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9" r:id="rId4"/>
    <p:sldId id="260" r:id="rId5"/>
    <p:sldId id="279" r:id="rId6"/>
    <p:sldId id="280" r:id="rId7"/>
    <p:sldId id="281" r:id="rId8"/>
    <p:sldId id="261" r:id="rId9"/>
    <p:sldId id="284" r:id="rId10"/>
    <p:sldId id="285" r:id="rId11"/>
    <p:sldId id="289" r:id="rId12"/>
    <p:sldId id="288" r:id="rId13"/>
    <p:sldId id="262" r:id="rId14"/>
    <p:sldId id="264" r:id="rId15"/>
    <p:sldId id="265" r:id="rId16"/>
    <p:sldId id="293" r:id="rId17"/>
    <p:sldId id="287" r:id="rId18"/>
    <p:sldId id="268" r:id="rId19"/>
    <p:sldId id="269" r:id="rId20"/>
    <p:sldId id="270" r:id="rId21"/>
    <p:sldId id="290" r:id="rId22"/>
    <p:sldId id="291" r:id="rId23"/>
    <p:sldId id="292" r:id="rId24"/>
    <p:sldId id="303" r:id="rId25"/>
    <p:sldId id="295" r:id="rId26"/>
    <p:sldId id="296" r:id="rId27"/>
    <p:sldId id="297" r:id="rId28"/>
    <p:sldId id="298" r:id="rId29"/>
    <p:sldId id="299" r:id="rId30"/>
    <p:sldId id="272" r:id="rId31"/>
    <p:sldId id="304" r:id="rId32"/>
    <p:sldId id="305" r:id="rId33"/>
    <p:sldId id="306" r:id="rId34"/>
    <p:sldId id="307" r:id="rId35"/>
    <p:sldId id="310" r:id="rId36"/>
    <p:sldId id="308" r:id="rId37"/>
    <p:sldId id="309" r:id="rId38"/>
    <p:sldId id="275" r:id="rId39"/>
    <p:sldId id="312" r:id="rId40"/>
    <p:sldId id="311" r:id="rId41"/>
    <p:sldId id="277" r:id="rId42"/>
    <p:sldId id="27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dhanthineeraja@outlook.com" userId="9bc1388082e3dda1" providerId="LiveId" clId="{9B9AB62D-A433-41FD-A7C4-EEBFFF62C7D6}"/>
    <pc:docChg chg="undo custSel addSld delSld modSld sldOrd">
      <pc:chgData name="vudhanthineeraja@outlook.com" userId="9bc1388082e3dda1" providerId="LiveId" clId="{9B9AB62D-A433-41FD-A7C4-EEBFFF62C7D6}" dt="2022-10-23T08:12:47.049" v="5699" actId="20577"/>
      <pc:docMkLst>
        <pc:docMk/>
      </pc:docMkLst>
      <pc:sldChg chg="addSp modSp mod">
        <pc:chgData name="vudhanthineeraja@outlook.com" userId="9bc1388082e3dda1" providerId="LiveId" clId="{9B9AB62D-A433-41FD-A7C4-EEBFFF62C7D6}" dt="2022-10-01T05:46:44.137" v="4816" actId="20577"/>
        <pc:sldMkLst>
          <pc:docMk/>
          <pc:sldMk cId="0" sldId="256"/>
        </pc:sldMkLst>
        <pc:spChg chg="mod">
          <ac:chgData name="vudhanthineeraja@outlook.com" userId="9bc1388082e3dda1" providerId="LiveId" clId="{9B9AB62D-A433-41FD-A7C4-EEBFFF62C7D6}" dt="2022-09-30T08:18:49.043" v="124" actId="123"/>
          <ac:spMkLst>
            <pc:docMk/>
            <pc:sldMk cId="0" sldId="256"/>
            <ac:spMk id="2" creationId="{00000000-0000-0000-0000-000000000000}"/>
          </ac:spMkLst>
        </pc:spChg>
        <pc:spChg chg="add mod">
          <ac:chgData name="vudhanthineeraja@outlook.com" userId="9bc1388082e3dda1" providerId="LiveId" clId="{9B9AB62D-A433-41FD-A7C4-EEBFFF62C7D6}" dt="2022-10-01T05:46:44.137" v="4816" actId="20577"/>
          <ac:spMkLst>
            <pc:docMk/>
            <pc:sldMk cId="0" sldId="256"/>
            <ac:spMk id="3" creationId="{F071D2A6-EEB1-CEDB-7E6A-5EBD241CAE48}"/>
          </ac:spMkLst>
        </pc:spChg>
      </pc:sldChg>
      <pc:sldChg chg="modSp mod">
        <pc:chgData name="vudhanthineeraja@outlook.com" userId="9bc1388082e3dda1" providerId="LiveId" clId="{9B9AB62D-A433-41FD-A7C4-EEBFFF62C7D6}" dt="2022-09-30T08:17:38.397" v="117"/>
        <pc:sldMkLst>
          <pc:docMk/>
          <pc:sldMk cId="0" sldId="257"/>
        </pc:sldMkLst>
        <pc:spChg chg="mod">
          <ac:chgData name="vudhanthineeraja@outlook.com" userId="9bc1388082e3dda1" providerId="LiveId" clId="{9B9AB62D-A433-41FD-A7C4-EEBFFF62C7D6}" dt="2022-09-30T08:17:38.397" v="117"/>
          <ac:spMkLst>
            <pc:docMk/>
            <pc:sldMk cId="0" sldId="257"/>
            <ac:spMk id="2" creationId="{00000000-0000-0000-0000-000000000000}"/>
          </ac:spMkLst>
        </pc:spChg>
        <pc:spChg chg="mod">
          <ac:chgData name="vudhanthineeraja@outlook.com" userId="9bc1388082e3dda1" providerId="LiveId" clId="{9B9AB62D-A433-41FD-A7C4-EEBFFF62C7D6}" dt="2022-09-30T08:17:38.397" v="117"/>
          <ac:spMkLst>
            <pc:docMk/>
            <pc:sldMk cId="0" sldId="257"/>
            <ac:spMk id="3" creationId="{00000000-0000-0000-0000-000000000000}"/>
          </ac:spMkLst>
        </pc:spChg>
      </pc:sldChg>
      <pc:sldChg chg="modSp del mod">
        <pc:chgData name="vudhanthineeraja@outlook.com" userId="9bc1388082e3dda1" providerId="LiveId" clId="{9B9AB62D-A433-41FD-A7C4-EEBFFF62C7D6}" dt="2022-09-30T08:10:28.253" v="15" actId="2696"/>
        <pc:sldMkLst>
          <pc:docMk/>
          <pc:sldMk cId="0" sldId="258"/>
        </pc:sldMkLst>
        <pc:spChg chg="mod">
          <ac:chgData name="vudhanthineeraja@outlook.com" userId="9bc1388082e3dda1" providerId="LiveId" clId="{9B9AB62D-A433-41FD-A7C4-EEBFFF62C7D6}" dt="2022-09-30T08:09:21.712" v="5" actId="20577"/>
          <ac:spMkLst>
            <pc:docMk/>
            <pc:sldMk cId="0" sldId="258"/>
            <ac:spMk id="3" creationId="{00000000-0000-0000-0000-000000000000}"/>
          </ac:spMkLst>
        </pc:spChg>
      </pc:sldChg>
      <pc:sldChg chg="delSp modSp mod">
        <pc:chgData name="vudhanthineeraja@outlook.com" userId="9bc1388082e3dda1" providerId="LiveId" clId="{9B9AB62D-A433-41FD-A7C4-EEBFFF62C7D6}" dt="2022-10-01T05:17:53.535" v="4701" actId="20577"/>
        <pc:sldMkLst>
          <pc:docMk/>
          <pc:sldMk cId="0" sldId="259"/>
        </pc:sldMkLst>
        <pc:spChg chg="mod">
          <ac:chgData name="vudhanthineeraja@outlook.com" userId="9bc1388082e3dda1" providerId="LiveId" clId="{9B9AB62D-A433-41FD-A7C4-EEBFFF62C7D6}" dt="2022-09-30T08:54:23.148" v="1318" actId="1076"/>
          <ac:spMkLst>
            <pc:docMk/>
            <pc:sldMk cId="0" sldId="259"/>
            <ac:spMk id="2" creationId="{00000000-0000-0000-0000-000000000000}"/>
          </ac:spMkLst>
        </pc:spChg>
        <pc:spChg chg="mod">
          <ac:chgData name="vudhanthineeraja@outlook.com" userId="9bc1388082e3dda1" providerId="LiveId" clId="{9B9AB62D-A433-41FD-A7C4-EEBFFF62C7D6}" dt="2022-10-01T05:17:53.535" v="4701" actId="20577"/>
          <ac:spMkLst>
            <pc:docMk/>
            <pc:sldMk cId="0" sldId="259"/>
            <ac:spMk id="3" creationId="{00000000-0000-0000-0000-000000000000}"/>
          </ac:spMkLst>
        </pc:spChg>
        <pc:spChg chg="del mod">
          <ac:chgData name="vudhanthineeraja@outlook.com" userId="9bc1388082e3dda1" providerId="LiveId" clId="{9B9AB62D-A433-41FD-A7C4-EEBFFF62C7D6}" dt="2022-09-30T08:53:12.081" v="1293"/>
          <ac:spMkLst>
            <pc:docMk/>
            <pc:sldMk cId="0" sldId="259"/>
            <ac:spMk id="4" creationId="{282B27A1-417B-004D-C4C5-8C25518D3ADE}"/>
          </ac:spMkLst>
        </pc:spChg>
      </pc:sldChg>
      <pc:sldChg chg="addSp delSp modSp mod">
        <pc:chgData name="vudhanthineeraja@outlook.com" userId="9bc1388082e3dda1" providerId="LiveId" clId="{9B9AB62D-A433-41FD-A7C4-EEBFFF62C7D6}" dt="2022-09-30T09:17:20.033" v="1754" actId="123"/>
        <pc:sldMkLst>
          <pc:docMk/>
          <pc:sldMk cId="0" sldId="260"/>
        </pc:sldMkLst>
        <pc:spChg chg="mod">
          <ac:chgData name="vudhanthineeraja@outlook.com" userId="9bc1388082e3dda1" providerId="LiveId" clId="{9B9AB62D-A433-41FD-A7C4-EEBFFF62C7D6}" dt="2022-09-30T08:17:38.397" v="117"/>
          <ac:spMkLst>
            <pc:docMk/>
            <pc:sldMk cId="0" sldId="260"/>
            <ac:spMk id="2" creationId="{00000000-0000-0000-0000-000000000000}"/>
          </ac:spMkLst>
        </pc:spChg>
        <pc:spChg chg="mod">
          <ac:chgData name="vudhanthineeraja@outlook.com" userId="9bc1388082e3dda1" providerId="LiveId" clId="{9B9AB62D-A433-41FD-A7C4-EEBFFF62C7D6}" dt="2022-09-30T09:17:20.033" v="1754" actId="123"/>
          <ac:spMkLst>
            <pc:docMk/>
            <pc:sldMk cId="0" sldId="260"/>
            <ac:spMk id="3" creationId="{00000000-0000-0000-0000-000000000000}"/>
          </ac:spMkLst>
        </pc:spChg>
        <pc:picChg chg="add mod">
          <ac:chgData name="vudhanthineeraja@outlook.com" userId="9bc1388082e3dda1" providerId="LiveId" clId="{9B9AB62D-A433-41FD-A7C4-EEBFFF62C7D6}" dt="2022-09-30T08:43:47.511" v="896" actId="1076"/>
          <ac:picMkLst>
            <pc:docMk/>
            <pc:sldMk cId="0" sldId="260"/>
            <ac:picMk id="1026" creationId="{FBB6358A-0CCC-9ABD-D867-22CD4B00AF7E}"/>
          </ac:picMkLst>
        </pc:picChg>
        <pc:picChg chg="del">
          <ac:chgData name="vudhanthineeraja@outlook.com" userId="9bc1388082e3dda1" providerId="LiveId" clId="{9B9AB62D-A433-41FD-A7C4-EEBFFF62C7D6}" dt="2022-09-30T08:12:08.744" v="22" actId="478"/>
          <ac:picMkLst>
            <pc:docMk/>
            <pc:sldMk cId="0" sldId="260"/>
            <ac:picMk id="1028" creationId="{01655C24-0970-025C-A98D-3EECF7F3EA42}"/>
          </ac:picMkLst>
        </pc:picChg>
        <pc:picChg chg="add mod">
          <ac:chgData name="vudhanthineeraja@outlook.com" userId="9bc1388082e3dda1" providerId="LiveId" clId="{9B9AB62D-A433-41FD-A7C4-EEBFFF62C7D6}" dt="2022-09-30T08:44:26.958" v="899" actId="1076"/>
          <ac:picMkLst>
            <pc:docMk/>
            <pc:sldMk cId="0" sldId="260"/>
            <ac:picMk id="1028" creationId="{2FD05008-4FE6-8C2F-6822-214058401CD1}"/>
          </ac:picMkLst>
        </pc:picChg>
      </pc:sldChg>
      <pc:sldChg chg="addSp delSp modSp mod">
        <pc:chgData name="vudhanthineeraja@outlook.com" userId="9bc1388082e3dda1" providerId="LiveId" clId="{9B9AB62D-A433-41FD-A7C4-EEBFFF62C7D6}" dt="2022-10-01T06:04:52.397" v="4818" actId="255"/>
        <pc:sldMkLst>
          <pc:docMk/>
          <pc:sldMk cId="0" sldId="261"/>
        </pc:sldMkLst>
        <pc:spChg chg="mod">
          <ac:chgData name="vudhanthineeraja@outlook.com" userId="9bc1388082e3dda1" providerId="LiveId" clId="{9B9AB62D-A433-41FD-A7C4-EEBFFF62C7D6}" dt="2022-09-30T08:17:38.397" v="117"/>
          <ac:spMkLst>
            <pc:docMk/>
            <pc:sldMk cId="0" sldId="261"/>
            <ac:spMk id="2" creationId="{00000000-0000-0000-0000-000000000000}"/>
          </ac:spMkLst>
        </pc:spChg>
        <pc:spChg chg="add del mod">
          <ac:chgData name="vudhanthineeraja@outlook.com" userId="9bc1388082e3dda1" providerId="LiveId" clId="{9B9AB62D-A433-41FD-A7C4-EEBFFF62C7D6}" dt="2022-10-01T06:04:52.397" v="4818" actId="255"/>
          <ac:spMkLst>
            <pc:docMk/>
            <pc:sldMk cId="0" sldId="261"/>
            <ac:spMk id="3" creationId="{00000000-0000-0000-0000-000000000000}"/>
          </ac:spMkLst>
        </pc:spChg>
        <pc:picChg chg="add del mod ord">
          <ac:chgData name="vudhanthineeraja@outlook.com" userId="9bc1388082e3dda1" providerId="LiveId" clId="{9B9AB62D-A433-41FD-A7C4-EEBFFF62C7D6}" dt="2022-09-30T10:53:47.275" v="2612" actId="22"/>
          <ac:picMkLst>
            <pc:docMk/>
            <pc:sldMk cId="0" sldId="261"/>
            <ac:picMk id="5" creationId="{59C4B639-2C52-E549-AB76-30C6569A72FF}"/>
          </ac:picMkLst>
        </pc:picChg>
        <pc:picChg chg="add mod">
          <ac:chgData name="vudhanthineeraja@outlook.com" userId="9bc1388082e3dda1" providerId="LiveId" clId="{9B9AB62D-A433-41FD-A7C4-EEBFFF62C7D6}" dt="2022-09-30T15:31:00.024" v="3411" actId="1076"/>
          <ac:picMkLst>
            <pc:docMk/>
            <pc:sldMk cId="0" sldId="261"/>
            <ac:picMk id="1026" creationId="{AC6F008E-5369-370B-05A4-3C1DC322080C}"/>
          </ac:picMkLst>
        </pc:picChg>
        <pc:picChg chg="add mod">
          <ac:chgData name="vudhanthineeraja@outlook.com" userId="9bc1388082e3dda1" providerId="LiveId" clId="{9B9AB62D-A433-41FD-A7C4-EEBFFF62C7D6}" dt="2022-09-30T15:31:05.542" v="3413" actId="1076"/>
          <ac:picMkLst>
            <pc:docMk/>
            <pc:sldMk cId="0" sldId="261"/>
            <ac:picMk id="1028" creationId="{8F3D7F9E-947A-91AE-CB4E-7BE08D5BD326}"/>
          </ac:picMkLst>
        </pc:picChg>
        <pc:cxnChg chg="add mod">
          <ac:chgData name="vudhanthineeraja@outlook.com" userId="9bc1388082e3dda1" providerId="LiveId" clId="{9B9AB62D-A433-41FD-A7C4-EEBFFF62C7D6}" dt="2022-09-30T15:31:37.188" v="3417" actId="1076"/>
          <ac:cxnSpMkLst>
            <pc:docMk/>
            <pc:sldMk cId="0" sldId="261"/>
            <ac:cxnSpMk id="5" creationId="{37DCD929-F04C-137F-B784-16120D046B7A}"/>
          </ac:cxnSpMkLst>
        </pc:cxnChg>
      </pc:sldChg>
      <pc:sldChg chg="modSp mod">
        <pc:chgData name="vudhanthineeraja@outlook.com" userId="9bc1388082e3dda1" providerId="LiveId" clId="{9B9AB62D-A433-41FD-A7C4-EEBFFF62C7D6}" dt="2022-10-16T20:14:34.079" v="5217" actId="20577"/>
        <pc:sldMkLst>
          <pc:docMk/>
          <pc:sldMk cId="0" sldId="262"/>
        </pc:sldMkLst>
        <pc:spChg chg="mod">
          <ac:chgData name="vudhanthineeraja@outlook.com" userId="9bc1388082e3dda1" providerId="LiveId" clId="{9B9AB62D-A433-41FD-A7C4-EEBFFF62C7D6}" dt="2022-09-30T08:17:38.397" v="117"/>
          <ac:spMkLst>
            <pc:docMk/>
            <pc:sldMk cId="0" sldId="262"/>
            <ac:spMk id="2" creationId="{00000000-0000-0000-0000-000000000000}"/>
          </ac:spMkLst>
        </pc:spChg>
        <pc:spChg chg="mod">
          <ac:chgData name="vudhanthineeraja@outlook.com" userId="9bc1388082e3dda1" providerId="LiveId" clId="{9B9AB62D-A433-41FD-A7C4-EEBFFF62C7D6}" dt="2022-10-16T20:14:34.079" v="5217" actId="20577"/>
          <ac:spMkLst>
            <pc:docMk/>
            <pc:sldMk cId="0" sldId="262"/>
            <ac:spMk id="3" creationId="{00000000-0000-0000-0000-000000000000}"/>
          </ac:spMkLst>
        </pc:spChg>
      </pc:sldChg>
      <pc:sldChg chg="addSp delSp modSp mod">
        <pc:chgData name="vudhanthineeraja@outlook.com" userId="9bc1388082e3dda1" providerId="LiveId" clId="{9B9AB62D-A433-41FD-A7C4-EEBFFF62C7D6}" dt="2022-09-30T10:54:01.216" v="2616" actId="14100"/>
        <pc:sldMkLst>
          <pc:docMk/>
          <pc:sldMk cId="0" sldId="264"/>
        </pc:sldMkLst>
        <pc:spChg chg="mod">
          <ac:chgData name="vudhanthineeraja@outlook.com" userId="9bc1388082e3dda1" providerId="LiveId" clId="{9B9AB62D-A433-41FD-A7C4-EEBFFF62C7D6}" dt="2022-09-30T08:17:38.397" v="117"/>
          <ac:spMkLst>
            <pc:docMk/>
            <pc:sldMk cId="0" sldId="264"/>
            <ac:spMk id="2" creationId="{00000000-0000-0000-0000-000000000000}"/>
          </ac:spMkLst>
        </pc:spChg>
        <pc:picChg chg="add mod">
          <ac:chgData name="vudhanthineeraja@outlook.com" userId="9bc1388082e3dda1" providerId="LiveId" clId="{9B9AB62D-A433-41FD-A7C4-EEBFFF62C7D6}" dt="2022-09-30T10:54:01.216" v="2616" actId="14100"/>
          <ac:picMkLst>
            <pc:docMk/>
            <pc:sldMk cId="0" sldId="264"/>
            <ac:picMk id="4" creationId="{3F4BEDB4-B6D5-3024-2D81-C1823542844E}"/>
          </ac:picMkLst>
        </pc:picChg>
        <pc:picChg chg="del">
          <ac:chgData name="vudhanthineeraja@outlook.com" userId="9bc1388082e3dda1" providerId="LiveId" clId="{9B9AB62D-A433-41FD-A7C4-EEBFFF62C7D6}" dt="2022-09-30T08:14:07.294" v="55" actId="478"/>
          <ac:picMkLst>
            <pc:docMk/>
            <pc:sldMk cId="0" sldId="264"/>
            <ac:picMk id="7" creationId="{8E8CE399-D445-F18D-5657-06ED557F4FD6}"/>
          </ac:picMkLst>
        </pc:picChg>
        <pc:cxnChg chg="del">
          <ac:chgData name="vudhanthineeraja@outlook.com" userId="9bc1388082e3dda1" providerId="LiveId" clId="{9B9AB62D-A433-41FD-A7C4-EEBFFF62C7D6}" dt="2022-09-30T08:14:11.206" v="56" actId="478"/>
          <ac:cxnSpMkLst>
            <pc:docMk/>
            <pc:sldMk cId="0" sldId="264"/>
            <ac:cxnSpMk id="10" creationId="{7C872ACC-DC4B-E672-E399-13B9C9CF17A9}"/>
          </ac:cxnSpMkLst>
        </pc:cxnChg>
        <pc:cxnChg chg="del">
          <ac:chgData name="vudhanthineeraja@outlook.com" userId="9bc1388082e3dda1" providerId="LiveId" clId="{9B9AB62D-A433-41FD-A7C4-EEBFFF62C7D6}" dt="2022-09-30T08:14:11.206" v="56" actId="478"/>
          <ac:cxnSpMkLst>
            <pc:docMk/>
            <pc:sldMk cId="0" sldId="264"/>
            <ac:cxnSpMk id="12" creationId="{C3B986B1-977E-7EE8-7E8C-4A42DA8C8218}"/>
          </ac:cxnSpMkLst>
        </pc:cxnChg>
        <pc:cxnChg chg="del">
          <ac:chgData name="vudhanthineeraja@outlook.com" userId="9bc1388082e3dda1" providerId="LiveId" clId="{9B9AB62D-A433-41FD-A7C4-EEBFFF62C7D6}" dt="2022-09-30T08:14:11.206" v="56" actId="478"/>
          <ac:cxnSpMkLst>
            <pc:docMk/>
            <pc:sldMk cId="0" sldId="264"/>
            <ac:cxnSpMk id="16" creationId="{38BAC0CD-A9DA-3375-8059-3116D32550BA}"/>
          </ac:cxnSpMkLst>
        </pc:cxnChg>
        <pc:cxnChg chg="del">
          <ac:chgData name="vudhanthineeraja@outlook.com" userId="9bc1388082e3dda1" providerId="LiveId" clId="{9B9AB62D-A433-41FD-A7C4-EEBFFF62C7D6}" dt="2022-09-30T08:14:11.206" v="56" actId="478"/>
          <ac:cxnSpMkLst>
            <pc:docMk/>
            <pc:sldMk cId="0" sldId="264"/>
            <ac:cxnSpMk id="19" creationId="{BA454518-8DD4-2CE4-EF10-CF248D965309}"/>
          </ac:cxnSpMkLst>
        </pc:cxnChg>
        <pc:cxnChg chg="del">
          <ac:chgData name="vudhanthineeraja@outlook.com" userId="9bc1388082e3dda1" providerId="LiveId" clId="{9B9AB62D-A433-41FD-A7C4-EEBFFF62C7D6}" dt="2022-09-30T08:14:11.206" v="56" actId="478"/>
          <ac:cxnSpMkLst>
            <pc:docMk/>
            <pc:sldMk cId="0" sldId="264"/>
            <ac:cxnSpMk id="21" creationId="{A0AFC9A0-3214-6267-710D-44E6CE2F17B4}"/>
          </ac:cxnSpMkLst>
        </pc:cxnChg>
        <pc:cxnChg chg="del">
          <ac:chgData name="vudhanthineeraja@outlook.com" userId="9bc1388082e3dda1" providerId="LiveId" clId="{9B9AB62D-A433-41FD-A7C4-EEBFFF62C7D6}" dt="2022-09-30T08:14:11.206" v="56" actId="478"/>
          <ac:cxnSpMkLst>
            <pc:docMk/>
            <pc:sldMk cId="0" sldId="264"/>
            <ac:cxnSpMk id="25" creationId="{488460AB-4F53-B2EC-DD3D-72790701F8D8}"/>
          </ac:cxnSpMkLst>
        </pc:cxnChg>
        <pc:cxnChg chg="del">
          <ac:chgData name="vudhanthineeraja@outlook.com" userId="9bc1388082e3dda1" providerId="LiveId" clId="{9B9AB62D-A433-41FD-A7C4-EEBFFF62C7D6}" dt="2022-09-30T08:14:13.727" v="57" actId="478"/>
          <ac:cxnSpMkLst>
            <pc:docMk/>
            <pc:sldMk cId="0" sldId="264"/>
            <ac:cxnSpMk id="29" creationId="{D9A220CB-4CFA-F188-50A8-6FECEABDD727}"/>
          </ac:cxnSpMkLst>
        </pc:cxnChg>
        <pc:cxnChg chg="del">
          <ac:chgData name="vudhanthineeraja@outlook.com" userId="9bc1388082e3dda1" providerId="LiveId" clId="{9B9AB62D-A433-41FD-A7C4-EEBFFF62C7D6}" dt="2022-09-30T08:14:11.206" v="56" actId="478"/>
          <ac:cxnSpMkLst>
            <pc:docMk/>
            <pc:sldMk cId="0" sldId="264"/>
            <ac:cxnSpMk id="31" creationId="{3FC04567-6E94-5D3E-295B-941054181618}"/>
          </ac:cxnSpMkLst>
        </pc:cxnChg>
        <pc:cxnChg chg="del">
          <ac:chgData name="vudhanthineeraja@outlook.com" userId="9bc1388082e3dda1" providerId="LiveId" clId="{9B9AB62D-A433-41FD-A7C4-EEBFFF62C7D6}" dt="2022-09-30T08:14:11.206" v="56" actId="478"/>
          <ac:cxnSpMkLst>
            <pc:docMk/>
            <pc:sldMk cId="0" sldId="264"/>
            <ac:cxnSpMk id="34" creationId="{21B71EAB-99A6-3D7B-2F6A-B490537AAF7B}"/>
          </ac:cxnSpMkLst>
        </pc:cxnChg>
      </pc:sldChg>
      <pc:sldChg chg="modSp mod">
        <pc:chgData name="vudhanthineeraja@outlook.com" userId="9bc1388082e3dda1" providerId="LiveId" clId="{9B9AB62D-A433-41FD-A7C4-EEBFFF62C7D6}" dt="2022-10-01T02:45:37.920" v="4419" actId="123"/>
        <pc:sldMkLst>
          <pc:docMk/>
          <pc:sldMk cId="0" sldId="265"/>
        </pc:sldMkLst>
        <pc:spChg chg="mod">
          <ac:chgData name="vudhanthineeraja@outlook.com" userId="9bc1388082e3dda1" providerId="LiveId" clId="{9B9AB62D-A433-41FD-A7C4-EEBFFF62C7D6}" dt="2022-09-30T08:17:38.397" v="117"/>
          <ac:spMkLst>
            <pc:docMk/>
            <pc:sldMk cId="0" sldId="265"/>
            <ac:spMk id="2" creationId="{00000000-0000-0000-0000-000000000000}"/>
          </ac:spMkLst>
        </pc:spChg>
        <pc:spChg chg="mod">
          <ac:chgData name="vudhanthineeraja@outlook.com" userId="9bc1388082e3dda1" providerId="LiveId" clId="{9B9AB62D-A433-41FD-A7C4-EEBFFF62C7D6}" dt="2022-10-01T02:45:37.920" v="4419" actId="123"/>
          <ac:spMkLst>
            <pc:docMk/>
            <pc:sldMk cId="0" sldId="265"/>
            <ac:spMk id="3" creationId="{00000000-0000-0000-0000-000000000000}"/>
          </ac:spMkLst>
        </pc:spChg>
      </pc:sldChg>
      <pc:sldChg chg="addSp delSp modSp del ord">
        <pc:chgData name="vudhanthineeraja@outlook.com" userId="9bc1388082e3dda1" providerId="LiveId" clId="{9B9AB62D-A433-41FD-A7C4-EEBFFF62C7D6}" dt="2022-10-09T02:46:18.508" v="5001" actId="47"/>
        <pc:sldMkLst>
          <pc:docMk/>
          <pc:sldMk cId="0" sldId="266"/>
        </pc:sldMkLst>
        <pc:spChg chg="mod">
          <ac:chgData name="vudhanthineeraja@outlook.com" userId="9bc1388082e3dda1" providerId="LiveId" clId="{9B9AB62D-A433-41FD-A7C4-EEBFFF62C7D6}" dt="2022-10-09T02:45:54.872" v="4998"/>
          <ac:spMkLst>
            <pc:docMk/>
            <pc:sldMk cId="0" sldId="266"/>
            <ac:spMk id="2" creationId="{00000000-0000-0000-0000-000000000000}"/>
          </ac:spMkLst>
        </pc:spChg>
        <pc:spChg chg="mod">
          <ac:chgData name="vudhanthineeraja@outlook.com" userId="9bc1388082e3dda1" providerId="LiveId" clId="{9B9AB62D-A433-41FD-A7C4-EEBFFF62C7D6}" dt="2022-10-09T02:45:54.872" v="4998"/>
          <ac:spMkLst>
            <pc:docMk/>
            <pc:sldMk cId="0" sldId="266"/>
            <ac:spMk id="3" creationId="{00000000-0000-0000-0000-000000000000}"/>
          </ac:spMkLst>
        </pc:spChg>
        <pc:spChg chg="add del mod">
          <ac:chgData name="vudhanthineeraja@outlook.com" userId="9bc1388082e3dda1" providerId="LiveId" clId="{9B9AB62D-A433-41FD-A7C4-EEBFFF62C7D6}" dt="2022-10-09T02:45:43.930" v="4996" actId="767"/>
          <ac:spMkLst>
            <pc:docMk/>
            <pc:sldMk cId="0" sldId="266"/>
            <ac:spMk id="4" creationId="{3B92E0C6-E643-E2FD-C545-58FEDD0B4CF7}"/>
          </ac:spMkLst>
        </pc:spChg>
        <pc:spChg chg="add del mod">
          <ac:chgData name="vudhanthineeraja@outlook.com" userId="9bc1388082e3dda1" providerId="LiveId" clId="{9B9AB62D-A433-41FD-A7C4-EEBFFF62C7D6}" dt="2022-10-09T02:45:50.120" v="4997"/>
          <ac:spMkLst>
            <pc:docMk/>
            <pc:sldMk cId="0" sldId="266"/>
            <ac:spMk id="5" creationId="{9286D632-B060-8CA2-AFA2-DDF804D08A2B}"/>
          </ac:spMkLst>
        </pc:spChg>
        <pc:spChg chg="add del mod">
          <ac:chgData name="vudhanthineeraja@outlook.com" userId="9bc1388082e3dda1" providerId="LiveId" clId="{9B9AB62D-A433-41FD-A7C4-EEBFFF62C7D6}" dt="2022-10-09T02:45:50.120" v="4997"/>
          <ac:spMkLst>
            <pc:docMk/>
            <pc:sldMk cId="0" sldId="266"/>
            <ac:spMk id="6" creationId="{EAFE0D77-5805-E96F-0791-4ADC1C1F146B}"/>
          </ac:spMkLst>
        </pc:spChg>
        <pc:spChg chg="add del mod">
          <ac:chgData name="vudhanthineeraja@outlook.com" userId="9bc1388082e3dda1" providerId="LiveId" clId="{9B9AB62D-A433-41FD-A7C4-EEBFFF62C7D6}" dt="2022-10-09T02:45:54.872" v="4998"/>
          <ac:spMkLst>
            <pc:docMk/>
            <pc:sldMk cId="0" sldId="266"/>
            <ac:spMk id="7" creationId="{7A521DB4-0DD1-2388-B802-0B60877481CF}"/>
          </ac:spMkLst>
        </pc:spChg>
        <pc:spChg chg="add del mod">
          <ac:chgData name="vudhanthineeraja@outlook.com" userId="9bc1388082e3dda1" providerId="LiveId" clId="{9B9AB62D-A433-41FD-A7C4-EEBFFF62C7D6}" dt="2022-10-09T02:45:54.872" v="4998"/>
          <ac:spMkLst>
            <pc:docMk/>
            <pc:sldMk cId="0" sldId="266"/>
            <ac:spMk id="8" creationId="{28924CE0-FB50-FA81-BB70-33358C0A1FD1}"/>
          </ac:spMkLst>
        </pc:spChg>
      </pc:sldChg>
      <pc:sldChg chg="addSp delSp modSp mod">
        <pc:chgData name="vudhanthineeraja@outlook.com" userId="9bc1388082e3dda1" providerId="LiveId" clId="{9B9AB62D-A433-41FD-A7C4-EEBFFF62C7D6}" dt="2022-10-08T18:58:10.209" v="4954" actId="20577"/>
        <pc:sldMkLst>
          <pc:docMk/>
          <pc:sldMk cId="0" sldId="268"/>
        </pc:sldMkLst>
        <pc:spChg chg="mod">
          <ac:chgData name="vudhanthineeraja@outlook.com" userId="9bc1388082e3dda1" providerId="LiveId" clId="{9B9AB62D-A433-41FD-A7C4-EEBFFF62C7D6}" dt="2022-10-08T18:58:10.209" v="4954" actId="20577"/>
          <ac:spMkLst>
            <pc:docMk/>
            <pc:sldMk cId="0" sldId="268"/>
            <ac:spMk id="2" creationId="{00000000-0000-0000-0000-000000000000}"/>
          </ac:spMkLst>
        </pc:spChg>
        <pc:spChg chg="del mod">
          <ac:chgData name="vudhanthineeraja@outlook.com" userId="9bc1388082e3dda1" providerId="LiveId" clId="{9B9AB62D-A433-41FD-A7C4-EEBFFF62C7D6}" dt="2022-10-08T17:27:25.534" v="4847" actId="478"/>
          <ac:spMkLst>
            <pc:docMk/>
            <pc:sldMk cId="0" sldId="268"/>
            <ac:spMk id="5" creationId="{DE793D62-28AE-F609-2237-ACEC50D3E7B3}"/>
          </ac:spMkLst>
        </pc:spChg>
        <pc:picChg chg="add del mod">
          <ac:chgData name="vudhanthineeraja@outlook.com" userId="9bc1388082e3dda1" providerId="LiveId" clId="{9B9AB62D-A433-41FD-A7C4-EEBFFF62C7D6}" dt="2022-10-08T18:57:59.330" v="4943" actId="478"/>
          <ac:picMkLst>
            <pc:docMk/>
            <pc:sldMk cId="0" sldId="268"/>
            <ac:picMk id="4" creationId="{20A2DA78-B73F-905E-AEE5-A2F08676D7A7}"/>
          </ac:picMkLst>
        </pc:picChg>
        <pc:picChg chg="add del mod">
          <ac:chgData name="vudhanthineeraja@outlook.com" userId="9bc1388082e3dda1" providerId="LiveId" clId="{9B9AB62D-A433-41FD-A7C4-EEBFFF62C7D6}" dt="2022-10-08T18:57:41.458" v="4941"/>
          <ac:picMkLst>
            <pc:docMk/>
            <pc:sldMk cId="0" sldId="268"/>
            <ac:picMk id="6" creationId="{360FBF80-647A-C78D-3672-1E50795CE57F}"/>
          </ac:picMkLst>
        </pc:picChg>
        <pc:picChg chg="add mod">
          <ac:chgData name="vudhanthineeraja@outlook.com" userId="9bc1388082e3dda1" providerId="LiveId" clId="{9B9AB62D-A433-41FD-A7C4-EEBFFF62C7D6}" dt="2022-10-08T18:58:02.670" v="4945" actId="1076"/>
          <ac:picMkLst>
            <pc:docMk/>
            <pc:sldMk cId="0" sldId="268"/>
            <ac:picMk id="7" creationId="{CA2D8134-3577-3DDF-A3EC-98A56476FABC}"/>
          </ac:picMkLst>
        </pc:picChg>
      </pc:sldChg>
      <pc:sldChg chg="addSp delSp modSp mod">
        <pc:chgData name="vudhanthineeraja@outlook.com" userId="9bc1388082e3dda1" providerId="LiveId" clId="{9B9AB62D-A433-41FD-A7C4-EEBFFF62C7D6}" dt="2022-10-08T18:58:25.292" v="4960" actId="20577"/>
        <pc:sldMkLst>
          <pc:docMk/>
          <pc:sldMk cId="0" sldId="269"/>
        </pc:sldMkLst>
        <pc:spChg chg="mod">
          <ac:chgData name="vudhanthineeraja@outlook.com" userId="9bc1388082e3dda1" providerId="LiveId" clId="{9B9AB62D-A433-41FD-A7C4-EEBFFF62C7D6}" dt="2022-10-08T18:58:25.292" v="4960" actId="20577"/>
          <ac:spMkLst>
            <pc:docMk/>
            <pc:sldMk cId="0" sldId="269"/>
            <ac:spMk id="2" creationId="{00000000-0000-0000-0000-000000000000}"/>
          </ac:spMkLst>
        </pc:spChg>
        <pc:spChg chg="del mod">
          <ac:chgData name="vudhanthineeraja@outlook.com" userId="9bc1388082e3dda1" providerId="LiveId" clId="{9B9AB62D-A433-41FD-A7C4-EEBFFF62C7D6}" dt="2022-10-08T16:42:18.905" v="4842" actId="478"/>
          <ac:spMkLst>
            <pc:docMk/>
            <pc:sldMk cId="0" sldId="269"/>
            <ac:spMk id="5" creationId="{8CC94B9C-4C45-6E1A-974E-EFDC3007843E}"/>
          </ac:spMkLst>
        </pc:spChg>
        <pc:picChg chg="add del mod">
          <ac:chgData name="vudhanthineeraja@outlook.com" userId="9bc1388082e3dda1" providerId="LiveId" clId="{9B9AB62D-A433-41FD-A7C4-EEBFFF62C7D6}" dt="2022-10-08T18:58:21.921" v="4955" actId="478"/>
          <ac:picMkLst>
            <pc:docMk/>
            <pc:sldMk cId="0" sldId="269"/>
            <ac:picMk id="4" creationId="{9CF66837-E12B-7D68-D7A9-FC13A1E4D383}"/>
          </ac:picMkLst>
        </pc:picChg>
        <pc:picChg chg="add mod">
          <ac:chgData name="vudhanthineeraja@outlook.com" userId="9bc1388082e3dda1" providerId="LiveId" clId="{9B9AB62D-A433-41FD-A7C4-EEBFFF62C7D6}" dt="2022-10-08T18:57:47.173" v="4942"/>
          <ac:picMkLst>
            <pc:docMk/>
            <pc:sldMk cId="0" sldId="269"/>
            <ac:picMk id="6" creationId="{273439A8-76F1-FE92-CBB1-A0961D3B4DE9}"/>
          </ac:picMkLst>
        </pc:picChg>
      </pc:sldChg>
      <pc:sldChg chg="addSp delSp modSp mod">
        <pc:chgData name="vudhanthineeraja@outlook.com" userId="9bc1388082e3dda1" providerId="LiveId" clId="{9B9AB62D-A433-41FD-A7C4-EEBFFF62C7D6}" dt="2022-10-08T18:00:18.134" v="4856" actId="14100"/>
        <pc:sldMkLst>
          <pc:docMk/>
          <pc:sldMk cId="0" sldId="270"/>
        </pc:sldMkLst>
        <pc:spChg chg="mod">
          <ac:chgData name="vudhanthineeraja@outlook.com" userId="9bc1388082e3dda1" providerId="LiveId" clId="{9B9AB62D-A433-41FD-A7C4-EEBFFF62C7D6}" dt="2022-09-30T08:17:38.397" v="117"/>
          <ac:spMkLst>
            <pc:docMk/>
            <pc:sldMk cId="0" sldId="270"/>
            <ac:spMk id="2" creationId="{00000000-0000-0000-0000-000000000000}"/>
          </ac:spMkLst>
        </pc:spChg>
        <pc:spChg chg="del mod">
          <ac:chgData name="vudhanthineeraja@outlook.com" userId="9bc1388082e3dda1" providerId="LiveId" clId="{9B9AB62D-A433-41FD-A7C4-EEBFFF62C7D6}" dt="2022-10-08T17:59:57.593" v="4851" actId="478"/>
          <ac:spMkLst>
            <pc:docMk/>
            <pc:sldMk cId="0" sldId="270"/>
            <ac:spMk id="5" creationId="{F21F53D5-4726-F318-B89D-A55EECE10F89}"/>
          </ac:spMkLst>
        </pc:spChg>
        <pc:picChg chg="add mod">
          <ac:chgData name="vudhanthineeraja@outlook.com" userId="9bc1388082e3dda1" providerId="LiveId" clId="{9B9AB62D-A433-41FD-A7C4-EEBFFF62C7D6}" dt="2022-10-08T18:00:18.134" v="4856" actId="14100"/>
          <ac:picMkLst>
            <pc:docMk/>
            <pc:sldMk cId="0" sldId="270"/>
            <ac:picMk id="4" creationId="{B744943F-F973-F08A-031C-406C46C62DD1}"/>
          </ac:picMkLst>
        </pc:picChg>
      </pc:sldChg>
      <pc:sldChg chg="modSp del mod">
        <pc:chgData name="vudhanthineeraja@outlook.com" userId="9bc1388082e3dda1" providerId="LiveId" clId="{9B9AB62D-A433-41FD-A7C4-EEBFFF62C7D6}" dt="2022-10-23T08:05:08.825" v="5613" actId="47"/>
        <pc:sldMkLst>
          <pc:docMk/>
          <pc:sldMk cId="0" sldId="271"/>
        </pc:sldMkLst>
        <pc:spChg chg="mod">
          <ac:chgData name="vudhanthineeraja@outlook.com" userId="9bc1388082e3dda1" providerId="LiveId" clId="{9B9AB62D-A433-41FD-A7C4-EEBFFF62C7D6}" dt="2022-09-30T08:17:38.397" v="117"/>
          <ac:spMkLst>
            <pc:docMk/>
            <pc:sldMk cId="0" sldId="271"/>
            <ac:spMk id="2" creationId="{00000000-0000-0000-0000-000000000000}"/>
          </ac:spMkLst>
        </pc:spChg>
        <pc:spChg chg="mod">
          <ac:chgData name="vudhanthineeraja@outlook.com" userId="9bc1388082e3dda1" providerId="LiveId" clId="{9B9AB62D-A433-41FD-A7C4-EEBFFF62C7D6}" dt="2022-09-30T08:17:38.397" v="117"/>
          <ac:spMkLst>
            <pc:docMk/>
            <pc:sldMk cId="0" sldId="271"/>
            <ac:spMk id="5" creationId="{D8150590-EA71-8215-64C0-61788C1A3DE5}"/>
          </ac:spMkLst>
        </pc:spChg>
      </pc:sldChg>
      <pc:sldChg chg="modSp">
        <pc:chgData name="vudhanthineeraja@outlook.com" userId="9bc1388082e3dda1" providerId="LiveId" clId="{9B9AB62D-A433-41FD-A7C4-EEBFFF62C7D6}" dt="2022-09-30T08:17:38.397" v="117"/>
        <pc:sldMkLst>
          <pc:docMk/>
          <pc:sldMk cId="0" sldId="272"/>
        </pc:sldMkLst>
        <pc:spChg chg="mod">
          <ac:chgData name="vudhanthineeraja@outlook.com" userId="9bc1388082e3dda1" providerId="LiveId" clId="{9B9AB62D-A433-41FD-A7C4-EEBFFF62C7D6}" dt="2022-09-30T08:17:38.397" v="117"/>
          <ac:spMkLst>
            <pc:docMk/>
            <pc:sldMk cId="0" sldId="272"/>
            <ac:spMk id="2" creationId="{00000000-0000-0000-0000-000000000000}"/>
          </ac:spMkLst>
        </pc:spChg>
        <pc:spChg chg="mod">
          <ac:chgData name="vudhanthineeraja@outlook.com" userId="9bc1388082e3dda1" providerId="LiveId" clId="{9B9AB62D-A433-41FD-A7C4-EEBFFF62C7D6}" dt="2022-09-30T08:17:38.397" v="117"/>
          <ac:spMkLst>
            <pc:docMk/>
            <pc:sldMk cId="0" sldId="272"/>
            <ac:spMk id="5" creationId="{9C474DE6-88C7-678D-8758-DE7F1DEBD781}"/>
          </ac:spMkLst>
        </pc:spChg>
      </pc:sldChg>
      <pc:sldChg chg="modSp">
        <pc:chgData name="vudhanthineeraja@outlook.com" userId="9bc1388082e3dda1" providerId="LiveId" clId="{9B9AB62D-A433-41FD-A7C4-EEBFFF62C7D6}" dt="2022-09-30T08:17:38.397" v="117"/>
        <pc:sldMkLst>
          <pc:docMk/>
          <pc:sldMk cId="0" sldId="273"/>
        </pc:sldMkLst>
        <pc:spChg chg="mod">
          <ac:chgData name="vudhanthineeraja@outlook.com" userId="9bc1388082e3dda1" providerId="LiveId" clId="{9B9AB62D-A433-41FD-A7C4-EEBFFF62C7D6}" dt="2022-09-30T08:17:38.397" v="117"/>
          <ac:spMkLst>
            <pc:docMk/>
            <pc:sldMk cId="0" sldId="273"/>
            <ac:spMk id="2" creationId="{00000000-0000-0000-0000-000000000000}"/>
          </ac:spMkLst>
        </pc:spChg>
      </pc:sldChg>
      <pc:sldChg chg="modSp">
        <pc:chgData name="vudhanthineeraja@outlook.com" userId="9bc1388082e3dda1" providerId="LiveId" clId="{9B9AB62D-A433-41FD-A7C4-EEBFFF62C7D6}" dt="2022-09-30T08:17:38.397" v="117"/>
        <pc:sldMkLst>
          <pc:docMk/>
          <pc:sldMk cId="0" sldId="274"/>
        </pc:sldMkLst>
        <pc:spChg chg="mod">
          <ac:chgData name="vudhanthineeraja@outlook.com" userId="9bc1388082e3dda1" providerId="LiveId" clId="{9B9AB62D-A433-41FD-A7C4-EEBFFF62C7D6}" dt="2022-09-30T08:17:38.397" v="117"/>
          <ac:spMkLst>
            <pc:docMk/>
            <pc:sldMk cId="0" sldId="274"/>
            <ac:spMk id="5" creationId="{2AD033CA-000D-B120-7487-4CBFE573D50D}"/>
          </ac:spMkLst>
        </pc:spChg>
      </pc:sldChg>
      <pc:sldChg chg="modSp">
        <pc:chgData name="vudhanthineeraja@outlook.com" userId="9bc1388082e3dda1" providerId="LiveId" clId="{9B9AB62D-A433-41FD-A7C4-EEBFFF62C7D6}" dt="2022-09-30T08:17:38.397" v="117"/>
        <pc:sldMkLst>
          <pc:docMk/>
          <pc:sldMk cId="0" sldId="275"/>
        </pc:sldMkLst>
        <pc:spChg chg="mod">
          <ac:chgData name="vudhanthineeraja@outlook.com" userId="9bc1388082e3dda1" providerId="LiveId" clId="{9B9AB62D-A433-41FD-A7C4-EEBFFF62C7D6}" dt="2022-09-30T08:17:38.397" v="117"/>
          <ac:spMkLst>
            <pc:docMk/>
            <pc:sldMk cId="0" sldId="275"/>
            <ac:spMk id="2" creationId="{00000000-0000-0000-0000-000000000000}"/>
          </ac:spMkLst>
        </pc:spChg>
        <pc:spChg chg="mod">
          <ac:chgData name="vudhanthineeraja@outlook.com" userId="9bc1388082e3dda1" providerId="LiveId" clId="{9B9AB62D-A433-41FD-A7C4-EEBFFF62C7D6}" dt="2022-09-30T08:17:38.397" v="117"/>
          <ac:spMkLst>
            <pc:docMk/>
            <pc:sldMk cId="0" sldId="275"/>
            <ac:spMk id="5" creationId="{3F71A4EE-0401-2EBB-F311-A0CE845447ED}"/>
          </ac:spMkLst>
        </pc:spChg>
      </pc:sldChg>
      <pc:sldChg chg="modSp">
        <pc:chgData name="vudhanthineeraja@outlook.com" userId="9bc1388082e3dda1" providerId="LiveId" clId="{9B9AB62D-A433-41FD-A7C4-EEBFFF62C7D6}" dt="2022-09-30T08:17:38.397" v="117"/>
        <pc:sldMkLst>
          <pc:docMk/>
          <pc:sldMk cId="0" sldId="277"/>
        </pc:sldMkLst>
        <pc:spChg chg="mod">
          <ac:chgData name="vudhanthineeraja@outlook.com" userId="9bc1388082e3dda1" providerId="LiveId" clId="{9B9AB62D-A433-41FD-A7C4-EEBFFF62C7D6}" dt="2022-09-30T08:17:38.397" v="117"/>
          <ac:spMkLst>
            <pc:docMk/>
            <pc:sldMk cId="0" sldId="277"/>
            <ac:spMk id="2" creationId="{00000000-0000-0000-0000-000000000000}"/>
          </ac:spMkLst>
        </pc:spChg>
        <pc:spChg chg="mod">
          <ac:chgData name="vudhanthineeraja@outlook.com" userId="9bc1388082e3dda1" providerId="LiveId" clId="{9B9AB62D-A433-41FD-A7C4-EEBFFF62C7D6}" dt="2022-09-30T08:17:38.397" v="117"/>
          <ac:spMkLst>
            <pc:docMk/>
            <pc:sldMk cId="0" sldId="277"/>
            <ac:spMk id="3" creationId="{00000000-0000-0000-0000-000000000000}"/>
          </ac:spMkLst>
        </pc:spChg>
      </pc:sldChg>
      <pc:sldChg chg="modSp mod">
        <pc:chgData name="vudhanthineeraja@outlook.com" userId="9bc1388082e3dda1" providerId="LiveId" clId="{9B9AB62D-A433-41FD-A7C4-EEBFFF62C7D6}" dt="2022-09-30T08:17:38.397" v="117"/>
        <pc:sldMkLst>
          <pc:docMk/>
          <pc:sldMk cId="0" sldId="278"/>
        </pc:sldMkLst>
        <pc:spChg chg="mod">
          <ac:chgData name="vudhanthineeraja@outlook.com" userId="9bc1388082e3dda1" providerId="LiveId" clId="{9B9AB62D-A433-41FD-A7C4-EEBFFF62C7D6}" dt="2022-09-30T08:17:38.397" v="117"/>
          <ac:spMkLst>
            <pc:docMk/>
            <pc:sldMk cId="0" sldId="278"/>
            <ac:spMk id="2" creationId="{00000000-0000-0000-0000-000000000000}"/>
          </ac:spMkLst>
        </pc:spChg>
        <pc:spChg chg="mod">
          <ac:chgData name="vudhanthineeraja@outlook.com" userId="9bc1388082e3dda1" providerId="LiveId" clId="{9B9AB62D-A433-41FD-A7C4-EEBFFF62C7D6}" dt="2022-09-30T08:17:38.397" v="117"/>
          <ac:spMkLst>
            <pc:docMk/>
            <pc:sldMk cId="0" sldId="278"/>
            <ac:spMk id="3" creationId="{00000000-0000-0000-0000-000000000000}"/>
          </ac:spMkLst>
        </pc:spChg>
      </pc:sldChg>
      <pc:sldChg chg="addSp delSp modSp mod">
        <pc:chgData name="vudhanthineeraja@outlook.com" userId="9bc1388082e3dda1" providerId="LiveId" clId="{9B9AB62D-A433-41FD-A7C4-EEBFFF62C7D6}" dt="2022-10-01T06:45:27.267" v="4826" actId="20577"/>
        <pc:sldMkLst>
          <pc:docMk/>
          <pc:sldMk cId="2883995358" sldId="279"/>
        </pc:sldMkLst>
        <pc:spChg chg="mod">
          <ac:chgData name="vudhanthineeraja@outlook.com" userId="9bc1388082e3dda1" providerId="LiveId" clId="{9B9AB62D-A433-41FD-A7C4-EEBFFF62C7D6}" dt="2022-10-01T06:45:27.267" v="4826" actId="20577"/>
          <ac:spMkLst>
            <pc:docMk/>
            <pc:sldMk cId="2883995358" sldId="279"/>
            <ac:spMk id="3" creationId="{C9D1AD2D-663A-D86A-51FC-940A66A45D06}"/>
          </ac:spMkLst>
        </pc:spChg>
        <pc:picChg chg="add mod">
          <ac:chgData name="vudhanthineeraja@outlook.com" userId="9bc1388082e3dda1" providerId="LiveId" clId="{9B9AB62D-A433-41FD-A7C4-EEBFFF62C7D6}" dt="2022-09-30T09:00:09.443" v="1661" actId="14100"/>
          <ac:picMkLst>
            <pc:docMk/>
            <pc:sldMk cId="2883995358" sldId="279"/>
            <ac:picMk id="2050" creationId="{700E87D3-3676-FA0F-6E9A-4DF91221B7C5}"/>
          </ac:picMkLst>
        </pc:picChg>
        <pc:picChg chg="del">
          <ac:chgData name="vudhanthineeraja@outlook.com" userId="9bc1388082e3dda1" providerId="LiveId" clId="{9B9AB62D-A433-41FD-A7C4-EEBFFF62C7D6}" dt="2022-09-30T08:12:23.779" v="27" actId="478"/>
          <ac:picMkLst>
            <pc:docMk/>
            <pc:sldMk cId="2883995358" sldId="279"/>
            <ac:picMk id="2050" creationId="{B26F090E-D853-B707-F7B1-577E76DA9B01}"/>
          </ac:picMkLst>
        </pc:picChg>
      </pc:sldChg>
      <pc:sldChg chg="addSp delSp modSp mod">
        <pc:chgData name="vudhanthineeraja@outlook.com" userId="9bc1388082e3dda1" providerId="LiveId" clId="{9B9AB62D-A433-41FD-A7C4-EEBFFF62C7D6}" dt="2022-10-01T06:45:48.805" v="4828" actId="1076"/>
        <pc:sldMkLst>
          <pc:docMk/>
          <pc:sldMk cId="2739822078" sldId="280"/>
        </pc:sldMkLst>
        <pc:spChg chg="mod">
          <ac:chgData name="vudhanthineeraja@outlook.com" userId="9bc1388082e3dda1" providerId="LiveId" clId="{9B9AB62D-A433-41FD-A7C4-EEBFFF62C7D6}" dt="2022-10-01T06:45:48.805" v="4828" actId="1076"/>
          <ac:spMkLst>
            <pc:docMk/>
            <pc:sldMk cId="2739822078" sldId="280"/>
            <ac:spMk id="3" creationId="{4AF6D0D3-BAEA-62F1-7B46-220FD580B678}"/>
          </ac:spMkLst>
        </pc:spChg>
        <pc:picChg chg="add mod">
          <ac:chgData name="vudhanthineeraja@outlook.com" userId="9bc1388082e3dda1" providerId="LiveId" clId="{9B9AB62D-A433-41FD-A7C4-EEBFFF62C7D6}" dt="2022-09-30T09:20:00.148" v="1765" actId="1076"/>
          <ac:picMkLst>
            <pc:docMk/>
            <pc:sldMk cId="2739822078" sldId="280"/>
            <ac:picMk id="3074" creationId="{07EA6271-8F45-5CD0-985A-42EC11FD2EA3}"/>
          </ac:picMkLst>
        </pc:picChg>
        <pc:picChg chg="add mod">
          <ac:chgData name="vudhanthineeraja@outlook.com" userId="9bc1388082e3dda1" providerId="LiveId" clId="{9B9AB62D-A433-41FD-A7C4-EEBFFF62C7D6}" dt="2022-09-30T09:23:13.288" v="1918" actId="14100"/>
          <ac:picMkLst>
            <pc:docMk/>
            <pc:sldMk cId="2739822078" sldId="280"/>
            <ac:picMk id="3076" creationId="{B8EE5388-783F-188D-34A3-A29BBFCC466F}"/>
          </ac:picMkLst>
        </pc:picChg>
        <pc:picChg chg="del">
          <ac:chgData name="vudhanthineeraja@outlook.com" userId="9bc1388082e3dda1" providerId="LiveId" clId="{9B9AB62D-A433-41FD-A7C4-EEBFFF62C7D6}" dt="2022-09-30T08:12:32.224" v="29" actId="478"/>
          <ac:picMkLst>
            <pc:docMk/>
            <pc:sldMk cId="2739822078" sldId="280"/>
            <ac:picMk id="4098" creationId="{010C0944-675C-5F98-36B4-85B4985B043D}"/>
          </ac:picMkLst>
        </pc:picChg>
      </pc:sldChg>
      <pc:sldChg chg="addSp delSp modSp mod">
        <pc:chgData name="vudhanthineeraja@outlook.com" userId="9bc1388082e3dda1" providerId="LiveId" clId="{9B9AB62D-A433-41FD-A7C4-EEBFFF62C7D6}" dt="2022-09-30T10:01:47.447" v="1971" actId="1076"/>
        <pc:sldMkLst>
          <pc:docMk/>
          <pc:sldMk cId="2179030074" sldId="281"/>
        </pc:sldMkLst>
        <pc:spChg chg="mod">
          <ac:chgData name="vudhanthineeraja@outlook.com" userId="9bc1388082e3dda1" providerId="LiveId" clId="{9B9AB62D-A433-41FD-A7C4-EEBFFF62C7D6}" dt="2022-09-30T09:30:06.780" v="1969" actId="14100"/>
          <ac:spMkLst>
            <pc:docMk/>
            <pc:sldMk cId="2179030074" sldId="281"/>
            <ac:spMk id="3" creationId="{A87BBBC1-0EF7-E847-CE6A-B79BF9485216}"/>
          </ac:spMkLst>
        </pc:spChg>
        <pc:picChg chg="add mod">
          <ac:chgData name="vudhanthineeraja@outlook.com" userId="9bc1388082e3dda1" providerId="LiveId" clId="{9B9AB62D-A433-41FD-A7C4-EEBFFF62C7D6}" dt="2022-09-30T10:01:47.447" v="1971" actId="1076"/>
          <ac:picMkLst>
            <pc:docMk/>
            <pc:sldMk cId="2179030074" sldId="281"/>
            <ac:picMk id="4" creationId="{DE1AD149-FC24-5548-E52B-5BC80ECB6012}"/>
          </ac:picMkLst>
        </pc:picChg>
        <pc:picChg chg="del">
          <ac:chgData name="vudhanthineeraja@outlook.com" userId="9bc1388082e3dda1" providerId="LiveId" clId="{9B9AB62D-A433-41FD-A7C4-EEBFFF62C7D6}" dt="2022-09-30T08:12:38.788" v="31" actId="478"/>
          <ac:picMkLst>
            <pc:docMk/>
            <pc:sldMk cId="2179030074" sldId="281"/>
            <ac:picMk id="9" creationId="{2A8E92A2-4304-E4C0-60FA-159AEB19CAE8}"/>
          </ac:picMkLst>
        </pc:picChg>
      </pc:sldChg>
      <pc:sldChg chg="delSp modSp del mod">
        <pc:chgData name="vudhanthineeraja@outlook.com" userId="9bc1388082e3dda1" providerId="LiveId" clId="{9B9AB62D-A433-41FD-A7C4-EEBFFF62C7D6}" dt="2022-09-30T10:02:41.563" v="1972" actId="2696"/>
        <pc:sldMkLst>
          <pc:docMk/>
          <pc:sldMk cId="3910733490" sldId="282"/>
        </pc:sldMkLst>
        <pc:spChg chg="mod">
          <ac:chgData name="vudhanthineeraja@outlook.com" userId="9bc1388082e3dda1" providerId="LiveId" clId="{9B9AB62D-A433-41FD-A7C4-EEBFFF62C7D6}" dt="2022-09-30T08:12:46.580" v="32" actId="20577"/>
          <ac:spMkLst>
            <pc:docMk/>
            <pc:sldMk cId="3910733490" sldId="282"/>
            <ac:spMk id="3" creationId="{5035B52A-7384-AED7-F217-84D0252C3249}"/>
          </ac:spMkLst>
        </pc:spChg>
        <pc:picChg chg="del">
          <ac:chgData name="vudhanthineeraja@outlook.com" userId="9bc1388082e3dda1" providerId="LiveId" clId="{9B9AB62D-A433-41FD-A7C4-EEBFFF62C7D6}" dt="2022-09-30T08:12:48.225" v="33" actId="478"/>
          <ac:picMkLst>
            <pc:docMk/>
            <pc:sldMk cId="3910733490" sldId="282"/>
            <ac:picMk id="5" creationId="{182848B9-B00F-F17E-9029-33C47DB169B5}"/>
          </ac:picMkLst>
        </pc:picChg>
      </pc:sldChg>
      <pc:sldChg chg="delSp modSp del mod">
        <pc:chgData name="vudhanthineeraja@outlook.com" userId="9bc1388082e3dda1" providerId="LiveId" clId="{9B9AB62D-A433-41FD-A7C4-EEBFFF62C7D6}" dt="2022-09-30T10:02:44.105" v="1973" actId="2696"/>
        <pc:sldMkLst>
          <pc:docMk/>
          <pc:sldMk cId="1211550946" sldId="283"/>
        </pc:sldMkLst>
        <pc:spChg chg="mod">
          <ac:chgData name="vudhanthineeraja@outlook.com" userId="9bc1388082e3dda1" providerId="LiveId" clId="{9B9AB62D-A433-41FD-A7C4-EEBFFF62C7D6}" dt="2022-09-30T08:12:54.607" v="34" actId="20577"/>
          <ac:spMkLst>
            <pc:docMk/>
            <pc:sldMk cId="1211550946" sldId="283"/>
            <ac:spMk id="3" creationId="{F964C3C2-53B1-2F57-667B-E4E388DA7F63}"/>
          </ac:spMkLst>
        </pc:spChg>
        <pc:picChg chg="del">
          <ac:chgData name="vudhanthineeraja@outlook.com" userId="9bc1388082e3dda1" providerId="LiveId" clId="{9B9AB62D-A433-41FD-A7C4-EEBFFF62C7D6}" dt="2022-09-30T08:12:56.134" v="35" actId="478"/>
          <ac:picMkLst>
            <pc:docMk/>
            <pc:sldMk cId="1211550946" sldId="283"/>
            <ac:picMk id="5122" creationId="{DB11F83E-E9F2-094B-AF99-5C8AA6BD555D}"/>
          </ac:picMkLst>
        </pc:picChg>
      </pc:sldChg>
      <pc:sldChg chg="addSp delSp modSp mod">
        <pc:chgData name="vudhanthineeraja@outlook.com" userId="9bc1388082e3dda1" providerId="LiveId" clId="{9B9AB62D-A433-41FD-A7C4-EEBFFF62C7D6}" dt="2022-10-01T05:27:41.668" v="4799" actId="20577"/>
        <pc:sldMkLst>
          <pc:docMk/>
          <pc:sldMk cId="927319649" sldId="284"/>
        </pc:sldMkLst>
        <pc:spChg chg="mod">
          <ac:chgData name="vudhanthineeraja@outlook.com" userId="9bc1388082e3dda1" providerId="LiveId" clId="{9B9AB62D-A433-41FD-A7C4-EEBFFF62C7D6}" dt="2022-10-01T05:27:41.668" v="4799" actId="20577"/>
          <ac:spMkLst>
            <pc:docMk/>
            <pc:sldMk cId="927319649" sldId="284"/>
            <ac:spMk id="3" creationId="{FBCF0D2D-43B7-EAC0-B806-1E2C26C9DCBB}"/>
          </ac:spMkLst>
        </pc:spChg>
        <pc:picChg chg="del">
          <ac:chgData name="vudhanthineeraja@outlook.com" userId="9bc1388082e3dda1" providerId="LiveId" clId="{9B9AB62D-A433-41FD-A7C4-EEBFFF62C7D6}" dt="2022-09-30T08:13:12.240" v="37" actId="478"/>
          <ac:picMkLst>
            <pc:docMk/>
            <pc:sldMk cId="927319649" sldId="284"/>
            <ac:picMk id="5" creationId="{CD5CA56C-031F-8B82-F383-C49D4C769326}"/>
          </ac:picMkLst>
        </pc:picChg>
        <pc:picChg chg="add mod">
          <ac:chgData name="vudhanthineeraja@outlook.com" userId="9bc1388082e3dda1" providerId="LiveId" clId="{9B9AB62D-A433-41FD-A7C4-EEBFFF62C7D6}" dt="2022-10-01T02:17:45.647" v="4044" actId="1076"/>
          <ac:picMkLst>
            <pc:docMk/>
            <pc:sldMk cId="927319649" sldId="284"/>
            <ac:picMk id="2050" creationId="{68EA52FF-C76C-7577-F4D2-4C129AFF156E}"/>
          </ac:picMkLst>
        </pc:picChg>
        <pc:picChg chg="add mod">
          <ac:chgData name="vudhanthineeraja@outlook.com" userId="9bc1388082e3dda1" providerId="LiveId" clId="{9B9AB62D-A433-41FD-A7C4-EEBFFF62C7D6}" dt="2022-10-01T02:15:52.305" v="3948" actId="1076"/>
          <ac:picMkLst>
            <pc:docMk/>
            <pc:sldMk cId="927319649" sldId="284"/>
            <ac:picMk id="2052" creationId="{AB7FBCA4-64DC-F969-B4DB-2A7DF46D0A00}"/>
          </ac:picMkLst>
        </pc:picChg>
        <pc:cxnChg chg="add mod">
          <ac:chgData name="vudhanthineeraja@outlook.com" userId="9bc1388082e3dda1" providerId="LiveId" clId="{9B9AB62D-A433-41FD-A7C4-EEBFFF62C7D6}" dt="2022-10-01T02:16:34.449" v="3954" actId="1076"/>
          <ac:cxnSpMkLst>
            <pc:docMk/>
            <pc:sldMk cId="927319649" sldId="284"/>
            <ac:cxnSpMk id="4" creationId="{7AFABFDE-A05C-E4B3-55EA-3CAA6C9F73D2}"/>
          </ac:cxnSpMkLst>
        </pc:cxnChg>
      </pc:sldChg>
      <pc:sldChg chg="addSp delSp modSp mod">
        <pc:chgData name="vudhanthineeraja@outlook.com" userId="9bc1388082e3dda1" providerId="LiveId" clId="{9B9AB62D-A433-41FD-A7C4-EEBFFF62C7D6}" dt="2022-10-16T20:17:29.049" v="5264" actId="1076"/>
        <pc:sldMkLst>
          <pc:docMk/>
          <pc:sldMk cId="1722077843" sldId="285"/>
        </pc:sldMkLst>
        <pc:spChg chg="add del">
          <ac:chgData name="vudhanthineeraja@outlook.com" userId="9bc1388082e3dda1" providerId="LiveId" clId="{9B9AB62D-A433-41FD-A7C4-EEBFFF62C7D6}" dt="2022-10-16T20:15:33.176" v="5219"/>
          <ac:spMkLst>
            <pc:docMk/>
            <pc:sldMk cId="1722077843" sldId="285"/>
            <ac:spMk id="2" creationId="{7667CA60-5422-2411-0DCC-E1F3ACAB0B58}"/>
          </ac:spMkLst>
        </pc:spChg>
        <pc:spChg chg="mod">
          <ac:chgData name="vudhanthineeraja@outlook.com" userId="9bc1388082e3dda1" providerId="LiveId" clId="{9B9AB62D-A433-41FD-A7C4-EEBFFF62C7D6}" dt="2022-10-16T20:17:29.049" v="5264" actId="1076"/>
          <ac:spMkLst>
            <pc:docMk/>
            <pc:sldMk cId="1722077843" sldId="285"/>
            <ac:spMk id="3" creationId="{B0A6531F-9B75-404E-9DE2-BF518A24549C}"/>
          </ac:spMkLst>
        </pc:spChg>
        <pc:picChg chg="add mod">
          <ac:chgData name="vudhanthineeraja@outlook.com" userId="9bc1388082e3dda1" providerId="LiveId" clId="{9B9AB62D-A433-41FD-A7C4-EEBFFF62C7D6}" dt="2022-10-16T20:15:55.249" v="5228" actId="1076"/>
          <ac:picMkLst>
            <pc:docMk/>
            <pc:sldMk cId="1722077843" sldId="285"/>
            <ac:picMk id="1027" creationId="{4352599B-CECD-8796-7A74-1F19ADB380B8}"/>
          </ac:picMkLst>
        </pc:picChg>
        <pc:picChg chg="add del mod">
          <ac:chgData name="vudhanthineeraja@outlook.com" userId="9bc1388082e3dda1" providerId="LiveId" clId="{9B9AB62D-A433-41FD-A7C4-EEBFFF62C7D6}" dt="2022-10-01T05:30:29.840" v="4807" actId="478"/>
          <ac:picMkLst>
            <pc:docMk/>
            <pc:sldMk cId="1722077843" sldId="285"/>
            <ac:picMk id="3074" creationId="{B688E7EC-AF32-7312-667C-BE62D5EDCA65}"/>
          </ac:picMkLst>
        </pc:picChg>
        <pc:picChg chg="add del mod">
          <ac:chgData name="vudhanthineeraja@outlook.com" userId="9bc1388082e3dda1" providerId="LiveId" clId="{9B9AB62D-A433-41FD-A7C4-EEBFFF62C7D6}" dt="2022-10-16T20:15:57.461" v="5229" actId="1076"/>
          <ac:picMkLst>
            <pc:docMk/>
            <pc:sldMk cId="1722077843" sldId="285"/>
            <ac:picMk id="3076" creationId="{24822C16-52D2-CA8B-2ACE-0F0EBD4FD6F2}"/>
          </ac:picMkLst>
        </pc:picChg>
        <pc:picChg chg="del">
          <ac:chgData name="vudhanthineeraja@outlook.com" userId="9bc1388082e3dda1" providerId="LiveId" clId="{9B9AB62D-A433-41FD-A7C4-EEBFFF62C7D6}" dt="2022-09-30T08:13:18.075" v="39" actId="478"/>
          <ac:picMkLst>
            <pc:docMk/>
            <pc:sldMk cId="1722077843" sldId="285"/>
            <ac:picMk id="6146" creationId="{FF78809D-897C-050E-4E57-FCBD484C9065}"/>
          </ac:picMkLst>
        </pc:picChg>
      </pc:sldChg>
      <pc:sldChg chg="delSp modSp add del mod ord">
        <pc:chgData name="vudhanthineeraja@outlook.com" userId="9bc1388082e3dda1" providerId="LiveId" clId="{9B9AB62D-A433-41FD-A7C4-EEBFFF62C7D6}" dt="2022-10-23T07:46:36.138" v="5268"/>
        <pc:sldMkLst>
          <pc:docMk/>
          <pc:sldMk cId="2467082170" sldId="286"/>
        </pc:sldMkLst>
        <pc:spChg chg="del mod">
          <ac:chgData name="vudhanthineeraja@outlook.com" userId="9bc1388082e3dda1" providerId="LiveId" clId="{9B9AB62D-A433-41FD-A7C4-EEBFFF62C7D6}" dt="2022-10-01T06:23:52.185" v="4823" actId="478"/>
          <ac:spMkLst>
            <pc:docMk/>
            <pc:sldMk cId="2467082170" sldId="286"/>
            <ac:spMk id="2" creationId="{30F0EFE2-A3D7-BA35-97ED-200AC99112E5}"/>
          </ac:spMkLst>
        </pc:spChg>
        <pc:spChg chg="mod">
          <ac:chgData name="vudhanthineeraja@outlook.com" userId="9bc1388082e3dda1" providerId="LiveId" clId="{9B9AB62D-A433-41FD-A7C4-EEBFFF62C7D6}" dt="2022-09-30T08:17:38.397" v="117"/>
          <ac:spMkLst>
            <pc:docMk/>
            <pc:sldMk cId="2467082170" sldId="286"/>
            <ac:spMk id="3" creationId="{098C7F07-542E-3546-38B9-8C103EDDD422}"/>
          </ac:spMkLst>
        </pc:spChg>
      </pc:sldChg>
      <pc:sldChg chg="addSp delSp modSp add del mod">
        <pc:chgData name="vudhanthineeraja@outlook.com" userId="9bc1388082e3dda1" providerId="LiveId" clId="{9B9AB62D-A433-41FD-A7C4-EEBFFF62C7D6}" dt="2022-10-09T02:44:46.693" v="4994" actId="1076"/>
        <pc:sldMkLst>
          <pc:docMk/>
          <pc:sldMk cId="2446758753" sldId="287"/>
        </pc:sldMkLst>
        <pc:spChg chg="mod">
          <ac:chgData name="vudhanthineeraja@outlook.com" userId="9bc1388082e3dda1" providerId="LiveId" clId="{9B9AB62D-A433-41FD-A7C4-EEBFFF62C7D6}" dt="2022-10-08T18:59:39.727" v="4983" actId="27636"/>
          <ac:spMkLst>
            <pc:docMk/>
            <pc:sldMk cId="2446758753" sldId="287"/>
            <ac:spMk id="2" creationId="{2EB2C0B6-6D31-7531-0680-683EDE7434DD}"/>
          </ac:spMkLst>
        </pc:spChg>
        <pc:spChg chg="add del mod">
          <ac:chgData name="vudhanthineeraja@outlook.com" userId="9bc1388082e3dda1" providerId="LiveId" clId="{9B9AB62D-A433-41FD-A7C4-EEBFFF62C7D6}" dt="2022-10-09T02:44:27.740" v="4988" actId="478"/>
          <ac:spMkLst>
            <pc:docMk/>
            <pc:sldMk cId="2446758753" sldId="287"/>
            <ac:spMk id="3" creationId="{18434387-9AA9-0A6A-1184-58B3BE064826}"/>
          </ac:spMkLst>
        </pc:spChg>
        <pc:picChg chg="add del mod ord">
          <ac:chgData name="vudhanthineeraja@outlook.com" userId="9bc1388082e3dda1" providerId="LiveId" clId="{9B9AB62D-A433-41FD-A7C4-EEBFFF62C7D6}" dt="2022-10-09T02:44:25.585" v="4987" actId="22"/>
          <ac:picMkLst>
            <pc:docMk/>
            <pc:sldMk cId="2446758753" sldId="287"/>
            <ac:picMk id="5" creationId="{5424F92A-992D-DA34-902E-270FAAC809F9}"/>
          </ac:picMkLst>
        </pc:picChg>
        <pc:picChg chg="add mod">
          <ac:chgData name="vudhanthineeraja@outlook.com" userId="9bc1388082e3dda1" providerId="LiveId" clId="{9B9AB62D-A433-41FD-A7C4-EEBFFF62C7D6}" dt="2022-10-09T02:44:46.693" v="4994" actId="1076"/>
          <ac:picMkLst>
            <pc:docMk/>
            <pc:sldMk cId="2446758753" sldId="287"/>
            <ac:picMk id="7" creationId="{AC53D16C-8EF4-2317-BCA5-55A79D6FA0DD}"/>
          </ac:picMkLst>
        </pc:picChg>
      </pc:sldChg>
      <pc:sldChg chg="addSp delSp modSp mod">
        <pc:chgData name="vudhanthineeraja@outlook.com" userId="9bc1388082e3dda1" providerId="LiveId" clId="{9B9AB62D-A433-41FD-A7C4-EEBFFF62C7D6}" dt="2022-10-01T05:13:51.542" v="4615" actId="20577"/>
        <pc:sldMkLst>
          <pc:docMk/>
          <pc:sldMk cId="3516647145" sldId="288"/>
        </pc:sldMkLst>
        <pc:spChg chg="mod">
          <ac:chgData name="vudhanthineeraja@outlook.com" userId="9bc1388082e3dda1" providerId="LiveId" clId="{9B9AB62D-A433-41FD-A7C4-EEBFFF62C7D6}" dt="2022-10-01T05:13:51.542" v="4615" actId="20577"/>
          <ac:spMkLst>
            <pc:docMk/>
            <pc:sldMk cId="3516647145" sldId="288"/>
            <ac:spMk id="3" creationId="{3C5C3F1F-E6E4-3759-4305-6DC19BFCA27F}"/>
          </ac:spMkLst>
        </pc:spChg>
        <pc:spChg chg="add mod">
          <ac:chgData name="vudhanthineeraja@outlook.com" userId="9bc1388082e3dda1" providerId="LiveId" clId="{9B9AB62D-A433-41FD-A7C4-EEBFFF62C7D6}" dt="2022-10-01T02:55:24.962" v="4497" actId="20577"/>
          <ac:spMkLst>
            <pc:docMk/>
            <pc:sldMk cId="3516647145" sldId="288"/>
            <ac:spMk id="9" creationId="{D0D6329F-1AEA-F02F-5527-BF216E93786E}"/>
          </ac:spMkLst>
        </pc:spChg>
        <pc:spChg chg="add mod">
          <ac:chgData name="vudhanthineeraja@outlook.com" userId="9bc1388082e3dda1" providerId="LiveId" clId="{9B9AB62D-A433-41FD-A7C4-EEBFFF62C7D6}" dt="2022-10-01T02:55:43.153" v="4500" actId="14100"/>
          <ac:spMkLst>
            <pc:docMk/>
            <pc:sldMk cId="3516647145" sldId="288"/>
            <ac:spMk id="10" creationId="{4F81B354-4F91-94B7-FD23-F2C6975FB2F6}"/>
          </ac:spMkLst>
        </pc:spChg>
        <pc:spChg chg="add mod">
          <ac:chgData name="vudhanthineeraja@outlook.com" userId="9bc1388082e3dda1" providerId="LiveId" clId="{9B9AB62D-A433-41FD-A7C4-EEBFFF62C7D6}" dt="2022-10-01T02:56:10.240" v="4505" actId="1076"/>
          <ac:spMkLst>
            <pc:docMk/>
            <pc:sldMk cId="3516647145" sldId="288"/>
            <ac:spMk id="11" creationId="{087FD596-E177-AD79-C3D0-07576CD8E31D}"/>
          </ac:spMkLst>
        </pc:spChg>
        <pc:spChg chg="add mod">
          <ac:chgData name="vudhanthineeraja@outlook.com" userId="9bc1388082e3dda1" providerId="LiveId" clId="{9B9AB62D-A433-41FD-A7C4-EEBFFF62C7D6}" dt="2022-10-01T02:56:56.887" v="4511" actId="14100"/>
          <ac:spMkLst>
            <pc:docMk/>
            <pc:sldMk cId="3516647145" sldId="288"/>
            <ac:spMk id="12" creationId="{485DF239-9AD2-34AB-0E22-9C0B8FBED9AA}"/>
          </ac:spMkLst>
        </pc:spChg>
        <pc:spChg chg="add mod">
          <ac:chgData name="vudhanthineeraja@outlook.com" userId="9bc1388082e3dda1" providerId="LiveId" clId="{9B9AB62D-A433-41FD-A7C4-EEBFFF62C7D6}" dt="2022-10-01T02:59:38.370" v="4557" actId="1076"/>
          <ac:spMkLst>
            <pc:docMk/>
            <pc:sldMk cId="3516647145" sldId="288"/>
            <ac:spMk id="13" creationId="{B4E5A953-1779-6F88-B01D-EBDE02161946}"/>
          </ac:spMkLst>
        </pc:spChg>
        <pc:spChg chg="add mod">
          <ac:chgData name="vudhanthineeraja@outlook.com" userId="9bc1388082e3dda1" providerId="LiveId" clId="{9B9AB62D-A433-41FD-A7C4-EEBFFF62C7D6}" dt="2022-10-01T03:00:32.358" v="4570" actId="207"/>
          <ac:spMkLst>
            <pc:docMk/>
            <pc:sldMk cId="3516647145" sldId="288"/>
            <ac:spMk id="14" creationId="{C59F254C-7AC6-C473-7AE6-ECC18428399A}"/>
          </ac:spMkLst>
        </pc:spChg>
        <pc:picChg chg="add del">
          <ac:chgData name="vudhanthineeraja@outlook.com" userId="9bc1388082e3dda1" providerId="LiveId" clId="{9B9AB62D-A433-41FD-A7C4-EEBFFF62C7D6}" dt="2022-10-01T02:49:32.700" v="4465" actId="22"/>
          <ac:picMkLst>
            <pc:docMk/>
            <pc:sldMk cId="3516647145" sldId="288"/>
            <ac:picMk id="4" creationId="{77EA2626-6E5B-75DC-7A04-6652A88E36C2}"/>
          </ac:picMkLst>
        </pc:picChg>
        <pc:picChg chg="add mod">
          <ac:chgData name="vudhanthineeraja@outlook.com" userId="9bc1388082e3dda1" providerId="LiveId" clId="{9B9AB62D-A433-41FD-A7C4-EEBFFF62C7D6}" dt="2022-10-01T02:51:31.983" v="4473" actId="14100"/>
          <ac:picMkLst>
            <pc:docMk/>
            <pc:sldMk cId="3516647145" sldId="288"/>
            <ac:picMk id="6" creationId="{31CEF6D9-2094-C1E2-8076-96DCF208007F}"/>
          </ac:picMkLst>
        </pc:picChg>
        <pc:picChg chg="add mod">
          <ac:chgData name="vudhanthineeraja@outlook.com" userId="9bc1388082e3dda1" providerId="LiveId" clId="{9B9AB62D-A433-41FD-A7C4-EEBFFF62C7D6}" dt="2022-10-01T02:54:07.440" v="4479" actId="1076"/>
          <ac:picMkLst>
            <pc:docMk/>
            <pc:sldMk cId="3516647145" sldId="288"/>
            <ac:picMk id="8" creationId="{BF6721BD-3160-8B63-93CF-F0F70EBDBDCC}"/>
          </ac:picMkLst>
        </pc:picChg>
        <pc:picChg chg="del">
          <ac:chgData name="vudhanthineeraja@outlook.com" userId="9bc1388082e3dda1" providerId="LiveId" clId="{9B9AB62D-A433-41FD-A7C4-EEBFFF62C7D6}" dt="2022-09-30T08:13:31.395" v="43" actId="478"/>
          <ac:picMkLst>
            <pc:docMk/>
            <pc:sldMk cId="3516647145" sldId="288"/>
            <ac:picMk id="1026" creationId="{3146BE97-993B-4A0A-C687-5D09DC56B8C5}"/>
          </ac:picMkLst>
        </pc:picChg>
        <pc:picChg chg="add mod">
          <ac:chgData name="vudhanthineeraja@outlook.com" userId="9bc1388082e3dda1" providerId="LiveId" clId="{9B9AB62D-A433-41FD-A7C4-EEBFFF62C7D6}" dt="2022-10-01T02:51:27.856" v="4472" actId="14100"/>
          <ac:picMkLst>
            <pc:docMk/>
            <pc:sldMk cId="3516647145" sldId="288"/>
            <ac:picMk id="4098" creationId="{ACE5A320-EE76-44F4-6653-D79BBB45CA04}"/>
          </ac:picMkLst>
        </pc:picChg>
      </pc:sldChg>
      <pc:sldChg chg="addSp delSp modSp new mod">
        <pc:chgData name="vudhanthineeraja@outlook.com" userId="9bc1388082e3dda1" providerId="LiveId" clId="{9B9AB62D-A433-41FD-A7C4-EEBFFF62C7D6}" dt="2022-10-01T05:30:27.411" v="4806" actId="1076"/>
        <pc:sldMkLst>
          <pc:docMk/>
          <pc:sldMk cId="2490052940" sldId="289"/>
        </pc:sldMkLst>
        <pc:spChg chg="del">
          <ac:chgData name="vudhanthineeraja@outlook.com" userId="9bc1388082e3dda1" providerId="LiveId" clId="{9B9AB62D-A433-41FD-A7C4-EEBFFF62C7D6}" dt="2022-10-01T05:30:10.323" v="4801" actId="478"/>
          <ac:spMkLst>
            <pc:docMk/>
            <pc:sldMk cId="2490052940" sldId="289"/>
            <ac:spMk id="2" creationId="{FE09CBB5-1796-4216-D2C7-65EC4E6A242C}"/>
          </ac:spMkLst>
        </pc:spChg>
        <pc:spChg chg="del">
          <ac:chgData name="vudhanthineeraja@outlook.com" userId="9bc1388082e3dda1" providerId="LiveId" clId="{9B9AB62D-A433-41FD-A7C4-EEBFFF62C7D6}" dt="2022-10-01T05:30:12.637" v="4802" actId="478"/>
          <ac:spMkLst>
            <pc:docMk/>
            <pc:sldMk cId="2490052940" sldId="289"/>
            <ac:spMk id="3" creationId="{2B4AA44C-6DFF-6456-4F28-B76EC3D1C76C}"/>
          </ac:spMkLst>
        </pc:spChg>
        <pc:picChg chg="add mod">
          <ac:chgData name="vudhanthineeraja@outlook.com" userId="9bc1388082e3dda1" providerId="LiveId" clId="{9B9AB62D-A433-41FD-A7C4-EEBFFF62C7D6}" dt="2022-10-01T05:30:27.411" v="4806" actId="1076"/>
          <ac:picMkLst>
            <pc:docMk/>
            <pc:sldMk cId="2490052940" sldId="289"/>
            <ac:picMk id="4" creationId="{E8645F76-77EA-630D-9DA7-55DF47C1405B}"/>
          </ac:picMkLst>
        </pc:picChg>
      </pc:sldChg>
      <pc:sldChg chg="addSp delSp modSp new mod">
        <pc:chgData name="vudhanthineeraja@outlook.com" userId="9bc1388082e3dda1" providerId="LiveId" clId="{9B9AB62D-A433-41FD-A7C4-EEBFFF62C7D6}" dt="2022-10-08T18:53:34.453" v="4908" actId="14100"/>
        <pc:sldMkLst>
          <pc:docMk/>
          <pc:sldMk cId="1004857098" sldId="290"/>
        </pc:sldMkLst>
        <pc:spChg chg="mod">
          <ac:chgData name="vudhanthineeraja@outlook.com" userId="9bc1388082e3dda1" providerId="LiveId" clId="{9B9AB62D-A433-41FD-A7C4-EEBFFF62C7D6}" dt="2022-10-08T18:39:32.865" v="4879" actId="1076"/>
          <ac:spMkLst>
            <pc:docMk/>
            <pc:sldMk cId="1004857098" sldId="290"/>
            <ac:spMk id="2" creationId="{E27E7D18-FC1B-B0D6-F980-11DFC0E91E0F}"/>
          </ac:spMkLst>
        </pc:spChg>
        <pc:spChg chg="del">
          <ac:chgData name="vudhanthineeraja@outlook.com" userId="9bc1388082e3dda1" providerId="LiveId" clId="{9B9AB62D-A433-41FD-A7C4-EEBFFF62C7D6}" dt="2022-10-08T18:39:21.226" v="4876" actId="478"/>
          <ac:spMkLst>
            <pc:docMk/>
            <pc:sldMk cId="1004857098" sldId="290"/>
            <ac:spMk id="3" creationId="{DC2E5BA8-C9ED-D889-4451-1A1E0277FFD3}"/>
          </ac:spMkLst>
        </pc:spChg>
        <pc:picChg chg="add del mod">
          <ac:chgData name="vudhanthineeraja@outlook.com" userId="9bc1388082e3dda1" providerId="LiveId" clId="{9B9AB62D-A433-41FD-A7C4-EEBFFF62C7D6}" dt="2022-10-08T18:52:20.208" v="4881" actId="478"/>
          <ac:picMkLst>
            <pc:docMk/>
            <pc:sldMk cId="1004857098" sldId="290"/>
            <ac:picMk id="5" creationId="{4F309B20-4604-B4F2-D1C1-A3D4025EB9E9}"/>
          </ac:picMkLst>
        </pc:picChg>
        <pc:picChg chg="add mod">
          <ac:chgData name="vudhanthineeraja@outlook.com" userId="9bc1388082e3dda1" providerId="LiveId" clId="{9B9AB62D-A433-41FD-A7C4-EEBFFF62C7D6}" dt="2022-10-08T18:53:34.453" v="4908" actId="14100"/>
          <ac:picMkLst>
            <pc:docMk/>
            <pc:sldMk cId="1004857098" sldId="290"/>
            <ac:picMk id="7" creationId="{3F92BBD6-6224-A952-B96B-A1C2D7A02FD7}"/>
          </ac:picMkLst>
        </pc:picChg>
      </pc:sldChg>
      <pc:sldChg chg="addSp modSp new mod">
        <pc:chgData name="vudhanthineeraja@outlook.com" userId="9bc1388082e3dda1" providerId="LiveId" clId="{9B9AB62D-A433-41FD-A7C4-EEBFFF62C7D6}" dt="2022-10-08T18:52:44.716" v="4905" actId="1076"/>
        <pc:sldMkLst>
          <pc:docMk/>
          <pc:sldMk cId="2075372074" sldId="291"/>
        </pc:sldMkLst>
        <pc:spChg chg="mod">
          <ac:chgData name="vudhanthineeraja@outlook.com" userId="9bc1388082e3dda1" providerId="LiveId" clId="{9B9AB62D-A433-41FD-A7C4-EEBFFF62C7D6}" dt="2022-10-08T18:52:44.716" v="4905" actId="1076"/>
          <ac:spMkLst>
            <pc:docMk/>
            <pc:sldMk cId="2075372074" sldId="291"/>
            <ac:spMk id="2" creationId="{000EF43D-E0E2-B8F8-484C-577D6032EC22}"/>
          </ac:spMkLst>
        </pc:spChg>
        <pc:picChg chg="add mod">
          <ac:chgData name="vudhanthineeraja@outlook.com" userId="9bc1388082e3dda1" providerId="LiveId" clId="{9B9AB62D-A433-41FD-A7C4-EEBFFF62C7D6}" dt="2022-10-08T18:52:30.829" v="4884" actId="1076"/>
          <ac:picMkLst>
            <pc:docMk/>
            <pc:sldMk cId="2075372074" sldId="291"/>
            <ac:picMk id="4" creationId="{BE0D60DC-153E-97C5-C6DA-DE0EB25BC837}"/>
          </ac:picMkLst>
        </pc:picChg>
      </pc:sldChg>
      <pc:sldChg chg="addSp delSp modSp new mod">
        <pc:chgData name="vudhanthineeraja@outlook.com" userId="9bc1388082e3dda1" providerId="LiveId" clId="{9B9AB62D-A433-41FD-A7C4-EEBFFF62C7D6}" dt="2022-10-08T18:57:22.804" v="4939" actId="1076"/>
        <pc:sldMkLst>
          <pc:docMk/>
          <pc:sldMk cId="2274387688" sldId="292"/>
        </pc:sldMkLst>
        <pc:spChg chg="mod">
          <ac:chgData name="vudhanthineeraja@outlook.com" userId="9bc1388082e3dda1" providerId="LiveId" clId="{9B9AB62D-A433-41FD-A7C4-EEBFFF62C7D6}" dt="2022-10-08T18:57:14.897" v="4936" actId="27636"/>
          <ac:spMkLst>
            <pc:docMk/>
            <pc:sldMk cId="2274387688" sldId="292"/>
            <ac:spMk id="2" creationId="{EBA7AC95-1D3C-208E-ED85-23F4BBB08879}"/>
          </ac:spMkLst>
        </pc:spChg>
        <pc:spChg chg="del">
          <ac:chgData name="vudhanthineeraja@outlook.com" userId="9bc1388082e3dda1" providerId="LiveId" clId="{9B9AB62D-A433-41FD-A7C4-EEBFFF62C7D6}" dt="2022-10-08T18:57:18.388" v="4937" actId="478"/>
          <ac:spMkLst>
            <pc:docMk/>
            <pc:sldMk cId="2274387688" sldId="292"/>
            <ac:spMk id="3" creationId="{663012E4-CEFF-D28A-80D2-857AF22DCD11}"/>
          </ac:spMkLst>
        </pc:spChg>
        <pc:picChg chg="add mod">
          <ac:chgData name="vudhanthineeraja@outlook.com" userId="9bc1388082e3dda1" providerId="LiveId" clId="{9B9AB62D-A433-41FD-A7C4-EEBFFF62C7D6}" dt="2022-10-08T18:57:22.804" v="4939" actId="1076"/>
          <ac:picMkLst>
            <pc:docMk/>
            <pc:sldMk cId="2274387688" sldId="292"/>
            <ac:picMk id="4" creationId="{A65A2073-8F47-0E9D-6008-A4E0E3F8EAB5}"/>
          </ac:picMkLst>
        </pc:picChg>
      </pc:sldChg>
      <pc:sldChg chg="modSp new mod">
        <pc:chgData name="vudhanthineeraja@outlook.com" userId="9bc1388082e3dda1" providerId="LiveId" clId="{9B9AB62D-A433-41FD-A7C4-EEBFFF62C7D6}" dt="2022-10-09T06:51:50.300" v="5149" actId="20577"/>
        <pc:sldMkLst>
          <pc:docMk/>
          <pc:sldMk cId="2881620574" sldId="293"/>
        </pc:sldMkLst>
        <pc:spChg chg="mod">
          <ac:chgData name="vudhanthineeraja@outlook.com" userId="9bc1388082e3dda1" providerId="LiveId" clId="{9B9AB62D-A433-41FD-A7C4-EEBFFF62C7D6}" dt="2022-10-09T02:46:15.044" v="5000"/>
          <ac:spMkLst>
            <pc:docMk/>
            <pc:sldMk cId="2881620574" sldId="293"/>
            <ac:spMk id="2" creationId="{F4CE9019-FB70-76DF-C827-F97297336E4A}"/>
          </ac:spMkLst>
        </pc:spChg>
        <pc:spChg chg="mod">
          <ac:chgData name="vudhanthineeraja@outlook.com" userId="9bc1388082e3dda1" providerId="LiveId" clId="{9B9AB62D-A433-41FD-A7C4-EEBFFF62C7D6}" dt="2022-10-09T06:51:50.300" v="5149" actId="20577"/>
          <ac:spMkLst>
            <pc:docMk/>
            <pc:sldMk cId="2881620574" sldId="293"/>
            <ac:spMk id="3" creationId="{3681D2B6-2E11-C05D-0023-0CC9A8A50C8B}"/>
          </ac:spMkLst>
        </pc:spChg>
      </pc:sldChg>
      <pc:sldChg chg="addSp delSp modSp new mod">
        <pc:chgData name="vudhanthineeraja@outlook.com" userId="9bc1388082e3dda1" providerId="LiveId" clId="{9B9AB62D-A433-41FD-A7C4-EEBFFF62C7D6}" dt="2022-10-09T06:44:53.365" v="5147"/>
        <pc:sldMkLst>
          <pc:docMk/>
          <pc:sldMk cId="3245073493" sldId="294"/>
        </pc:sldMkLst>
        <pc:spChg chg="del">
          <ac:chgData name="vudhanthineeraja@outlook.com" userId="9bc1388082e3dda1" providerId="LiveId" clId="{9B9AB62D-A433-41FD-A7C4-EEBFFF62C7D6}" dt="2022-10-09T06:44:38.108" v="5145" actId="478"/>
          <ac:spMkLst>
            <pc:docMk/>
            <pc:sldMk cId="3245073493" sldId="294"/>
            <ac:spMk id="2" creationId="{8F5B3D53-72D5-FD04-DED6-4E3CF834B953}"/>
          </ac:spMkLst>
        </pc:spChg>
        <pc:spChg chg="del mod">
          <ac:chgData name="vudhanthineeraja@outlook.com" userId="9bc1388082e3dda1" providerId="LiveId" clId="{9B9AB62D-A433-41FD-A7C4-EEBFFF62C7D6}" dt="2022-10-09T06:44:35.945" v="5144" actId="478"/>
          <ac:spMkLst>
            <pc:docMk/>
            <pc:sldMk cId="3245073493" sldId="294"/>
            <ac:spMk id="3" creationId="{E9CC71C5-08C5-3BEA-550C-97A93C03A3A1}"/>
          </ac:spMkLst>
        </pc:spChg>
        <pc:spChg chg="add mod">
          <ac:chgData name="vudhanthineeraja@outlook.com" userId="9bc1388082e3dda1" providerId="LiveId" clId="{9B9AB62D-A433-41FD-A7C4-EEBFFF62C7D6}" dt="2022-10-09T06:44:38.999" v="5146"/>
          <ac:spMkLst>
            <pc:docMk/>
            <pc:sldMk cId="3245073493" sldId="294"/>
            <ac:spMk id="4" creationId="{75149708-9663-661E-92D2-277ABC63D1F2}"/>
          </ac:spMkLst>
        </pc:spChg>
        <pc:spChg chg="add mod">
          <ac:chgData name="vudhanthineeraja@outlook.com" userId="9bc1388082e3dda1" providerId="LiveId" clId="{9B9AB62D-A433-41FD-A7C4-EEBFFF62C7D6}" dt="2022-10-09T06:44:53.365" v="5147"/>
          <ac:spMkLst>
            <pc:docMk/>
            <pc:sldMk cId="3245073493" sldId="294"/>
            <ac:spMk id="5" creationId="{05ED15B5-BD7A-6109-67EF-19E0ABB41FF5}"/>
          </ac:spMkLst>
        </pc:spChg>
      </pc:sldChg>
      <pc:sldChg chg="addSp delSp modSp new mod">
        <pc:chgData name="vudhanthineeraja@outlook.com" userId="9bc1388082e3dda1" providerId="LiveId" clId="{9B9AB62D-A433-41FD-A7C4-EEBFFF62C7D6}" dt="2022-10-23T07:48:24.129" v="5333" actId="14100"/>
        <pc:sldMkLst>
          <pc:docMk/>
          <pc:sldMk cId="663354193" sldId="295"/>
        </pc:sldMkLst>
        <pc:spChg chg="mod">
          <ac:chgData name="vudhanthineeraja@outlook.com" userId="9bc1388082e3dda1" providerId="LiveId" clId="{9B9AB62D-A433-41FD-A7C4-EEBFFF62C7D6}" dt="2022-10-23T07:48:05.938" v="5327" actId="20577"/>
          <ac:spMkLst>
            <pc:docMk/>
            <pc:sldMk cId="663354193" sldId="295"/>
            <ac:spMk id="2" creationId="{B7C5E0C7-3250-4DC9-65DC-E7F762371D7A}"/>
          </ac:spMkLst>
        </pc:spChg>
        <pc:spChg chg="del">
          <ac:chgData name="vudhanthineeraja@outlook.com" userId="9bc1388082e3dda1" providerId="LiveId" clId="{9B9AB62D-A433-41FD-A7C4-EEBFFF62C7D6}" dt="2022-10-23T07:48:14.216" v="5330" actId="478"/>
          <ac:spMkLst>
            <pc:docMk/>
            <pc:sldMk cId="663354193" sldId="295"/>
            <ac:spMk id="3" creationId="{B88E2DE0-38C2-F407-953E-624378827E6D}"/>
          </ac:spMkLst>
        </pc:spChg>
        <pc:picChg chg="add mod">
          <ac:chgData name="vudhanthineeraja@outlook.com" userId="9bc1388082e3dda1" providerId="LiveId" clId="{9B9AB62D-A433-41FD-A7C4-EEBFFF62C7D6}" dt="2022-10-23T07:48:24.129" v="5333" actId="14100"/>
          <ac:picMkLst>
            <pc:docMk/>
            <pc:sldMk cId="663354193" sldId="295"/>
            <ac:picMk id="5" creationId="{3D008988-9C9D-C858-2CA4-ADE8C94F6B0C}"/>
          </ac:picMkLst>
        </pc:picChg>
      </pc:sldChg>
      <pc:sldChg chg="addSp delSp modSp new mod">
        <pc:chgData name="vudhanthineeraja@outlook.com" userId="9bc1388082e3dda1" providerId="LiveId" clId="{9B9AB62D-A433-41FD-A7C4-EEBFFF62C7D6}" dt="2022-10-23T07:55:41.545" v="5543" actId="207"/>
        <pc:sldMkLst>
          <pc:docMk/>
          <pc:sldMk cId="999640634" sldId="296"/>
        </pc:sldMkLst>
        <pc:spChg chg="del">
          <ac:chgData name="vudhanthineeraja@outlook.com" userId="9bc1388082e3dda1" providerId="LiveId" clId="{9B9AB62D-A433-41FD-A7C4-EEBFFF62C7D6}" dt="2022-10-23T07:49:40.688" v="5335" actId="478"/>
          <ac:spMkLst>
            <pc:docMk/>
            <pc:sldMk cId="999640634" sldId="296"/>
            <ac:spMk id="2" creationId="{2ADFDDB9-C7E4-C2FC-CCF8-F6CEBABD6B2A}"/>
          </ac:spMkLst>
        </pc:spChg>
        <pc:spChg chg="del">
          <ac:chgData name="vudhanthineeraja@outlook.com" userId="9bc1388082e3dda1" providerId="LiveId" clId="{9B9AB62D-A433-41FD-A7C4-EEBFFF62C7D6}" dt="2022-10-23T07:49:44.749" v="5336" actId="478"/>
          <ac:spMkLst>
            <pc:docMk/>
            <pc:sldMk cId="999640634" sldId="296"/>
            <ac:spMk id="3" creationId="{E37A5B31-ABBE-0EAC-B085-BB49D3A63BFB}"/>
          </ac:spMkLst>
        </pc:spChg>
        <pc:spChg chg="add del">
          <ac:chgData name="vudhanthineeraja@outlook.com" userId="9bc1388082e3dda1" providerId="LiveId" clId="{9B9AB62D-A433-41FD-A7C4-EEBFFF62C7D6}" dt="2022-10-23T07:49:48.475" v="5338"/>
          <ac:spMkLst>
            <pc:docMk/>
            <pc:sldMk cId="999640634" sldId="296"/>
            <ac:spMk id="4" creationId="{35FEC6A4-2D86-92EB-7260-619333E3CD62}"/>
          </ac:spMkLst>
        </pc:spChg>
        <pc:spChg chg="add del mod">
          <ac:chgData name="vudhanthineeraja@outlook.com" userId="9bc1388082e3dda1" providerId="LiveId" clId="{9B9AB62D-A433-41FD-A7C4-EEBFFF62C7D6}" dt="2022-10-23T07:55:41.545" v="5543" actId="207"/>
          <ac:spMkLst>
            <pc:docMk/>
            <pc:sldMk cId="999640634" sldId="296"/>
            <ac:spMk id="5" creationId="{A40A4D34-5EAB-6B9E-40CF-73C7481EFAAE}"/>
          </ac:spMkLst>
        </pc:spChg>
        <pc:spChg chg="add del mod">
          <ac:chgData name="vudhanthineeraja@outlook.com" userId="9bc1388082e3dda1" providerId="LiveId" clId="{9B9AB62D-A433-41FD-A7C4-EEBFFF62C7D6}" dt="2022-10-23T07:50:15.047" v="5345"/>
          <ac:spMkLst>
            <pc:docMk/>
            <pc:sldMk cId="999640634" sldId="296"/>
            <ac:spMk id="6" creationId="{DC350AE1-CC8B-5AE3-10DE-5BDA56C2E455}"/>
          </ac:spMkLst>
        </pc:spChg>
        <pc:spChg chg="add del">
          <ac:chgData name="vudhanthineeraja@outlook.com" userId="9bc1388082e3dda1" providerId="LiveId" clId="{9B9AB62D-A433-41FD-A7C4-EEBFFF62C7D6}" dt="2022-10-23T07:52:36.547" v="5414"/>
          <ac:spMkLst>
            <pc:docMk/>
            <pc:sldMk cId="999640634" sldId="296"/>
            <ac:spMk id="7" creationId="{0E400978-2A62-54C2-398B-2D56B5D1BB46}"/>
          </ac:spMkLst>
        </pc:spChg>
      </pc:sldChg>
      <pc:sldChg chg="addSp delSp modSp new mod">
        <pc:chgData name="vudhanthineeraja@outlook.com" userId="9bc1388082e3dda1" providerId="LiveId" clId="{9B9AB62D-A433-41FD-A7C4-EEBFFF62C7D6}" dt="2022-10-23T07:55:46.696" v="5544" actId="207"/>
        <pc:sldMkLst>
          <pc:docMk/>
          <pc:sldMk cId="810812897" sldId="297"/>
        </pc:sldMkLst>
        <pc:spChg chg="del">
          <ac:chgData name="vudhanthineeraja@outlook.com" userId="9bc1388082e3dda1" providerId="LiveId" clId="{9B9AB62D-A433-41FD-A7C4-EEBFFF62C7D6}" dt="2022-10-23T07:52:57.449" v="5419" actId="478"/>
          <ac:spMkLst>
            <pc:docMk/>
            <pc:sldMk cId="810812897" sldId="297"/>
            <ac:spMk id="2" creationId="{1A60A6B3-3437-42D5-1E57-8614E29D2F40}"/>
          </ac:spMkLst>
        </pc:spChg>
        <pc:spChg chg="del mod">
          <ac:chgData name="vudhanthineeraja@outlook.com" userId="9bc1388082e3dda1" providerId="LiveId" clId="{9B9AB62D-A433-41FD-A7C4-EEBFFF62C7D6}" dt="2022-10-23T07:53:26.788" v="5425" actId="478"/>
          <ac:spMkLst>
            <pc:docMk/>
            <pc:sldMk cId="810812897" sldId="297"/>
            <ac:spMk id="3" creationId="{2B996589-616C-DBCD-67F8-4BFB98986767}"/>
          </ac:spMkLst>
        </pc:spChg>
        <pc:spChg chg="add mod">
          <ac:chgData name="vudhanthineeraja@outlook.com" userId="9bc1388082e3dda1" providerId="LiveId" clId="{9B9AB62D-A433-41FD-A7C4-EEBFFF62C7D6}" dt="2022-10-23T07:55:46.696" v="5544" actId="207"/>
          <ac:spMkLst>
            <pc:docMk/>
            <pc:sldMk cId="810812897" sldId="297"/>
            <ac:spMk id="4" creationId="{6701CB38-2566-E8B9-48FE-4CEAF2E1C4F4}"/>
          </ac:spMkLst>
        </pc:spChg>
      </pc:sldChg>
      <pc:sldChg chg="addSp delSp modSp new mod">
        <pc:chgData name="vudhanthineeraja@outlook.com" userId="9bc1388082e3dda1" providerId="LiveId" clId="{9B9AB62D-A433-41FD-A7C4-EEBFFF62C7D6}" dt="2022-10-23T07:55:50.335" v="5545" actId="207"/>
        <pc:sldMkLst>
          <pc:docMk/>
          <pc:sldMk cId="3582028377" sldId="298"/>
        </pc:sldMkLst>
        <pc:spChg chg="del">
          <ac:chgData name="vudhanthineeraja@outlook.com" userId="9bc1388082e3dda1" providerId="LiveId" clId="{9B9AB62D-A433-41FD-A7C4-EEBFFF62C7D6}" dt="2022-10-23T07:55:03.585" v="5533" actId="478"/>
          <ac:spMkLst>
            <pc:docMk/>
            <pc:sldMk cId="3582028377" sldId="298"/>
            <ac:spMk id="2" creationId="{173645FC-6467-7AB4-0316-E9127A010021}"/>
          </ac:spMkLst>
        </pc:spChg>
        <pc:spChg chg="del">
          <ac:chgData name="vudhanthineeraja@outlook.com" userId="9bc1388082e3dda1" providerId="LiveId" clId="{9B9AB62D-A433-41FD-A7C4-EEBFFF62C7D6}" dt="2022-10-23T07:55:06.565" v="5534" actId="478"/>
          <ac:spMkLst>
            <pc:docMk/>
            <pc:sldMk cId="3582028377" sldId="298"/>
            <ac:spMk id="3" creationId="{3A37E992-73CE-F47C-EDFB-9050B2BED9F0}"/>
          </ac:spMkLst>
        </pc:spChg>
        <pc:spChg chg="add mod">
          <ac:chgData name="vudhanthineeraja@outlook.com" userId="9bc1388082e3dda1" providerId="LiveId" clId="{9B9AB62D-A433-41FD-A7C4-EEBFFF62C7D6}" dt="2022-10-23T07:55:50.335" v="5545" actId="207"/>
          <ac:spMkLst>
            <pc:docMk/>
            <pc:sldMk cId="3582028377" sldId="298"/>
            <ac:spMk id="4" creationId="{BA1B84CA-9435-5EC6-93D2-4BBD8D51357F}"/>
          </ac:spMkLst>
        </pc:spChg>
      </pc:sldChg>
      <pc:sldChg chg="addSp delSp modSp new mod">
        <pc:chgData name="vudhanthineeraja@outlook.com" userId="9bc1388082e3dda1" providerId="LiveId" clId="{9B9AB62D-A433-41FD-A7C4-EEBFFF62C7D6}" dt="2022-10-23T07:57:28.310" v="5600" actId="1076"/>
        <pc:sldMkLst>
          <pc:docMk/>
          <pc:sldMk cId="2719263997" sldId="299"/>
        </pc:sldMkLst>
        <pc:spChg chg="del">
          <ac:chgData name="vudhanthineeraja@outlook.com" userId="9bc1388082e3dda1" providerId="LiveId" clId="{9B9AB62D-A433-41FD-A7C4-EEBFFF62C7D6}" dt="2022-10-23T07:56:00.875" v="5547" actId="478"/>
          <ac:spMkLst>
            <pc:docMk/>
            <pc:sldMk cId="2719263997" sldId="299"/>
            <ac:spMk id="2" creationId="{851AAA20-23B1-5696-D56B-E777E62B085A}"/>
          </ac:spMkLst>
        </pc:spChg>
        <pc:spChg chg="del">
          <ac:chgData name="vudhanthineeraja@outlook.com" userId="9bc1388082e3dda1" providerId="LiveId" clId="{9B9AB62D-A433-41FD-A7C4-EEBFFF62C7D6}" dt="2022-10-23T07:56:05.143" v="5548" actId="478"/>
          <ac:spMkLst>
            <pc:docMk/>
            <pc:sldMk cId="2719263997" sldId="299"/>
            <ac:spMk id="3" creationId="{76A6246C-F2C1-28E7-971C-D7152216C61B}"/>
          </ac:spMkLst>
        </pc:spChg>
        <pc:spChg chg="add mod">
          <ac:chgData name="vudhanthineeraja@outlook.com" userId="9bc1388082e3dda1" providerId="LiveId" clId="{9B9AB62D-A433-41FD-A7C4-EEBFFF62C7D6}" dt="2022-10-23T07:57:28.310" v="5600" actId="1076"/>
          <ac:spMkLst>
            <pc:docMk/>
            <pc:sldMk cId="2719263997" sldId="299"/>
            <ac:spMk id="4" creationId="{DAB809AD-824E-EC87-0A4B-9D5BE34C66C3}"/>
          </ac:spMkLst>
        </pc:spChg>
      </pc:sldChg>
      <pc:sldChg chg="addSp delSp modSp new mod">
        <pc:chgData name="vudhanthineeraja@outlook.com" userId="9bc1388082e3dda1" providerId="LiveId" clId="{9B9AB62D-A433-41FD-A7C4-EEBFFF62C7D6}" dt="2022-10-23T08:09:36.284" v="5659" actId="207"/>
        <pc:sldMkLst>
          <pc:docMk/>
          <pc:sldMk cId="859436435" sldId="300"/>
        </pc:sldMkLst>
        <pc:spChg chg="del">
          <ac:chgData name="vudhanthineeraja@outlook.com" userId="9bc1388082e3dda1" providerId="LiveId" clId="{9B9AB62D-A433-41FD-A7C4-EEBFFF62C7D6}" dt="2022-10-23T08:05:37.774" v="5614" actId="478"/>
          <ac:spMkLst>
            <pc:docMk/>
            <pc:sldMk cId="859436435" sldId="300"/>
            <ac:spMk id="2" creationId="{CF6EA4D2-19DC-33AF-FC54-38A2C1184A92}"/>
          </ac:spMkLst>
        </pc:spChg>
        <pc:spChg chg="del">
          <ac:chgData name="vudhanthineeraja@outlook.com" userId="9bc1388082e3dda1" providerId="LiveId" clId="{9B9AB62D-A433-41FD-A7C4-EEBFFF62C7D6}" dt="2022-10-23T07:59:55.618" v="5603" actId="478"/>
          <ac:spMkLst>
            <pc:docMk/>
            <pc:sldMk cId="859436435" sldId="300"/>
            <ac:spMk id="3" creationId="{238294DF-44BB-C371-C2C4-B3901464D78C}"/>
          </ac:spMkLst>
        </pc:spChg>
        <pc:spChg chg="add mod">
          <ac:chgData name="vudhanthineeraja@outlook.com" userId="9bc1388082e3dda1" providerId="LiveId" clId="{9B9AB62D-A433-41FD-A7C4-EEBFFF62C7D6}" dt="2022-10-23T08:09:36.284" v="5659" actId="207"/>
          <ac:spMkLst>
            <pc:docMk/>
            <pc:sldMk cId="859436435" sldId="300"/>
            <ac:spMk id="4" creationId="{A2B0D47C-6006-5478-A276-D5B850813009}"/>
          </ac:spMkLst>
        </pc:spChg>
      </pc:sldChg>
      <pc:sldChg chg="new del">
        <pc:chgData name="vudhanthineeraja@outlook.com" userId="9bc1388082e3dda1" providerId="LiveId" clId="{9B9AB62D-A433-41FD-A7C4-EEBFFF62C7D6}" dt="2022-10-23T08:09:44.823" v="5660" actId="47"/>
        <pc:sldMkLst>
          <pc:docMk/>
          <pc:sldMk cId="231440103" sldId="301"/>
        </pc:sldMkLst>
      </pc:sldChg>
      <pc:sldChg chg="new del">
        <pc:chgData name="vudhanthineeraja@outlook.com" userId="9bc1388082e3dda1" providerId="LiveId" clId="{9B9AB62D-A433-41FD-A7C4-EEBFFF62C7D6}" dt="2022-10-23T08:03:32.664" v="5606" actId="2696"/>
        <pc:sldMkLst>
          <pc:docMk/>
          <pc:sldMk cId="2687256265" sldId="302"/>
        </pc:sldMkLst>
      </pc:sldChg>
      <pc:sldChg chg="modSp add mod">
        <pc:chgData name="vudhanthineeraja@outlook.com" userId="9bc1388082e3dda1" providerId="LiveId" clId="{9B9AB62D-A433-41FD-A7C4-EEBFFF62C7D6}" dt="2022-10-23T08:12:47.049" v="5699" actId="20577"/>
        <pc:sldMkLst>
          <pc:docMk/>
          <pc:sldMk cId="4216377890" sldId="303"/>
        </pc:sldMkLst>
        <pc:spChg chg="mod">
          <ac:chgData name="vudhanthineeraja@outlook.com" userId="9bc1388082e3dda1" providerId="LiveId" clId="{9B9AB62D-A433-41FD-A7C4-EEBFFF62C7D6}" dt="2022-10-23T08:12:47.049" v="5699" actId="20577"/>
          <ac:spMkLst>
            <pc:docMk/>
            <pc:sldMk cId="4216377890" sldId="303"/>
            <ac:spMk id="3" creationId="{B0A6531F-9B75-404E-9DE2-BF518A24549C}"/>
          </ac:spMkLst>
        </pc:spChg>
      </pc:sldChg>
      <pc:sldChg chg="add">
        <pc:chgData name="vudhanthineeraja@outlook.com" userId="9bc1388082e3dda1" providerId="LiveId" clId="{9B9AB62D-A433-41FD-A7C4-EEBFFF62C7D6}" dt="2022-10-23T08:05:00.504" v="5612"/>
        <pc:sldMkLst>
          <pc:docMk/>
          <pc:sldMk cId="1444421945" sldId="304"/>
        </pc:sldMkLst>
      </pc:sldChg>
      <pc:sldChg chg="add del ord">
        <pc:chgData name="vudhanthineeraja@outlook.com" userId="9bc1388082e3dda1" providerId="LiveId" clId="{9B9AB62D-A433-41FD-A7C4-EEBFFF62C7D6}" dt="2022-10-23T08:04:50.974" v="5611"/>
        <pc:sldMkLst>
          <pc:docMk/>
          <pc:sldMk cId="2334078332" sldId="304"/>
        </pc:sldMkLst>
      </pc:sldChg>
      <pc:sldChg chg="addSp delSp modSp add mod ord">
        <pc:chgData name="vudhanthineeraja@outlook.com" userId="9bc1388082e3dda1" providerId="LiveId" clId="{9B9AB62D-A433-41FD-A7C4-EEBFFF62C7D6}" dt="2022-10-23T08:11:13.891" v="5697" actId="1076"/>
        <pc:sldMkLst>
          <pc:docMk/>
          <pc:sldMk cId="3109462615" sldId="305"/>
        </pc:sldMkLst>
        <pc:spChg chg="add del">
          <ac:chgData name="vudhanthineeraja@outlook.com" userId="9bc1388082e3dda1" providerId="LiveId" clId="{9B9AB62D-A433-41FD-A7C4-EEBFFF62C7D6}" dt="2022-10-23T08:10:57.702" v="5695"/>
          <ac:spMkLst>
            <pc:docMk/>
            <pc:sldMk cId="3109462615" sldId="305"/>
            <ac:spMk id="2" creationId="{7F78A8C0-74F4-1DB5-9B10-1A8B1792D6A4}"/>
          </ac:spMkLst>
        </pc:spChg>
        <pc:spChg chg="mod">
          <ac:chgData name="vudhanthineeraja@outlook.com" userId="9bc1388082e3dda1" providerId="LiveId" clId="{9B9AB62D-A433-41FD-A7C4-EEBFFF62C7D6}" dt="2022-10-23T08:11:13.891" v="5697" actId="1076"/>
          <ac:spMkLst>
            <pc:docMk/>
            <pc:sldMk cId="3109462615" sldId="305"/>
            <ac:spMk id="4" creationId="{A2B0D47C-6006-5478-A276-D5B8508130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EF9BAF92-0A2C-4D22-AF46-80A9BF79D367}" type="datetimeFigureOut">
              <a:rPr lang="en-US" smtClean="0"/>
              <a:pPr/>
              <a:t>12/17/2022</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A96A413-FE7F-41A7-AAF9-7F4BF33BF0FC}"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F9BAF92-0A2C-4D22-AF46-80A9BF79D367}" type="datetimeFigureOut">
              <a:rPr lang="en-US" smtClean="0"/>
              <a:pPr/>
              <a:t>12/17/2022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6A413-FE7F-41A7-AAF9-7F4BF33BF0F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F9BAF92-0A2C-4D22-AF46-80A9BF79D367}" type="datetimeFigureOut">
              <a:rPr lang="en-US" smtClean="0"/>
              <a:pPr/>
              <a:t>12/17/2022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6A413-FE7F-41A7-AAF9-7F4BF33BF0F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F9BAF92-0A2C-4D22-AF46-80A9BF79D367}" type="datetimeFigureOut">
              <a:rPr lang="en-US" smtClean="0"/>
              <a:pPr/>
              <a:t>12/17/2022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6A413-FE7F-41A7-AAF9-7F4BF33BF0F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F9BAF92-0A2C-4D22-AF46-80A9BF79D367}" type="datetimeFigureOut">
              <a:rPr lang="en-US" smtClean="0"/>
              <a:pPr/>
              <a:t>12/17/2022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6A413-FE7F-41A7-AAF9-7F4BF33BF0FC}"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F9BAF92-0A2C-4D22-AF46-80A9BF79D367}" type="datetimeFigureOut">
              <a:rPr lang="en-US" smtClean="0"/>
              <a:pPr/>
              <a:t>12/17/2022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96A413-FE7F-41A7-AAF9-7F4BF33BF0F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F9BAF92-0A2C-4D22-AF46-80A9BF79D367}" type="datetimeFigureOut">
              <a:rPr lang="en-US" smtClean="0"/>
              <a:pPr/>
              <a:t>12/17/2022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96A413-FE7F-41A7-AAF9-7F4BF33BF0F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EF9BAF92-0A2C-4D22-AF46-80A9BF79D367}" type="datetimeFigureOut">
              <a:rPr lang="en-US" smtClean="0"/>
              <a:pPr/>
              <a:t>12/17/2022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96A413-FE7F-41A7-AAF9-7F4BF33BF0F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F9BAF92-0A2C-4D22-AF46-80A9BF79D367}" type="datetimeFigureOut">
              <a:rPr lang="en-US" smtClean="0"/>
              <a:pPr/>
              <a:t>12/17/2022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96A413-FE7F-41A7-AAF9-7F4BF33BF0FC}"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F9BAF92-0A2C-4D22-AF46-80A9BF79D367}" type="datetimeFigureOut">
              <a:rPr lang="en-US" smtClean="0"/>
              <a:pPr/>
              <a:t>12/17/2022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96A413-FE7F-41A7-AAF9-7F4BF33BF0F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F9BAF92-0A2C-4D22-AF46-80A9BF79D367}" type="datetimeFigureOut">
              <a:rPr lang="en-US" smtClean="0"/>
              <a:pPr/>
              <a:t>12/17/2022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96A413-FE7F-41A7-AAF9-7F4BF33BF0FC}"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F9BAF92-0A2C-4D22-AF46-80A9BF79D367}" type="datetimeFigureOut">
              <a:rPr lang="en-US" smtClean="0"/>
              <a:pPr/>
              <a:t>12/17/2022</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A96A413-FE7F-41A7-AAF9-7F4BF33BF0FC}"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researchgate.net/publication/277930278_Face_Recognition_using_Eigenfaces"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researchgate.net/publication/277930278_Face_Recognition_using_Eigenfaces"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908720"/>
            <a:ext cx="7772400" cy="2255843"/>
          </a:xfrm>
        </p:spPr>
        <p:txBody>
          <a:bodyPr>
            <a:normAutofit/>
          </a:bodyPr>
          <a:lstStyle/>
          <a:p>
            <a:pPr algn="ctr"/>
            <a:r>
              <a:rPr lang="en-US" sz="3600" b="1" dirty="0">
                <a:latin typeface="Times New Roman" pitchFamily="18" charset="0"/>
                <a:cs typeface="Times New Roman" pitchFamily="18" charset="0"/>
              </a:rPr>
              <a:t>ONLINE VOTING SYSTEM USING FACIAL RECOGNITION</a:t>
            </a:r>
            <a:br>
              <a:rPr lang="en-US" sz="3600" b="1" dirty="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F071D2A6-EEB1-CEDB-7E6A-5EBD241CAE48}"/>
              </a:ext>
            </a:extLst>
          </p:cNvPr>
          <p:cNvSpPr txBox="1"/>
          <p:nvPr/>
        </p:nvSpPr>
        <p:spPr>
          <a:xfrm>
            <a:off x="1187624" y="3573016"/>
            <a:ext cx="6014900" cy="2554545"/>
          </a:xfrm>
          <a:prstGeom prst="rect">
            <a:avLst/>
          </a:prstGeom>
          <a:noFill/>
        </p:spPr>
        <p:txBody>
          <a:bodyPr wrap="square" rtlCol="0">
            <a:spAutoFit/>
          </a:bodyPr>
          <a:lstStyle/>
          <a:p>
            <a:pPr algn="just">
              <a:buNone/>
            </a:pPr>
            <a:endParaRPr lang="en-IN" sz="2000" dirty="0">
              <a:latin typeface="Times New Roman" panose="02020603050405020304" pitchFamily="18" charset="0"/>
              <a:cs typeface="Times New Roman" panose="02020603050405020304" pitchFamily="18" charset="0"/>
            </a:endParaRPr>
          </a:p>
          <a:p>
            <a:pPr marL="82296" indent="0" algn="just">
              <a:buNone/>
            </a:pPr>
            <a:r>
              <a:rPr lang="en-IN" sz="2000" b="1" dirty="0">
                <a:latin typeface="Times New Roman" panose="02020603050405020304" pitchFamily="18" charset="0"/>
                <a:cs typeface="Times New Roman" pitchFamily="18" charset="0"/>
              </a:rPr>
              <a:t>Under the Guidance of  : </a:t>
            </a:r>
            <a:r>
              <a:rPr lang="en-IN" sz="2000" b="1" dirty="0" err="1">
                <a:latin typeface="Times New Roman" panose="02020603050405020304" pitchFamily="18" charset="0"/>
                <a:cs typeface="Times New Roman" pitchFamily="18" charset="0"/>
              </a:rPr>
              <a:t>Dr.</a:t>
            </a:r>
            <a:r>
              <a:rPr lang="en-IN" sz="2000" b="1" dirty="0">
                <a:latin typeface="Times New Roman" panose="02020603050405020304" pitchFamily="18" charset="0"/>
                <a:cs typeface="Times New Roman" pitchFamily="18" charset="0"/>
              </a:rPr>
              <a:t> K. AMBEDKAR</a:t>
            </a:r>
          </a:p>
          <a:p>
            <a:pPr algn="just"/>
            <a:endParaRPr lang="en-IN" sz="2000" b="1" dirty="0">
              <a:latin typeface="Times New Roman" panose="02020603050405020304" pitchFamily="18" charset="0"/>
              <a:cs typeface="Times New Roman" pitchFamily="18" charset="0"/>
            </a:endParaRPr>
          </a:p>
          <a:p>
            <a:pPr algn="just"/>
            <a:endParaRPr lang="en-IN" sz="2000" b="1" dirty="0">
              <a:latin typeface="Times New Roman" panose="02020603050405020304" pitchFamily="18" charset="0"/>
              <a:cs typeface="Times New Roman" pitchFamily="18" charset="0"/>
            </a:endParaRPr>
          </a:p>
          <a:p>
            <a:pPr marL="82296" indent="0" algn="just">
              <a:buNone/>
            </a:pPr>
            <a:r>
              <a:rPr lang="en-IN" sz="2000" b="1" dirty="0">
                <a:latin typeface="Times New Roman" panose="02020603050405020304" pitchFamily="18" charset="0"/>
                <a:cs typeface="Times New Roman" pitchFamily="18" charset="0"/>
              </a:rPr>
              <a:t>Done By :  </a:t>
            </a:r>
          </a:p>
          <a:p>
            <a:pPr marL="82296" indent="0" algn="just">
              <a:buNone/>
            </a:pPr>
            <a:r>
              <a:rPr lang="en-IN" sz="2000" b="1" dirty="0">
                <a:latin typeface="Times New Roman" panose="02020603050405020304" pitchFamily="18" charset="0"/>
                <a:cs typeface="Times New Roman" pitchFamily="18" charset="0"/>
              </a:rPr>
              <a:t> KAMUJU NOVA (19R11A0517)</a:t>
            </a:r>
          </a:p>
          <a:p>
            <a:pPr marL="82296" indent="0" algn="just">
              <a:buNone/>
            </a:pPr>
            <a:r>
              <a:rPr lang="en-IN" sz="2000" b="1" dirty="0">
                <a:latin typeface="Times New Roman" panose="02020603050405020304" pitchFamily="18" charset="0"/>
                <a:cs typeface="Times New Roman" pitchFamily="18" charset="0"/>
              </a:rPr>
              <a:t> VANKAYALAPATI VINITHA  (19R11A0544)</a:t>
            </a:r>
          </a:p>
          <a:p>
            <a:pPr marL="82296" indent="0" algn="just">
              <a:buNone/>
            </a:pPr>
            <a:r>
              <a:rPr lang="en-IN" sz="2000" b="1" dirty="0">
                <a:latin typeface="Times New Roman" panose="02020603050405020304" pitchFamily="18" charset="0"/>
                <a:cs typeface="Times New Roman" pitchFamily="18" charset="0"/>
              </a:rPr>
              <a:t> VUDHANTHI NEERAJA  (19R11A0548)</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6531F-9B75-404E-9DE2-BF518A24549C}"/>
              </a:ext>
            </a:extLst>
          </p:cNvPr>
          <p:cNvSpPr>
            <a:spLocks noGrp="1"/>
          </p:cNvSpPr>
          <p:nvPr>
            <p:ph idx="1"/>
          </p:nvPr>
        </p:nvSpPr>
        <p:spPr>
          <a:xfrm>
            <a:off x="941478" y="0"/>
            <a:ext cx="4170582" cy="7197150"/>
          </a:xfrm>
        </p:spPr>
        <p:txBody>
          <a:bodyPr>
            <a:normAutofit fontScale="92500" lnSpcReduction="10000"/>
          </a:bodyPr>
          <a:lstStyle/>
          <a:p>
            <a:pPr algn="just"/>
            <a:r>
              <a:rPr lang="en-IN" sz="1800" dirty="0">
                <a:latin typeface="Times New Roman" panose="02020603050405020304" pitchFamily="18" charset="0"/>
                <a:cs typeface="Times New Roman" panose="02020603050405020304" pitchFamily="18" charset="0"/>
              </a:rPr>
              <a:t>The algorithms used in facial recognition are:</a:t>
            </a:r>
          </a:p>
          <a:p>
            <a:pPr lvl="1" algn="just"/>
            <a:r>
              <a:rPr lang="en-IN" sz="1400" dirty="0">
                <a:latin typeface="Times New Roman" panose="02020603050405020304" pitchFamily="18" charset="0"/>
                <a:cs typeface="Times New Roman" panose="02020603050405020304" pitchFamily="18" charset="0"/>
              </a:rPr>
              <a:t>CNN (Convolutional Neural Network)</a:t>
            </a:r>
          </a:p>
          <a:p>
            <a:pPr lvl="1" algn="just"/>
            <a:r>
              <a:rPr lang="en-IN" sz="1400" dirty="0">
                <a:latin typeface="Times New Roman" panose="02020603050405020304" pitchFamily="18" charset="0"/>
                <a:cs typeface="Times New Roman" panose="02020603050405020304" pitchFamily="18" charset="0"/>
              </a:rPr>
              <a:t>SVM</a:t>
            </a:r>
          </a:p>
          <a:p>
            <a:pPr lvl="1" algn="just"/>
            <a:r>
              <a:rPr lang="en-IN" sz="1400" dirty="0">
                <a:latin typeface="Times New Roman" panose="02020603050405020304" pitchFamily="18" charset="0"/>
                <a:cs typeface="Times New Roman" panose="02020603050405020304" pitchFamily="18" charset="0"/>
              </a:rPr>
              <a:t>Eigenfaces</a:t>
            </a:r>
          </a:p>
          <a:p>
            <a:pPr algn="just"/>
            <a:r>
              <a:rPr lang="en-IN" sz="1800" dirty="0">
                <a:latin typeface="Times New Roman" panose="02020603050405020304" pitchFamily="18" charset="0"/>
                <a:cs typeface="Times New Roman" panose="02020603050405020304" pitchFamily="18" charset="0"/>
              </a:rPr>
              <a:t>CNN:</a:t>
            </a:r>
          </a:p>
          <a:p>
            <a:pPr marL="82296" indent="0" algn="just">
              <a:buNone/>
            </a:pPr>
            <a:r>
              <a:rPr lang="en-US" sz="1400" dirty="0">
                <a:latin typeface="Times New Roman" panose="02020603050405020304" pitchFamily="18" charset="0"/>
                <a:cs typeface="Times New Roman" panose="02020603050405020304" pitchFamily="18" charset="0"/>
              </a:rPr>
              <a:t>A type of machine learning in which a model learns to perform classification tasks directly on an image, video. CNN is a normal neural network with new layers — convolutional and pooling.</a:t>
            </a:r>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SVM:</a:t>
            </a:r>
          </a:p>
          <a:p>
            <a:pPr marL="82296" indent="0" algn="just">
              <a:buNone/>
            </a:pPr>
            <a:r>
              <a:rPr lang="en-US" sz="1400" dirty="0">
                <a:latin typeface="Times New Roman" panose="02020603050405020304" pitchFamily="18" charset="0"/>
                <a:cs typeface="Times New Roman" panose="02020603050405020304"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a:t>
            </a:r>
            <a:r>
              <a:rPr lang="en-US" sz="1400" dirty="0" err="1">
                <a:latin typeface="Times New Roman" panose="02020603050405020304" pitchFamily="18" charset="0"/>
                <a:cs typeface="Times New Roman" panose="02020603050405020304" pitchFamily="18" charset="0"/>
              </a:rPr>
              <a:t>hyperplane.SVM</a:t>
            </a:r>
            <a:r>
              <a:rPr lang="en-US" sz="1400" dirty="0">
                <a:latin typeface="Times New Roman" panose="02020603050405020304" pitchFamily="18" charset="0"/>
                <a:cs typeface="Times New Roman" panose="02020603050405020304" pitchFamily="18" charset="0"/>
              </a:rPr>
              <a:t> chooses the extreme points/vectors that help in creating the hyperplane. These extreme cases are called as support vectors, and hence algorithm is termed as Support Vector Machine.</a:t>
            </a:r>
          </a:p>
          <a:p>
            <a:pPr algn="just"/>
            <a:r>
              <a:rPr lang="en-IN" sz="1800" dirty="0">
                <a:latin typeface="Times New Roman" panose="02020603050405020304" pitchFamily="18" charset="0"/>
                <a:cs typeface="Times New Roman" panose="02020603050405020304" pitchFamily="18" charset="0"/>
              </a:rPr>
              <a:t>Eigenfaces:</a:t>
            </a:r>
          </a:p>
          <a:p>
            <a:pPr marL="82296" indent="0" algn="just">
              <a:buNone/>
            </a:pPr>
            <a:r>
              <a:rPr lang="en-IN" sz="1800" dirty="0">
                <a:latin typeface="Times New Roman" panose="02020603050405020304" pitchFamily="18" charset="0"/>
                <a:cs typeface="Times New Roman" panose="02020603050405020304" pitchFamily="18" charset="0"/>
              </a:rPr>
              <a:t>	</a:t>
            </a:r>
            <a:r>
              <a:rPr lang="en-US" sz="1100" b="0" i="0" dirty="0">
                <a:solidFill>
                  <a:srgbClr val="2B2F3C"/>
                </a:solidFill>
                <a:effectLst/>
                <a:latin typeface="Proxima Nova Rg"/>
              </a:rPr>
              <a:t> </a:t>
            </a:r>
            <a:r>
              <a:rPr lang="en-US" sz="1400" dirty="0">
                <a:latin typeface="Times New Roman" panose="02020603050405020304" pitchFamily="18" charset="0"/>
                <a:cs typeface="Times New Roman" panose="02020603050405020304" pitchFamily="18" charset="0"/>
              </a:rPr>
              <a:t>Eigenfaces is a face detection and </a:t>
            </a:r>
            <a:r>
              <a:rPr lang="en-US" sz="14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recognition</a:t>
            </a:r>
            <a:r>
              <a:rPr lang="en-US" sz="1400" dirty="0">
                <a:latin typeface="Times New Roman" panose="02020603050405020304" pitchFamily="18" charset="0"/>
                <a:cs typeface="Times New Roman" panose="02020603050405020304" pitchFamily="18" charset="0"/>
              </a:rPr>
              <a:t> method that determines face variance in image data sets. Facial features are assigned mathematical values, as this method doesn’t use digital pictures but rather statistics. Any human face is a combination of these values with different percentages.</a:t>
            </a:r>
          </a:p>
          <a:p>
            <a:pPr marL="82296" indent="0" algn="just">
              <a:buNone/>
            </a:pPr>
            <a:endParaRPr lang="en-IN" sz="1800" dirty="0">
              <a:latin typeface="Times New Roman" panose="02020603050405020304" pitchFamily="18" charset="0"/>
              <a:cs typeface="Times New Roman" panose="02020603050405020304" pitchFamily="18" charset="0"/>
            </a:endParaRPr>
          </a:p>
          <a:p>
            <a:pPr marL="82296" indent="0" algn="just">
              <a:buNone/>
            </a:pPr>
            <a:r>
              <a:rPr lang="en-IN" sz="1800" dirty="0">
                <a:latin typeface="Times New Roman" panose="02020603050405020304" pitchFamily="18" charset="0"/>
                <a:cs typeface="Times New Roman" panose="02020603050405020304" pitchFamily="18" charset="0"/>
              </a:rPr>
              <a:t>These algorithms are directly implemented using the </a:t>
            </a:r>
            <a:r>
              <a:rPr lang="en-IN" sz="1800" b="1" dirty="0" err="1">
                <a:latin typeface="Times New Roman" panose="02020603050405020304" pitchFamily="18" charset="0"/>
                <a:cs typeface="Times New Roman" panose="02020603050405020304" pitchFamily="18" charset="0"/>
              </a:rPr>
              <a:t>face_recognition</a:t>
            </a: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library that is readily available in python. </a:t>
            </a:r>
          </a:p>
        </p:txBody>
      </p:sp>
      <p:pic>
        <p:nvPicPr>
          <p:cNvPr id="3076" name="Picture 4" descr="Basic CNN Architecture: Explaining 5 Layers of Convolutional Neural Network  | upGrad blog">
            <a:extLst>
              <a:ext uri="{FF2B5EF4-FFF2-40B4-BE49-F238E27FC236}">
                <a16:creationId xmlns:a16="http://schemas.microsoft.com/office/drawing/2014/main" id="{24822C16-52D2-CA8B-2ACE-0F0EBD4FD6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548680"/>
            <a:ext cx="3415084" cy="27336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Support Vector Machine Algorithm">
            <a:extLst>
              <a:ext uri="{FF2B5EF4-FFF2-40B4-BE49-F238E27FC236}">
                <a16:creationId xmlns:a16="http://schemas.microsoft.com/office/drawing/2014/main" id="{4352599B-CECD-8796-7A74-1F19ADB38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2060" y="4087410"/>
            <a:ext cx="3775124" cy="2516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077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 survey on deep learning based face recognition - ScienceDirect">
            <a:extLst>
              <a:ext uri="{FF2B5EF4-FFF2-40B4-BE49-F238E27FC236}">
                <a16:creationId xmlns:a16="http://schemas.microsoft.com/office/drawing/2014/main" id="{E8645F76-77EA-630D-9DA7-55DF47C14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556792"/>
            <a:ext cx="7209014" cy="420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052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5C3F1F-E6E4-3759-4305-6DC19BFCA27F}"/>
              </a:ext>
            </a:extLst>
          </p:cNvPr>
          <p:cNvSpPr>
            <a:spLocks noGrp="1"/>
          </p:cNvSpPr>
          <p:nvPr>
            <p:ph idx="1"/>
          </p:nvPr>
        </p:nvSpPr>
        <p:spPr>
          <a:xfrm>
            <a:off x="1259632" y="188640"/>
            <a:ext cx="7627168" cy="2520280"/>
          </a:xfrm>
        </p:spPr>
        <p:txBody>
          <a:bodyPr>
            <a:normAutofit/>
          </a:bodyPr>
          <a:lstStyle/>
          <a:p>
            <a:pPr marL="82296" indent="0" algn="just">
              <a:buNone/>
            </a:pPr>
            <a:r>
              <a:rPr lang="en-US" sz="1800" dirty="0">
                <a:latin typeface="Times New Roman" panose="02020603050405020304" pitchFamily="18" charset="0"/>
                <a:cs typeface="Times New Roman" panose="02020603050405020304" pitchFamily="18" charset="0"/>
              </a:rPr>
              <a:t>The model takes the voters face input image. </a:t>
            </a:r>
          </a:p>
          <a:p>
            <a:pPr marL="82296" indent="0" algn="just">
              <a:buNone/>
            </a:pPr>
            <a:r>
              <a:rPr lang="en-US" sz="1800" dirty="0">
                <a:latin typeface="Times New Roman" panose="02020603050405020304" pitchFamily="18" charset="0"/>
                <a:cs typeface="Times New Roman" panose="02020603050405020304" pitchFamily="18" charset="0"/>
              </a:rPr>
              <a:t>Matches it with the face image available in the data.</a:t>
            </a:r>
          </a:p>
          <a:p>
            <a:pPr marL="82296" indent="0" algn="just">
              <a:buNone/>
            </a:pPr>
            <a:r>
              <a:rPr lang="en-US" sz="1800" dirty="0">
                <a:latin typeface="Times New Roman" panose="02020603050405020304" pitchFamily="18" charset="0"/>
                <a:cs typeface="Times New Roman" panose="02020603050405020304" pitchFamily="18" charset="0"/>
              </a:rPr>
              <a:t>Checks for the vote attribute that indicates whether a person has voted or not. </a:t>
            </a:r>
          </a:p>
          <a:p>
            <a:pPr marL="82296" indent="0" algn="just">
              <a:buNone/>
            </a:pPr>
            <a:r>
              <a:rPr lang="en-US" sz="1800" dirty="0">
                <a:latin typeface="Times New Roman" panose="02020603050405020304" pitchFamily="18" charset="0"/>
                <a:cs typeface="Times New Roman" panose="02020603050405020304" pitchFamily="18" charset="0"/>
              </a:rPr>
              <a:t>If the voter has not voted, the system changes the status of the voter to “voted” and permit the voter to vote.</a:t>
            </a:r>
          </a:p>
          <a:p>
            <a:pPr marL="82296" indent="0" algn="just">
              <a:buNone/>
            </a:pPr>
            <a:r>
              <a:rPr lang="en-US" sz="1800" dirty="0">
                <a:latin typeface="Times New Roman" panose="02020603050405020304" pitchFamily="18" charset="0"/>
                <a:cs typeface="Times New Roman" panose="02020603050405020304" pitchFamily="18" charset="0"/>
              </a:rPr>
              <a:t>Else if the voter seems to have voted previously and is trying to rig their vote, the voters will be restricted to vote.</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CEF6D9-2094-C1E2-8076-96DCF208007F}"/>
              </a:ext>
            </a:extLst>
          </p:cNvPr>
          <p:cNvPicPr>
            <a:picLocks noChangeAspect="1"/>
          </p:cNvPicPr>
          <p:nvPr/>
        </p:nvPicPr>
        <p:blipFill>
          <a:blip r:embed="rId2"/>
          <a:stretch>
            <a:fillRect/>
          </a:stretch>
        </p:blipFill>
        <p:spPr>
          <a:xfrm>
            <a:off x="1259633" y="3141095"/>
            <a:ext cx="3672408" cy="2670842"/>
          </a:xfrm>
          <a:prstGeom prst="rect">
            <a:avLst/>
          </a:prstGeom>
        </p:spPr>
      </p:pic>
      <p:pic>
        <p:nvPicPr>
          <p:cNvPr id="4098" name="Picture 2" descr="Blank Profile Picture Mystery Man - Free vector graphic on Pixabay">
            <a:extLst>
              <a:ext uri="{FF2B5EF4-FFF2-40B4-BE49-F238E27FC236}">
                <a16:creationId xmlns:a16="http://schemas.microsoft.com/office/drawing/2014/main" id="{ACE5A320-EE76-44F4-6653-D79BBB45CA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3473624"/>
            <a:ext cx="1656184" cy="16561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F6721BD-3160-8B63-93CF-F0F70EBDBDCC}"/>
              </a:ext>
            </a:extLst>
          </p:cNvPr>
          <p:cNvPicPr>
            <a:picLocks noChangeAspect="1"/>
          </p:cNvPicPr>
          <p:nvPr/>
        </p:nvPicPr>
        <p:blipFill>
          <a:blip r:embed="rId4"/>
          <a:stretch>
            <a:fillRect/>
          </a:stretch>
        </p:blipFill>
        <p:spPr>
          <a:xfrm>
            <a:off x="5087202" y="3216376"/>
            <a:ext cx="3792702" cy="2520280"/>
          </a:xfrm>
          <a:prstGeom prst="rect">
            <a:avLst/>
          </a:prstGeom>
        </p:spPr>
      </p:pic>
      <p:sp>
        <p:nvSpPr>
          <p:cNvPr id="9" name="Rectangle 8">
            <a:extLst>
              <a:ext uri="{FF2B5EF4-FFF2-40B4-BE49-F238E27FC236}">
                <a16:creationId xmlns:a16="http://schemas.microsoft.com/office/drawing/2014/main" id="{D0D6329F-1AEA-F02F-5527-BF216E93786E}"/>
              </a:ext>
            </a:extLst>
          </p:cNvPr>
          <p:cNvSpPr/>
          <p:nvPr/>
        </p:nvSpPr>
        <p:spPr>
          <a:xfrm>
            <a:off x="8172400" y="4476516"/>
            <a:ext cx="432048" cy="104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4F81B354-4F91-94B7-FD23-F2C6975FB2F6}"/>
              </a:ext>
            </a:extLst>
          </p:cNvPr>
          <p:cNvSpPr/>
          <p:nvPr/>
        </p:nvSpPr>
        <p:spPr>
          <a:xfrm>
            <a:off x="7668342" y="4869160"/>
            <a:ext cx="936105" cy="104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087FD596-E177-AD79-C3D0-07576CD8E31D}"/>
              </a:ext>
            </a:extLst>
          </p:cNvPr>
          <p:cNvSpPr/>
          <p:nvPr/>
        </p:nvSpPr>
        <p:spPr>
          <a:xfrm>
            <a:off x="8324800" y="4628916"/>
            <a:ext cx="432048" cy="104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485DF239-9AD2-34AB-0E22-9C0B8FBED9AA}"/>
              </a:ext>
            </a:extLst>
          </p:cNvPr>
          <p:cNvSpPr/>
          <p:nvPr/>
        </p:nvSpPr>
        <p:spPr>
          <a:xfrm>
            <a:off x="5087202" y="5445224"/>
            <a:ext cx="2509134" cy="2160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B4E5A953-1779-6F88-B01D-EBDE02161946}"/>
              </a:ext>
            </a:extLst>
          </p:cNvPr>
          <p:cNvSpPr txBox="1"/>
          <p:nvPr/>
        </p:nvSpPr>
        <p:spPr>
          <a:xfrm>
            <a:off x="6110529" y="5491971"/>
            <a:ext cx="462479" cy="169277"/>
          </a:xfrm>
          <a:prstGeom prst="rect">
            <a:avLst/>
          </a:prstGeom>
          <a:solidFill>
            <a:schemeClr val="bg1"/>
          </a:solidFill>
          <a:ln>
            <a:solidFill>
              <a:schemeClr val="tx1"/>
            </a:solidFill>
          </a:ln>
        </p:spPr>
        <p:txBody>
          <a:bodyPr wrap="square" rtlCol="0">
            <a:spAutoFit/>
          </a:bodyPr>
          <a:lstStyle/>
          <a:p>
            <a:r>
              <a:rPr lang="en-IN" sz="500" dirty="0"/>
              <a:t>   VOTED</a:t>
            </a:r>
          </a:p>
        </p:txBody>
      </p:sp>
      <p:sp>
        <p:nvSpPr>
          <p:cNvPr id="14" name="TextBox 13">
            <a:extLst>
              <a:ext uri="{FF2B5EF4-FFF2-40B4-BE49-F238E27FC236}">
                <a16:creationId xmlns:a16="http://schemas.microsoft.com/office/drawing/2014/main" id="{C59F254C-7AC6-C473-7AE6-ECC18428399A}"/>
              </a:ext>
            </a:extLst>
          </p:cNvPr>
          <p:cNvSpPr txBox="1"/>
          <p:nvPr/>
        </p:nvSpPr>
        <p:spPr>
          <a:xfrm>
            <a:off x="8075833" y="4476462"/>
            <a:ext cx="625182" cy="169277"/>
          </a:xfrm>
          <a:prstGeom prst="rect">
            <a:avLst/>
          </a:prstGeom>
          <a:solidFill>
            <a:schemeClr val="bg1">
              <a:lumMod val="95000"/>
            </a:schemeClr>
          </a:solidFill>
          <a:ln>
            <a:noFill/>
          </a:ln>
        </p:spPr>
        <p:txBody>
          <a:bodyPr wrap="square" rtlCol="0">
            <a:spAutoFit/>
          </a:bodyPr>
          <a:lstStyle/>
          <a:p>
            <a:r>
              <a:rPr lang="en-IN" sz="500" dirty="0"/>
              <a:t>NOT VOTED</a:t>
            </a:r>
          </a:p>
        </p:txBody>
      </p:sp>
    </p:spTree>
    <p:extLst>
      <p:ext uri="{BB962C8B-B14F-4D97-AF65-F5344CB8AC3E}">
        <p14:creationId xmlns:p14="http://schemas.microsoft.com/office/powerpoint/2010/main" val="3516647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Configuration</a:t>
            </a:r>
          </a:p>
        </p:txBody>
      </p:sp>
      <p:sp>
        <p:nvSpPr>
          <p:cNvPr id="3" name="Content Placeholder 2"/>
          <p:cNvSpPr>
            <a:spLocks noGrp="1"/>
          </p:cNvSpPr>
          <p:nvPr>
            <p:ph idx="1"/>
          </p:nvPr>
        </p:nvSpPr>
        <p:spPr/>
        <p:txBody>
          <a:bodyPr>
            <a:normAutofit/>
          </a:bodyPr>
          <a:lstStyle/>
          <a:p>
            <a:pPr algn="just">
              <a:buNone/>
            </a:pPr>
            <a:r>
              <a:rPr lang="en-IN" dirty="0">
                <a:latin typeface="Times New Roman" panose="02020603050405020304" pitchFamily="18" charset="0"/>
                <a:cs typeface="Times New Roman" panose="02020603050405020304" pitchFamily="18" charset="0"/>
              </a:rPr>
              <a:t>Software Requirements</a:t>
            </a:r>
          </a:p>
          <a:p>
            <a:pPr lvl="0" algn="just">
              <a:buNone/>
            </a:pPr>
            <a:r>
              <a:rPr lang="en-US" sz="1800" dirty="0">
                <a:latin typeface="Times New Roman" panose="02020603050405020304" pitchFamily="18" charset="0"/>
                <a:cs typeface="Times New Roman" pitchFamily="18" charset="0"/>
              </a:rPr>
              <a:t>      Operating system 	        : MICROSOFT/MAC</a:t>
            </a:r>
          </a:p>
          <a:p>
            <a:pPr lvl="0" algn="just">
              <a:buNone/>
            </a:pPr>
            <a:r>
              <a:rPr lang="en-US" sz="1800" dirty="0">
                <a:latin typeface="Times New Roman" panose="02020603050405020304" pitchFamily="18" charset="0"/>
                <a:cs typeface="Times New Roman" pitchFamily="18" charset="0"/>
              </a:rPr>
              <a:t>	 Databases (for User information) : MySQL</a:t>
            </a:r>
          </a:p>
          <a:p>
            <a:pPr lvl="0" algn="just">
              <a:buNone/>
            </a:pPr>
            <a:r>
              <a:rPr lang="en-US" sz="1800" dirty="0">
                <a:latin typeface="Times New Roman" panose="02020603050405020304" pitchFamily="18" charset="0"/>
                <a:cs typeface="Times New Roman" pitchFamily="18" charset="0"/>
              </a:rPr>
              <a:t>	 OpenCV</a:t>
            </a:r>
          </a:p>
          <a:p>
            <a:pPr lvl="0" algn="just">
              <a:buNone/>
            </a:pPr>
            <a:r>
              <a:rPr lang="en-US" sz="1800" dirty="0">
                <a:latin typeface="Times New Roman" panose="02020603050405020304" pitchFamily="18" charset="0"/>
                <a:cs typeface="Times New Roman" pitchFamily="18" charset="0"/>
              </a:rPr>
              <a:t>	 Python IDE		        : PyCharm/ </a:t>
            </a:r>
            <a:r>
              <a:rPr lang="en-US" sz="1800" dirty="0" err="1">
                <a:latin typeface="Times New Roman" panose="02020603050405020304" pitchFamily="18" charset="0"/>
                <a:cs typeface="Times New Roman" pitchFamily="18" charset="0"/>
              </a:rPr>
              <a:t>VSCode</a:t>
            </a:r>
            <a:r>
              <a:rPr lang="en-US" sz="1800" dirty="0">
                <a:latin typeface="Times New Roman" panose="02020603050405020304" pitchFamily="18" charset="0"/>
                <a:cs typeface="Times New Roman" pitchFamily="18" charset="0"/>
              </a:rPr>
              <a:t>/ Sublime Text</a:t>
            </a:r>
          </a:p>
          <a:p>
            <a:pPr lvl="0" algn="just">
              <a:buNone/>
            </a:pPr>
            <a:r>
              <a:rPr lang="en-US" sz="1800" dirty="0">
                <a:latin typeface="Times New Roman" panose="02020603050405020304" pitchFamily="18" charset="0"/>
                <a:cs typeface="Times New Roman" pitchFamily="18" charset="0"/>
              </a:rPr>
              <a:t>      Programming languages          : </a:t>
            </a:r>
            <a:r>
              <a:rPr lang="en-US" sz="1800" dirty="0" err="1">
                <a:latin typeface="Times New Roman" panose="02020603050405020304" pitchFamily="18" charset="0"/>
                <a:cs typeface="Times New Roman" pitchFamily="18" charset="0"/>
              </a:rPr>
              <a:t>HTML,CSS,Javascript</a:t>
            </a:r>
            <a:endParaRPr lang="en-US" sz="1800" dirty="0">
              <a:latin typeface="Times New Roman" panose="02020603050405020304" pitchFamily="18" charset="0"/>
              <a:cs typeface="Times New Roman" pitchFamily="18" charset="0"/>
            </a:endParaRPr>
          </a:p>
          <a:p>
            <a:pPr lvl="0" algn="just">
              <a:buNone/>
            </a:pPr>
            <a:r>
              <a:rPr lang="en-US" sz="1800" dirty="0">
                <a:latin typeface="Times New Roman" panose="02020603050405020304" pitchFamily="18" charset="0"/>
                <a:cs typeface="Times New Roman" pitchFamily="18" charset="0"/>
              </a:rPr>
              <a:t>      Framework                              : </a:t>
            </a:r>
            <a:r>
              <a:rPr lang="en-US" sz="1800" dirty="0" err="1">
                <a:latin typeface="Times New Roman" panose="02020603050405020304" pitchFamily="18" charset="0"/>
                <a:cs typeface="Times New Roman" pitchFamily="18" charset="0"/>
              </a:rPr>
              <a:t>StreamLit</a:t>
            </a:r>
            <a:endParaRPr lang="en-US" sz="1800" dirty="0">
              <a:latin typeface="Times New Roman" panose="02020603050405020304" pitchFamily="18" charset="0"/>
              <a:cs typeface="Times New Roman" pitchFamily="18" charset="0"/>
            </a:endParaRPr>
          </a:p>
          <a:p>
            <a:pPr lvl="0" algn="just">
              <a:buNone/>
            </a:pPr>
            <a:r>
              <a:rPr lang="en-US" sz="1800" dirty="0">
                <a:latin typeface="Times New Roman" panose="02020603050405020304" pitchFamily="18" charset="0"/>
                <a:cs typeface="Times New Roman" pitchFamily="18" charset="0"/>
              </a:rPr>
              <a:t>		 </a:t>
            </a:r>
          </a:p>
          <a:p>
            <a:pPr lvl="0" algn="just">
              <a:buNone/>
            </a:pPr>
            <a:r>
              <a:rPr lang="en-IN" dirty="0">
                <a:latin typeface="Times New Roman" panose="02020603050405020304" pitchFamily="18" charset="0"/>
                <a:cs typeface="Times New Roman" panose="02020603050405020304" pitchFamily="18" charset="0"/>
              </a:rPr>
              <a:t>Hardware Requirements</a:t>
            </a:r>
          </a:p>
          <a:p>
            <a:pPr lvl="0" algn="just">
              <a:buNone/>
            </a:pPr>
            <a:r>
              <a:rPr lang="en-US" sz="2000" dirty="0">
                <a:latin typeface="Times New Roman" panose="02020603050405020304" pitchFamily="18" charset="0"/>
                <a:cs typeface="Times New Roman" pitchFamily="18" charset="0"/>
              </a:rPr>
              <a:t>	 Camera		        : Web camera</a:t>
            </a:r>
          </a:p>
          <a:p>
            <a:pPr lvl="0" algn="just">
              <a:buNone/>
            </a:pPr>
            <a:r>
              <a:rPr lang="en-IN" sz="2000" dirty="0">
                <a:latin typeface="Times New Roman" panose="02020603050405020304" pitchFamily="18" charset="0"/>
                <a:cs typeface="Times New Roman" pitchFamily="18" charset="0"/>
              </a:rPr>
              <a:t>	 CPU		        : Intel Core 2 Quad Processor</a:t>
            </a:r>
          </a:p>
          <a:p>
            <a:pPr lvl="0" algn="just">
              <a:buNone/>
            </a:pPr>
            <a:r>
              <a:rPr lang="en-IN" sz="2000" dirty="0">
                <a:latin typeface="Times New Roman" panose="02020603050405020304" pitchFamily="18" charset="0"/>
                <a:cs typeface="Times New Roman" pitchFamily="18" charset="0"/>
              </a:rPr>
              <a:t>	 RAM		        : 8 GB</a:t>
            </a:r>
            <a:r>
              <a:rPr lang="en-GB" sz="1900" dirty="0">
                <a:latin typeface="Times New Roman" panose="02020603050405020304" pitchFamily="18" charset="0"/>
                <a:cs typeface="Times New Roman" pitchFamily="18" charset="0"/>
              </a:rPr>
              <a:t>		</a:t>
            </a:r>
            <a:r>
              <a:rPr lang="en-US" sz="1900" dirty="0">
                <a:latin typeface="Times New Roman" pitchFamily="18" charset="0"/>
                <a:cs typeface="Times New Roman" pitchFamily="18" charset="0"/>
              </a:rPr>
              <a:t>	</a:t>
            </a:r>
            <a:endParaRPr lang="en-IN" sz="1900" dirty="0">
              <a:latin typeface="Times New Roman" pitchFamily="18" charset="0"/>
              <a:cs typeface="Times New Roman" pitchFamily="18" charset="0"/>
            </a:endParaRPr>
          </a:p>
          <a:p>
            <a:pPr algn="just">
              <a:buNone/>
            </a:pPr>
            <a:endParaRPr lang="en-IN" dirty="0"/>
          </a:p>
          <a:p>
            <a:pPr algn="just"/>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Architecture</a:t>
            </a:r>
          </a:p>
        </p:txBody>
      </p:sp>
      <p:pic>
        <p:nvPicPr>
          <p:cNvPr id="5" name="Picture 4">
            <a:extLst>
              <a:ext uri="{FF2B5EF4-FFF2-40B4-BE49-F238E27FC236}">
                <a16:creationId xmlns:a16="http://schemas.microsoft.com/office/drawing/2014/main" id="{3A0581A1-F571-4419-499F-53CFF015233D}"/>
              </a:ext>
            </a:extLst>
          </p:cNvPr>
          <p:cNvPicPr>
            <a:picLocks noChangeAspect="1"/>
          </p:cNvPicPr>
          <p:nvPr/>
        </p:nvPicPr>
        <p:blipFill>
          <a:blip r:embed="rId2"/>
          <a:stretch>
            <a:fillRect/>
          </a:stretch>
        </p:blipFill>
        <p:spPr>
          <a:xfrm>
            <a:off x="1115616" y="1101297"/>
            <a:ext cx="7917866" cy="56400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a:xfrm>
            <a:off x="1187624" y="1447800"/>
            <a:ext cx="7746064" cy="5135562"/>
          </a:xfrm>
        </p:spPr>
        <p:txBody>
          <a:bodyPr>
            <a:normAutofit/>
          </a:bodyPr>
          <a:lstStyle/>
          <a:p>
            <a:pPr algn="just">
              <a:buNone/>
            </a:pPr>
            <a:r>
              <a:rPr lang="en-IN" dirty="0">
                <a:latin typeface="Times New Roman" panose="02020603050405020304" pitchFamily="18" charset="0"/>
                <a:cs typeface="Times New Roman" panose="02020603050405020304" pitchFamily="18" charset="0"/>
              </a:rPr>
              <a:t>User :</a:t>
            </a:r>
          </a:p>
          <a:p>
            <a:pPr algn="just"/>
            <a:r>
              <a:rPr lang="en-IN" sz="2200" dirty="0">
                <a:latin typeface="Times New Roman" pitchFamily="18" charset="0"/>
                <a:cs typeface="Times New Roman" pitchFamily="18" charset="0"/>
              </a:rPr>
              <a:t>The voter inputs the image of themselves.</a:t>
            </a:r>
          </a:p>
          <a:p>
            <a:pPr algn="just">
              <a:buNone/>
            </a:pPr>
            <a:r>
              <a:rPr lang="en-IN" dirty="0">
                <a:latin typeface="Times New Roman" panose="02020603050405020304" pitchFamily="18" charset="0"/>
                <a:cs typeface="Times New Roman" panose="02020603050405020304" pitchFamily="18" charset="0"/>
              </a:rPr>
              <a:t>Voter Verification System (VVS):</a:t>
            </a:r>
          </a:p>
          <a:p>
            <a:pPr algn="just"/>
            <a:r>
              <a:rPr lang="en-IN" sz="2200" dirty="0">
                <a:latin typeface="Times New Roman" pitchFamily="18" charset="0"/>
                <a:cs typeface="Times New Roman" pitchFamily="18" charset="0"/>
              </a:rPr>
              <a:t>The VVS takes in the input from the camera and matches the face with the user photo in the database using Facial Recognition.</a:t>
            </a:r>
          </a:p>
          <a:p>
            <a:pPr algn="just"/>
            <a:r>
              <a:rPr lang="en-IN" sz="2200" dirty="0">
                <a:latin typeface="Times New Roman" pitchFamily="18" charset="0"/>
                <a:cs typeface="Times New Roman" pitchFamily="18" charset="0"/>
              </a:rPr>
              <a:t>Authenticates the voter and signals the election booth officer whether the voter has previously voted or not.</a:t>
            </a:r>
          </a:p>
          <a:p>
            <a:pPr algn="just">
              <a:buNone/>
            </a:pPr>
            <a:r>
              <a:rPr lang="en-IN" dirty="0">
                <a:latin typeface="Times New Roman" panose="02020603050405020304" pitchFamily="18" charset="0"/>
                <a:cs typeface="Times New Roman" panose="02020603050405020304" pitchFamily="18" charset="0"/>
              </a:rPr>
              <a:t>PC :</a:t>
            </a:r>
          </a:p>
          <a:p>
            <a:pPr algn="just">
              <a:buFont typeface="Arial" pitchFamily="34" charset="0"/>
              <a:buChar char="•"/>
            </a:pPr>
            <a:r>
              <a:rPr lang="en-IN" sz="2200" dirty="0">
                <a:latin typeface="Times New Roman" pitchFamily="18" charset="0"/>
                <a:cs typeface="Times New Roman" pitchFamily="18" charset="0"/>
              </a:rPr>
              <a:t>The tasks that are to be performed are done on the PC.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9019-FB70-76DF-C827-F97297336E4A}"/>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3681D2B6-2E11-C05D-0023-0CC9A8A50C8B}"/>
              </a:ext>
            </a:extLst>
          </p:cNvPr>
          <p:cNvSpPr>
            <a:spLocks noGrp="1"/>
          </p:cNvSpPr>
          <p:nvPr>
            <p:ph idx="1"/>
          </p:nvPr>
        </p:nvSpPr>
        <p:spPr/>
        <p:txBody>
          <a:bodyPr>
            <a:normAutofit/>
          </a:bodyPr>
          <a:lstStyle/>
          <a:p>
            <a:r>
              <a:rPr lang="en-US" sz="1800" b="0" i="0" dirty="0">
                <a:solidFill>
                  <a:srgbClr val="333333"/>
                </a:solidFill>
                <a:effectLst/>
                <a:latin typeface="Times New Roman" panose="02020603050405020304" pitchFamily="18" charset="0"/>
                <a:cs typeface="Times New Roman" panose="02020603050405020304" pitchFamily="18" charset="0"/>
              </a:rPr>
              <a:t>We use CNN </a:t>
            </a:r>
            <a:r>
              <a:rPr lang="en-US" sz="1800" dirty="0">
                <a:solidFill>
                  <a:srgbClr val="333333"/>
                </a:solidFill>
                <a:latin typeface="Times New Roman" panose="02020603050405020304" pitchFamily="18" charset="0"/>
                <a:cs typeface="Times New Roman" panose="02020603050405020304" pitchFamily="18" charset="0"/>
              </a:rPr>
              <a:t>and eigenfaces </a:t>
            </a:r>
            <a:r>
              <a:rPr lang="en-US" sz="1800" b="0" i="0" dirty="0">
                <a:solidFill>
                  <a:srgbClr val="333333"/>
                </a:solidFill>
                <a:effectLst/>
                <a:latin typeface="Times New Roman" panose="02020603050405020304" pitchFamily="18" charset="0"/>
                <a:cs typeface="Times New Roman" panose="02020603050405020304" pitchFamily="18" charset="0"/>
              </a:rPr>
              <a:t>algorithm capable of finding over 99% of the faces in database and allows the voter to vote in approximately 1-2 minutes.</a:t>
            </a:r>
          </a:p>
          <a:p>
            <a:r>
              <a:rPr lang="en-US" sz="1800" dirty="0">
                <a:latin typeface="Times New Roman" panose="02020603050405020304" pitchFamily="18" charset="0"/>
                <a:cs typeface="Times New Roman" panose="02020603050405020304" pitchFamily="18" charset="0"/>
              </a:rPr>
              <a:t>This system allows only authenticated voting than the existing equipment as the person is identified based on his Facial recognition which is unique to each individual.</a:t>
            </a:r>
          </a:p>
          <a:p>
            <a:r>
              <a:rPr lang="en-IN" sz="1800" dirty="0">
                <a:latin typeface="Times New Roman" panose="02020603050405020304" pitchFamily="18" charset="0"/>
                <a:cs typeface="Times New Roman" panose="02020603050405020304" pitchFamily="18" charset="0"/>
              </a:rPr>
              <a:t>Less manpower required.</a:t>
            </a:r>
          </a:p>
          <a:p>
            <a:r>
              <a:rPr lang="en-US" sz="1800" dirty="0">
                <a:latin typeface="Times New Roman" panose="02020603050405020304" pitchFamily="18" charset="0"/>
                <a:cs typeface="Times New Roman" panose="02020603050405020304" pitchFamily="18" charset="0"/>
              </a:rPr>
              <a:t>Avoids invalid voting as it prevents unregistered voters from voting.</a:t>
            </a:r>
          </a:p>
        </p:txBody>
      </p:sp>
    </p:spTree>
    <p:extLst>
      <p:ext uri="{BB962C8B-B14F-4D97-AF65-F5344CB8AC3E}">
        <p14:creationId xmlns:p14="http://schemas.microsoft.com/office/powerpoint/2010/main" val="2881620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C0B6-6D31-7531-0680-683EDE7434DD}"/>
              </a:ext>
            </a:extLst>
          </p:cNvPr>
          <p:cNvSpPr>
            <a:spLocks noGrp="1"/>
          </p:cNvSpPr>
          <p:nvPr>
            <p:ph type="title"/>
          </p:nvPr>
        </p:nvSpPr>
        <p:spPr/>
        <p:txBody>
          <a:bodyPr>
            <a:normAutofit/>
          </a:bodyPr>
          <a:lstStyle/>
          <a:p>
            <a:r>
              <a:rPr lang="en-IN" dirty="0"/>
              <a:t>Literature Survey</a:t>
            </a:r>
          </a:p>
        </p:txBody>
      </p:sp>
      <p:pic>
        <p:nvPicPr>
          <p:cNvPr id="7" name="Picture 6">
            <a:extLst>
              <a:ext uri="{FF2B5EF4-FFF2-40B4-BE49-F238E27FC236}">
                <a16:creationId xmlns:a16="http://schemas.microsoft.com/office/drawing/2014/main" id="{AC53D16C-8EF4-2317-BCA5-55A79D6FA0DD}"/>
              </a:ext>
            </a:extLst>
          </p:cNvPr>
          <p:cNvPicPr>
            <a:picLocks noChangeAspect="1"/>
          </p:cNvPicPr>
          <p:nvPr/>
        </p:nvPicPr>
        <p:blipFill>
          <a:blip r:embed="rId2"/>
          <a:stretch>
            <a:fillRect/>
          </a:stretch>
        </p:blipFill>
        <p:spPr>
          <a:xfrm>
            <a:off x="1043608" y="1556792"/>
            <a:ext cx="8064896" cy="5026570"/>
          </a:xfrm>
          <a:prstGeom prst="rect">
            <a:avLst/>
          </a:prstGeom>
        </p:spPr>
      </p:pic>
    </p:spTree>
    <p:extLst>
      <p:ext uri="{BB962C8B-B14F-4D97-AF65-F5344CB8AC3E}">
        <p14:creationId xmlns:p14="http://schemas.microsoft.com/office/powerpoint/2010/main" val="2446758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UML Diagrams</a:t>
            </a:r>
            <a:br>
              <a:rPr lang="en-IN" dirty="0"/>
            </a:br>
            <a:r>
              <a:rPr lang="en-IN" dirty="0"/>
              <a:t>    </a:t>
            </a:r>
            <a:r>
              <a:rPr lang="en-IN" dirty="0" err="1"/>
              <a:t>Usecase</a:t>
            </a:r>
            <a:r>
              <a:rPr lang="en-IN" dirty="0"/>
              <a:t> diagram</a:t>
            </a:r>
          </a:p>
        </p:txBody>
      </p:sp>
      <p:pic>
        <p:nvPicPr>
          <p:cNvPr id="4" name="Picture 3">
            <a:extLst>
              <a:ext uri="{FF2B5EF4-FFF2-40B4-BE49-F238E27FC236}">
                <a16:creationId xmlns:a16="http://schemas.microsoft.com/office/drawing/2014/main" id="{78E9DEEC-ABB8-9CEE-8978-A034BD6AF8C3}"/>
              </a:ext>
            </a:extLst>
          </p:cNvPr>
          <p:cNvPicPr>
            <a:picLocks noChangeAspect="1"/>
          </p:cNvPicPr>
          <p:nvPr/>
        </p:nvPicPr>
        <p:blipFill>
          <a:blip r:embed="rId2"/>
          <a:stretch>
            <a:fillRect/>
          </a:stretch>
        </p:blipFill>
        <p:spPr>
          <a:xfrm>
            <a:off x="1638046" y="1628800"/>
            <a:ext cx="5867908" cy="435693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diagram</a:t>
            </a:r>
          </a:p>
        </p:txBody>
      </p:sp>
      <p:pic>
        <p:nvPicPr>
          <p:cNvPr id="4" name="Picture 3">
            <a:extLst>
              <a:ext uri="{FF2B5EF4-FFF2-40B4-BE49-F238E27FC236}">
                <a16:creationId xmlns:a16="http://schemas.microsoft.com/office/drawing/2014/main" id="{69F876B0-C848-9929-EC8E-E5DD27792745}"/>
              </a:ext>
            </a:extLst>
          </p:cNvPr>
          <p:cNvPicPr>
            <a:picLocks noChangeAspect="1"/>
          </p:cNvPicPr>
          <p:nvPr/>
        </p:nvPicPr>
        <p:blipFill>
          <a:blip r:embed="rId2"/>
          <a:stretch>
            <a:fillRect/>
          </a:stretch>
        </p:blipFill>
        <p:spPr>
          <a:xfrm>
            <a:off x="1835696" y="1484784"/>
            <a:ext cx="6294665" cy="499706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Abstract</a:t>
            </a:r>
          </a:p>
          <a:p>
            <a:r>
              <a:rPr lang="en-IN" dirty="0">
                <a:latin typeface="Times New Roman" panose="02020603050405020304" pitchFamily="18" charset="0"/>
                <a:cs typeface="Times New Roman" panose="02020603050405020304" pitchFamily="18" charset="0"/>
              </a:rPr>
              <a:t>Existing System And Proposed System</a:t>
            </a:r>
          </a:p>
          <a:p>
            <a:r>
              <a:rPr lang="en-IN" dirty="0">
                <a:latin typeface="Times New Roman" panose="02020603050405020304" pitchFamily="18" charset="0"/>
                <a:cs typeface="Times New Roman" panose="02020603050405020304" pitchFamily="18" charset="0"/>
              </a:rPr>
              <a:t>System Configuration</a:t>
            </a:r>
          </a:p>
          <a:p>
            <a:r>
              <a:rPr lang="en-IN" dirty="0">
                <a:latin typeface="Times New Roman" panose="02020603050405020304" pitchFamily="18" charset="0"/>
                <a:cs typeface="Times New Roman" panose="02020603050405020304" pitchFamily="18" charset="0"/>
              </a:rPr>
              <a:t>System Architecture</a:t>
            </a:r>
          </a:p>
          <a:p>
            <a:r>
              <a:rPr lang="en-IN" dirty="0">
                <a:latin typeface="Times New Roman" panose="02020603050405020304" pitchFamily="18" charset="0"/>
                <a:cs typeface="Times New Roman" panose="02020603050405020304" pitchFamily="18" charset="0"/>
              </a:rPr>
              <a:t>Modules</a:t>
            </a:r>
          </a:p>
          <a:p>
            <a:r>
              <a:rPr lang="en-IN" dirty="0">
                <a:latin typeface="Times New Roman" panose="02020603050405020304" pitchFamily="18" charset="0"/>
                <a:cs typeface="Times New Roman" panose="02020603050405020304" pitchFamily="18" charset="0"/>
              </a:rPr>
              <a:t>Advantages and Disadvantages</a:t>
            </a:r>
          </a:p>
          <a:p>
            <a:r>
              <a:rPr lang="en-IN" dirty="0">
                <a:latin typeface="Times New Roman" panose="02020603050405020304" pitchFamily="18" charset="0"/>
                <a:cs typeface="Times New Roman" panose="02020603050405020304" pitchFamily="18" charset="0"/>
              </a:rPr>
              <a:t>UML Diagrams</a:t>
            </a:r>
          </a:p>
          <a:p>
            <a:r>
              <a:rPr lang="en-IN" dirty="0">
                <a:latin typeface="Times New Roman" panose="02020603050405020304" pitchFamily="18" charset="0"/>
                <a:cs typeface="Times New Roman" panose="02020603050405020304" pitchFamily="18" charset="0"/>
              </a:rPr>
              <a:t>Templates</a:t>
            </a:r>
          </a:p>
          <a:p>
            <a:r>
              <a:rPr lang="en-IN" dirty="0">
                <a:latin typeface="Times New Roman" panose="02020603050405020304" pitchFamily="18" charset="0"/>
                <a:cs typeface="Times New Roman" panose="02020603050405020304" pitchFamily="18" charset="0"/>
              </a:rPr>
              <a:t>Conclusion</a:t>
            </a:r>
          </a:p>
          <a:p>
            <a:endParaRPr lang="en-IN"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Sequence diagram</a:t>
            </a:r>
          </a:p>
        </p:txBody>
      </p:sp>
      <p:pic>
        <p:nvPicPr>
          <p:cNvPr id="9" name="Picture 8">
            <a:extLst>
              <a:ext uri="{FF2B5EF4-FFF2-40B4-BE49-F238E27FC236}">
                <a16:creationId xmlns:a16="http://schemas.microsoft.com/office/drawing/2014/main" id="{ADEF6C6A-96AC-A456-2423-C02DC8F86A3A}"/>
              </a:ext>
            </a:extLst>
          </p:cNvPr>
          <p:cNvPicPr>
            <a:picLocks noChangeAspect="1"/>
          </p:cNvPicPr>
          <p:nvPr/>
        </p:nvPicPr>
        <p:blipFill>
          <a:blip r:embed="rId2"/>
          <a:stretch>
            <a:fillRect/>
          </a:stretch>
        </p:blipFill>
        <p:spPr>
          <a:xfrm>
            <a:off x="1043609" y="1196752"/>
            <a:ext cx="7890079" cy="566124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7D18-FC1B-B0D6-F980-11DFC0E91E0F}"/>
              </a:ext>
            </a:extLst>
          </p:cNvPr>
          <p:cNvSpPr>
            <a:spLocks noGrp="1"/>
          </p:cNvSpPr>
          <p:nvPr>
            <p:ph type="title"/>
          </p:nvPr>
        </p:nvSpPr>
        <p:spPr>
          <a:xfrm>
            <a:off x="1475656" y="12776"/>
            <a:ext cx="7498080" cy="1143000"/>
          </a:xfrm>
        </p:spPr>
        <p:txBody>
          <a:bodyPr/>
          <a:lstStyle/>
          <a:p>
            <a:r>
              <a:rPr lang="en-IN" dirty="0"/>
              <a:t>Activity Diagram</a:t>
            </a:r>
          </a:p>
        </p:txBody>
      </p:sp>
      <p:pic>
        <p:nvPicPr>
          <p:cNvPr id="7" name="Picture 6">
            <a:extLst>
              <a:ext uri="{FF2B5EF4-FFF2-40B4-BE49-F238E27FC236}">
                <a16:creationId xmlns:a16="http://schemas.microsoft.com/office/drawing/2014/main" id="{3F92BBD6-6224-A952-B96B-A1C2D7A02FD7}"/>
              </a:ext>
            </a:extLst>
          </p:cNvPr>
          <p:cNvPicPr>
            <a:picLocks noChangeAspect="1"/>
          </p:cNvPicPr>
          <p:nvPr/>
        </p:nvPicPr>
        <p:blipFill>
          <a:blip r:embed="rId2"/>
          <a:stretch>
            <a:fillRect/>
          </a:stretch>
        </p:blipFill>
        <p:spPr>
          <a:xfrm>
            <a:off x="0" y="980728"/>
            <a:ext cx="9144000" cy="5864496"/>
          </a:xfrm>
          <a:prstGeom prst="rect">
            <a:avLst/>
          </a:prstGeom>
        </p:spPr>
      </p:pic>
    </p:spTree>
    <p:extLst>
      <p:ext uri="{BB962C8B-B14F-4D97-AF65-F5344CB8AC3E}">
        <p14:creationId xmlns:p14="http://schemas.microsoft.com/office/powerpoint/2010/main" val="1004857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F43D-E0E2-B8F8-484C-577D6032EC22}"/>
              </a:ext>
            </a:extLst>
          </p:cNvPr>
          <p:cNvSpPr>
            <a:spLocks noGrp="1"/>
          </p:cNvSpPr>
          <p:nvPr>
            <p:ph type="title"/>
          </p:nvPr>
        </p:nvSpPr>
        <p:spPr>
          <a:xfrm>
            <a:off x="1435608" y="163656"/>
            <a:ext cx="7498080" cy="1143000"/>
          </a:xfrm>
        </p:spPr>
        <p:txBody>
          <a:bodyPr/>
          <a:lstStyle/>
          <a:p>
            <a:r>
              <a:rPr lang="en-IN" dirty="0" err="1"/>
              <a:t>Statechart</a:t>
            </a:r>
            <a:r>
              <a:rPr lang="en-IN" dirty="0"/>
              <a:t> Diagram</a:t>
            </a:r>
          </a:p>
        </p:txBody>
      </p:sp>
      <p:sp>
        <p:nvSpPr>
          <p:cNvPr id="3" name="Content Placeholder 2">
            <a:extLst>
              <a:ext uri="{FF2B5EF4-FFF2-40B4-BE49-F238E27FC236}">
                <a16:creationId xmlns:a16="http://schemas.microsoft.com/office/drawing/2014/main" id="{1D9606A4-E651-2946-00BD-AE9F151C41A5}"/>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E0D60DC-153E-97C5-C6DA-DE0EB25BC837}"/>
              </a:ext>
            </a:extLst>
          </p:cNvPr>
          <p:cNvPicPr>
            <a:picLocks noChangeAspect="1"/>
          </p:cNvPicPr>
          <p:nvPr/>
        </p:nvPicPr>
        <p:blipFill>
          <a:blip r:embed="rId2"/>
          <a:stretch>
            <a:fillRect/>
          </a:stretch>
        </p:blipFill>
        <p:spPr>
          <a:xfrm>
            <a:off x="1079104" y="1165512"/>
            <a:ext cx="8064896" cy="5692488"/>
          </a:xfrm>
          <a:prstGeom prst="rect">
            <a:avLst/>
          </a:prstGeom>
        </p:spPr>
      </p:pic>
    </p:spTree>
    <p:extLst>
      <p:ext uri="{BB962C8B-B14F-4D97-AF65-F5344CB8AC3E}">
        <p14:creationId xmlns:p14="http://schemas.microsoft.com/office/powerpoint/2010/main" val="2075372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AC95-1D3C-208E-ED85-23F4BBB08879}"/>
              </a:ext>
            </a:extLst>
          </p:cNvPr>
          <p:cNvSpPr>
            <a:spLocks noGrp="1"/>
          </p:cNvSpPr>
          <p:nvPr>
            <p:ph type="title"/>
          </p:nvPr>
        </p:nvSpPr>
        <p:spPr/>
        <p:txBody>
          <a:bodyPr>
            <a:normAutofit/>
          </a:bodyPr>
          <a:lstStyle/>
          <a:p>
            <a:r>
              <a:rPr lang="en-IN" dirty="0"/>
              <a:t>Data flow diagram</a:t>
            </a:r>
          </a:p>
        </p:txBody>
      </p:sp>
      <p:pic>
        <p:nvPicPr>
          <p:cNvPr id="3" name="Picture 2">
            <a:extLst>
              <a:ext uri="{FF2B5EF4-FFF2-40B4-BE49-F238E27FC236}">
                <a16:creationId xmlns:a16="http://schemas.microsoft.com/office/drawing/2014/main" id="{6101E337-4EEE-9123-0213-BF5A0EBD72C8}"/>
              </a:ext>
            </a:extLst>
          </p:cNvPr>
          <p:cNvPicPr>
            <a:picLocks noChangeAspect="1"/>
          </p:cNvPicPr>
          <p:nvPr/>
        </p:nvPicPr>
        <p:blipFill>
          <a:blip r:embed="rId2"/>
          <a:stretch>
            <a:fillRect/>
          </a:stretch>
        </p:blipFill>
        <p:spPr>
          <a:xfrm>
            <a:off x="1115616" y="1217928"/>
            <a:ext cx="7917866" cy="5640072"/>
          </a:xfrm>
          <a:prstGeom prst="rect">
            <a:avLst/>
          </a:prstGeom>
        </p:spPr>
      </p:pic>
    </p:spTree>
    <p:extLst>
      <p:ext uri="{BB962C8B-B14F-4D97-AF65-F5344CB8AC3E}">
        <p14:creationId xmlns:p14="http://schemas.microsoft.com/office/powerpoint/2010/main" val="2274387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6531F-9B75-404E-9DE2-BF518A24549C}"/>
              </a:ext>
            </a:extLst>
          </p:cNvPr>
          <p:cNvSpPr>
            <a:spLocks noGrp="1"/>
          </p:cNvSpPr>
          <p:nvPr>
            <p:ph idx="1"/>
          </p:nvPr>
        </p:nvSpPr>
        <p:spPr>
          <a:xfrm>
            <a:off x="941478" y="0"/>
            <a:ext cx="4170582" cy="7197150"/>
          </a:xfrm>
        </p:spPr>
        <p:txBody>
          <a:bodyPr>
            <a:normAutofit fontScale="92500" lnSpcReduction="10000"/>
          </a:bodyPr>
          <a:lstStyle/>
          <a:p>
            <a:r>
              <a:rPr lang="en-IN" sz="1800" b="1" dirty="0">
                <a:latin typeface="Times New Roman" panose="02020603050405020304" pitchFamily="18" charset="0"/>
                <a:cs typeface="Times New Roman" panose="02020603050405020304" pitchFamily="18" charset="0"/>
              </a:rPr>
              <a:t>The algorithms used in facial recognition are:</a:t>
            </a:r>
          </a:p>
          <a:p>
            <a:pPr lvl="1" algn="just"/>
            <a:r>
              <a:rPr lang="en-IN" sz="1400" dirty="0">
                <a:latin typeface="Times New Roman" panose="02020603050405020304" pitchFamily="18" charset="0"/>
                <a:cs typeface="Times New Roman" panose="02020603050405020304" pitchFamily="18" charset="0"/>
              </a:rPr>
              <a:t>CNN (Convolutional Neural Network)</a:t>
            </a:r>
          </a:p>
          <a:p>
            <a:pPr lvl="1" algn="just"/>
            <a:r>
              <a:rPr lang="en-IN" sz="1400" dirty="0">
                <a:latin typeface="Times New Roman" panose="02020603050405020304" pitchFamily="18" charset="0"/>
                <a:cs typeface="Times New Roman" panose="02020603050405020304" pitchFamily="18" charset="0"/>
              </a:rPr>
              <a:t>SVM</a:t>
            </a:r>
          </a:p>
          <a:p>
            <a:pPr lvl="1" algn="just"/>
            <a:r>
              <a:rPr lang="en-IN" sz="1400" dirty="0">
                <a:latin typeface="Times New Roman" panose="02020603050405020304" pitchFamily="18" charset="0"/>
                <a:cs typeface="Times New Roman" panose="02020603050405020304" pitchFamily="18" charset="0"/>
              </a:rPr>
              <a:t>Eigenfaces</a:t>
            </a:r>
          </a:p>
          <a:p>
            <a:pPr algn="just"/>
            <a:r>
              <a:rPr lang="en-IN" sz="1800" dirty="0">
                <a:latin typeface="Times New Roman" panose="02020603050405020304" pitchFamily="18" charset="0"/>
                <a:cs typeface="Times New Roman" panose="02020603050405020304" pitchFamily="18" charset="0"/>
              </a:rPr>
              <a:t>CNN:</a:t>
            </a:r>
          </a:p>
          <a:p>
            <a:pPr marL="82296" indent="0" algn="just">
              <a:buNone/>
            </a:pPr>
            <a:r>
              <a:rPr lang="en-US" sz="1400" dirty="0">
                <a:latin typeface="Times New Roman" panose="02020603050405020304" pitchFamily="18" charset="0"/>
                <a:cs typeface="Times New Roman" panose="02020603050405020304" pitchFamily="18" charset="0"/>
              </a:rPr>
              <a:t>A type of machine learning in which a model learns to perform classification tasks directly on an image, video. CNN is a normal neural network with new layers — convolutional and pooling.</a:t>
            </a:r>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SVM:</a:t>
            </a:r>
          </a:p>
          <a:p>
            <a:pPr marL="82296" indent="0" algn="just">
              <a:buNone/>
            </a:pPr>
            <a:r>
              <a:rPr lang="en-US" sz="1400" dirty="0">
                <a:latin typeface="Times New Roman" panose="02020603050405020304" pitchFamily="18" charset="0"/>
                <a:cs typeface="Times New Roman" panose="02020603050405020304"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a:t>
            </a:r>
            <a:r>
              <a:rPr lang="en-US" sz="1400" dirty="0" err="1">
                <a:latin typeface="Times New Roman" panose="02020603050405020304" pitchFamily="18" charset="0"/>
                <a:cs typeface="Times New Roman" panose="02020603050405020304" pitchFamily="18" charset="0"/>
              </a:rPr>
              <a:t>hyperplane.SVM</a:t>
            </a:r>
            <a:r>
              <a:rPr lang="en-US" sz="1400" dirty="0">
                <a:latin typeface="Times New Roman" panose="02020603050405020304" pitchFamily="18" charset="0"/>
                <a:cs typeface="Times New Roman" panose="02020603050405020304" pitchFamily="18" charset="0"/>
              </a:rPr>
              <a:t> chooses the extreme points/vectors that help in creating the hyperplane. These extreme cases are called as support vectors, and hence algorithm is termed as Support Vector Machine.</a:t>
            </a:r>
          </a:p>
          <a:p>
            <a:pPr algn="just"/>
            <a:r>
              <a:rPr lang="en-IN" sz="1800" dirty="0">
                <a:latin typeface="Times New Roman" panose="02020603050405020304" pitchFamily="18" charset="0"/>
                <a:cs typeface="Times New Roman" panose="02020603050405020304" pitchFamily="18" charset="0"/>
              </a:rPr>
              <a:t>Eigenfaces:</a:t>
            </a:r>
          </a:p>
          <a:p>
            <a:pPr marL="82296" indent="0" algn="just">
              <a:buNone/>
            </a:pPr>
            <a:r>
              <a:rPr lang="en-IN" sz="1800" dirty="0">
                <a:latin typeface="Times New Roman" panose="02020603050405020304" pitchFamily="18" charset="0"/>
                <a:cs typeface="Times New Roman" panose="02020603050405020304" pitchFamily="18" charset="0"/>
              </a:rPr>
              <a:t>	</a:t>
            </a:r>
            <a:r>
              <a:rPr lang="en-US" sz="1100" b="0" i="0" dirty="0">
                <a:solidFill>
                  <a:srgbClr val="2B2F3C"/>
                </a:solidFill>
                <a:effectLst/>
                <a:latin typeface="Proxima Nova Rg"/>
              </a:rPr>
              <a:t> </a:t>
            </a:r>
            <a:r>
              <a:rPr lang="en-US" sz="1400" dirty="0">
                <a:latin typeface="Times New Roman" panose="02020603050405020304" pitchFamily="18" charset="0"/>
                <a:cs typeface="Times New Roman" panose="02020603050405020304" pitchFamily="18" charset="0"/>
              </a:rPr>
              <a:t>Eigenfaces is a face detection and </a:t>
            </a:r>
            <a:r>
              <a:rPr lang="en-US" sz="14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recognition</a:t>
            </a:r>
            <a:r>
              <a:rPr lang="en-US" sz="1400" dirty="0">
                <a:latin typeface="Times New Roman" panose="02020603050405020304" pitchFamily="18" charset="0"/>
                <a:cs typeface="Times New Roman" panose="02020603050405020304" pitchFamily="18" charset="0"/>
              </a:rPr>
              <a:t> method that determines face variance in image data sets. Facial features are assigned mathematical values, as this method doesn’t use digital pictures but rather statistics. Any human face is a combination of these values with different percentages.</a:t>
            </a:r>
          </a:p>
          <a:p>
            <a:pPr marL="82296" indent="0" algn="just">
              <a:buNone/>
            </a:pPr>
            <a:endParaRPr lang="en-IN" sz="1800" dirty="0">
              <a:latin typeface="Times New Roman" panose="02020603050405020304" pitchFamily="18" charset="0"/>
              <a:cs typeface="Times New Roman" panose="02020603050405020304" pitchFamily="18" charset="0"/>
            </a:endParaRPr>
          </a:p>
          <a:p>
            <a:pPr marL="82296" indent="0" algn="just">
              <a:buNone/>
            </a:pPr>
            <a:r>
              <a:rPr lang="en-IN" sz="1800" dirty="0">
                <a:latin typeface="Times New Roman" panose="02020603050405020304" pitchFamily="18" charset="0"/>
                <a:cs typeface="Times New Roman" panose="02020603050405020304" pitchFamily="18" charset="0"/>
              </a:rPr>
              <a:t>These algorithms are directly implemented using the </a:t>
            </a:r>
            <a:r>
              <a:rPr lang="en-IN" sz="1800" b="1" dirty="0" err="1">
                <a:latin typeface="Times New Roman" panose="02020603050405020304" pitchFamily="18" charset="0"/>
                <a:cs typeface="Times New Roman" panose="02020603050405020304" pitchFamily="18" charset="0"/>
              </a:rPr>
              <a:t>face_recognition</a:t>
            </a: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library that is readily available in python. </a:t>
            </a:r>
          </a:p>
        </p:txBody>
      </p:sp>
      <p:pic>
        <p:nvPicPr>
          <p:cNvPr id="3076" name="Picture 4" descr="Basic CNN Architecture: Explaining 5 Layers of Convolutional Neural Network  | upGrad blog">
            <a:extLst>
              <a:ext uri="{FF2B5EF4-FFF2-40B4-BE49-F238E27FC236}">
                <a16:creationId xmlns:a16="http://schemas.microsoft.com/office/drawing/2014/main" id="{24822C16-52D2-CA8B-2ACE-0F0EBD4FD6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548680"/>
            <a:ext cx="3415084" cy="27336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Support Vector Machine Algorithm">
            <a:extLst>
              <a:ext uri="{FF2B5EF4-FFF2-40B4-BE49-F238E27FC236}">
                <a16:creationId xmlns:a16="http://schemas.microsoft.com/office/drawing/2014/main" id="{4352599B-CECD-8796-7A74-1F19ADB38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2060" y="4087410"/>
            <a:ext cx="3775124" cy="2516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377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E0C7-3250-4DC9-65DC-E7F762371D7A}"/>
              </a:ext>
            </a:extLst>
          </p:cNvPr>
          <p:cNvSpPr>
            <a:spLocks noGrp="1"/>
          </p:cNvSpPr>
          <p:nvPr>
            <p:ph type="title"/>
          </p:nvPr>
        </p:nvSpPr>
        <p:spPr/>
        <p:txBody>
          <a:bodyPr/>
          <a:lstStyle/>
          <a:p>
            <a:r>
              <a:rPr lang="en-IN" dirty="0"/>
              <a:t>Data during implementation</a:t>
            </a:r>
          </a:p>
        </p:txBody>
      </p:sp>
      <p:pic>
        <p:nvPicPr>
          <p:cNvPr id="5" name="Picture 4">
            <a:extLst>
              <a:ext uri="{FF2B5EF4-FFF2-40B4-BE49-F238E27FC236}">
                <a16:creationId xmlns:a16="http://schemas.microsoft.com/office/drawing/2014/main" id="{3D008988-9C9D-C858-2CA4-ADE8C94F6B0C}"/>
              </a:ext>
            </a:extLst>
          </p:cNvPr>
          <p:cNvPicPr>
            <a:picLocks noChangeAspect="1"/>
          </p:cNvPicPr>
          <p:nvPr/>
        </p:nvPicPr>
        <p:blipFill>
          <a:blip r:embed="rId2"/>
          <a:stretch>
            <a:fillRect/>
          </a:stretch>
        </p:blipFill>
        <p:spPr>
          <a:xfrm>
            <a:off x="1110674" y="1592796"/>
            <a:ext cx="7999655" cy="4644516"/>
          </a:xfrm>
          <a:prstGeom prst="rect">
            <a:avLst/>
          </a:prstGeom>
        </p:spPr>
      </p:pic>
    </p:spTree>
    <p:extLst>
      <p:ext uri="{BB962C8B-B14F-4D97-AF65-F5344CB8AC3E}">
        <p14:creationId xmlns:p14="http://schemas.microsoft.com/office/powerpoint/2010/main" val="663354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0A4D34-5EAB-6B9E-40CF-73C7481EFAAE}"/>
              </a:ext>
            </a:extLst>
          </p:cNvPr>
          <p:cNvSpPr txBox="1"/>
          <p:nvPr/>
        </p:nvSpPr>
        <p:spPr>
          <a:xfrm>
            <a:off x="1835696" y="474345"/>
            <a:ext cx="7632848" cy="5909310"/>
          </a:xfrm>
          <a:prstGeom prst="rect">
            <a:avLst/>
          </a:prstGeom>
          <a:noFill/>
        </p:spPr>
        <p:txBody>
          <a:bodyPr wrap="square" rtlCol="0">
            <a:spAutoFit/>
          </a:bodyPr>
          <a:lstStyle/>
          <a:p>
            <a:r>
              <a:rPr lang="en-IN" dirty="0">
                <a:solidFill>
                  <a:srgbClr val="FF0000"/>
                </a:solidFill>
              </a:rPr>
              <a:t>FOR MYSQL CONNECTION:</a:t>
            </a:r>
          </a:p>
          <a:p>
            <a:endParaRPr lang="en-IN" dirty="0"/>
          </a:p>
          <a:p>
            <a:r>
              <a:rPr lang="en-IN" dirty="0"/>
              <a:t>import </a:t>
            </a:r>
            <a:r>
              <a:rPr lang="en-IN" dirty="0" err="1"/>
              <a:t>mysql.connector</a:t>
            </a:r>
            <a:endParaRPr lang="en-IN" dirty="0"/>
          </a:p>
          <a:p>
            <a:r>
              <a:rPr lang="en-IN" dirty="0" err="1"/>
              <a:t>db</a:t>
            </a:r>
            <a:r>
              <a:rPr lang="en-IN" dirty="0"/>
              <a:t> = </a:t>
            </a:r>
            <a:r>
              <a:rPr lang="en-IN" dirty="0" err="1"/>
              <a:t>mysql.connector.connect</a:t>
            </a:r>
            <a:r>
              <a:rPr lang="en-IN" dirty="0"/>
              <a:t>(</a:t>
            </a:r>
          </a:p>
          <a:p>
            <a:r>
              <a:rPr lang="en-IN" dirty="0"/>
              <a:t>    host="localhost",</a:t>
            </a:r>
          </a:p>
          <a:p>
            <a:r>
              <a:rPr lang="en-IN" dirty="0"/>
              <a:t>    user='root',</a:t>
            </a:r>
          </a:p>
          <a:p>
            <a:r>
              <a:rPr lang="en-IN" dirty="0"/>
              <a:t>    passwd='1236',</a:t>
            </a:r>
          </a:p>
          <a:p>
            <a:r>
              <a:rPr lang="en-IN" dirty="0"/>
              <a:t>    database='</a:t>
            </a:r>
            <a:r>
              <a:rPr lang="en-IN" dirty="0" err="1"/>
              <a:t>testdatabase</a:t>
            </a:r>
            <a:r>
              <a:rPr lang="en-IN" dirty="0"/>
              <a:t>’</a:t>
            </a:r>
          </a:p>
          <a:p>
            <a:r>
              <a:rPr lang="en-IN" dirty="0"/>
              <a:t>)</a:t>
            </a:r>
          </a:p>
          <a:p>
            <a:endParaRPr lang="en-IN" dirty="0"/>
          </a:p>
          <a:p>
            <a:r>
              <a:rPr lang="en-IN" dirty="0">
                <a:solidFill>
                  <a:srgbClr val="FF0000"/>
                </a:solidFill>
              </a:rPr>
              <a:t>ENCODING FUNCTION:</a:t>
            </a:r>
          </a:p>
          <a:p>
            <a:endParaRPr lang="en-IN" dirty="0"/>
          </a:p>
          <a:p>
            <a:r>
              <a:rPr lang="en-IN" dirty="0"/>
              <a:t>def </a:t>
            </a:r>
            <a:r>
              <a:rPr lang="en-IN" dirty="0" err="1"/>
              <a:t>findEncodings</a:t>
            </a:r>
            <a:r>
              <a:rPr lang="en-IN" dirty="0"/>
              <a:t>(images):</a:t>
            </a:r>
          </a:p>
          <a:p>
            <a:r>
              <a:rPr lang="en-IN" dirty="0"/>
              <a:t>    </a:t>
            </a:r>
            <a:r>
              <a:rPr lang="en-IN" dirty="0" err="1"/>
              <a:t>encodeList</a:t>
            </a:r>
            <a:r>
              <a:rPr lang="en-IN" dirty="0"/>
              <a:t> = []</a:t>
            </a:r>
          </a:p>
          <a:p>
            <a:r>
              <a:rPr lang="en-IN" dirty="0"/>
              <a:t>    for </a:t>
            </a:r>
            <a:r>
              <a:rPr lang="en-IN" dirty="0" err="1"/>
              <a:t>img</a:t>
            </a:r>
            <a:r>
              <a:rPr lang="en-IN" dirty="0"/>
              <a:t> in images:</a:t>
            </a:r>
          </a:p>
          <a:p>
            <a:r>
              <a:rPr lang="en-IN" dirty="0"/>
              <a:t>        </a:t>
            </a:r>
            <a:r>
              <a:rPr lang="en-IN" dirty="0" err="1"/>
              <a:t>img</a:t>
            </a:r>
            <a:r>
              <a:rPr lang="en-IN" dirty="0"/>
              <a:t> = cv2.cvtColor(</a:t>
            </a:r>
            <a:r>
              <a:rPr lang="en-IN" dirty="0" err="1"/>
              <a:t>img</a:t>
            </a:r>
            <a:r>
              <a:rPr lang="en-IN" dirty="0"/>
              <a:t>, cv2.COLOR_BGR2RGB)</a:t>
            </a:r>
          </a:p>
          <a:p>
            <a:r>
              <a:rPr lang="en-IN" dirty="0"/>
              <a:t>        encode = </a:t>
            </a:r>
            <a:r>
              <a:rPr lang="en-IN" dirty="0" err="1"/>
              <a:t>face_recognition.face_encodings</a:t>
            </a:r>
            <a:r>
              <a:rPr lang="en-IN" dirty="0"/>
              <a:t>(</a:t>
            </a:r>
            <a:r>
              <a:rPr lang="en-IN" dirty="0" err="1"/>
              <a:t>img</a:t>
            </a:r>
            <a:r>
              <a:rPr lang="en-IN" dirty="0"/>
              <a:t>)[0]</a:t>
            </a:r>
          </a:p>
          <a:p>
            <a:r>
              <a:rPr lang="en-IN" dirty="0"/>
              <a:t>        </a:t>
            </a:r>
            <a:r>
              <a:rPr lang="en-IN" dirty="0" err="1"/>
              <a:t>encodeList.append</a:t>
            </a:r>
            <a:r>
              <a:rPr lang="en-IN" dirty="0"/>
              <a:t>(encode)</a:t>
            </a:r>
          </a:p>
          <a:p>
            <a:r>
              <a:rPr lang="en-IN" dirty="0"/>
              <a:t>    return </a:t>
            </a:r>
            <a:r>
              <a:rPr lang="en-IN" dirty="0" err="1"/>
              <a:t>encodeList</a:t>
            </a:r>
            <a:endParaRPr lang="en-IN" dirty="0"/>
          </a:p>
          <a:p>
            <a:endParaRPr lang="en-IN" dirty="0"/>
          </a:p>
          <a:p>
            <a:endParaRPr lang="en-IN" dirty="0"/>
          </a:p>
        </p:txBody>
      </p:sp>
    </p:spTree>
    <p:extLst>
      <p:ext uri="{BB962C8B-B14F-4D97-AF65-F5344CB8AC3E}">
        <p14:creationId xmlns:p14="http://schemas.microsoft.com/office/powerpoint/2010/main" val="999640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01CB38-2566-E8B9-48FE-4CEAF2E1C4F4}"/>
              </a:ext>
            </a:extLst>
          </p:cNvPr>
          <p:cNvSpPr txBox="1"/>
          <p:nvPr/>
        </p:nvSpPr>
        <p:spPr>
          <a:xfrm>
            <a:off x="1403648" y="1124744"/>
            <a:ext cx="7920880" cy="4801314"/>
          </a:xfrm>
          <a:prstGeom prst="rect">
            <a:avLst/>
          </a:prstGeom>
          <a:noFill/>
        </p:spPr>
        <p:txBody>
          <a:bodyPr wrap="square" rtlCol="0">
            <a:spAutoFit/>
          </a:bodyPr>
          <a:lstStyle/>
          <a:p>
            <a:r>
              <a:rPr lang="en-IN" dirty="0">
                <a:solidFill>
                  <a:srgbClr val="FF0000"/>
                </a:solidFill>
              </a:rPr>
              <a:t>FUNCTION FOR CHECKING STATUS:</a:t>
            </a:r>
          </a:p>
          <a:p>
            <a:endParaRPr lang="en-IN" dirty="0"/>
          </a:p>
          <a:p>
            <a:endParaRPr lang="en-IN" dirty="0"/>
          </a:p>
          <a:p>
            <a:r>
              <a:rPr lang="en-IN" dirty="0"/>
              <a:t>def </a:t>
            </a:r>
            <a:r>
              <a:rPr lang="en-IN" dirty="0" err="1"/>
              <a:t>markVoted</a:t>
            </a:r>
            <a:r>
              <a:rPr lang="en-IN" dirty="0"/>
              <a:t>(name):</a:t>
            </a:r>
          </a:p>
          <a:p>
            <a:r>
              <a:rPr lang="en-IN" dirty="0"/>
              <a:t>    query = """SELECT Status FROM </a:t>
            </a:r>
            <a:r>
              <a:rPr lang="en-IN" dirty="0" err="1"/>
              <a:t>VoteStatus</a:t>
            </a:r>
            <a:r>
              <a:rPr lang="en-IN" dirty="0"/>
              <a:t> WHERE Name=%s"""</a:t>
            </a:r>
          </a:p>
          <a:p>
            <a:r>
              <a:rPr lang="en-IN" dirty="0"/>
              <a:t>    tuple1 = name</a:t>
            </a:r>
          </a:p>
          <a:p>
            <a:r>
              <a:rPr lang="en-IN" dirty="0"/>
              <a:t>    </a:t>
            </a:r>
            <a:r>
              <a:rPr lang="en-IN" dirty="0" err="1"/>
              <a:t>mycursor.execute</a:t>
            </a:r>
            <a:r>
              <a:rPr lang="en-IN" dirty="0"/>
              <a:t>(query,(tuple1,))</a:t>
            </a:r>
          </a:p>
          <a:p>
            <a:r>
              <a:rPr lang="en-IN" dirty="0"/>
              <a:t>    status = </a:t>
            </a:r>
            <a:r>
              <a:rPr lang="en-IN" dirty="0" err="1"/>
              <a:t>mycursor.fetchone</a:t>
            </a:r>
            <a:r>
              <a:rPr lang="en-IN" dirty="0"/>
              <a:t>()</a:t>
            </a:r>
          </a:p>
          <a:p>
            <a:r>
              <a:rPr lang="en-IN" dirty="0"/>
              <a:t>    #print(status)</a:t>
            </a:r>
          </a:p>
          <a:p>
            <a:r>
              <a:rPr lang="en-IN" dirty="0"/>
              <a:t>    if status[0] == '</a:t>
            </a:r>
            <a:r>
              <a:rPr lang="en-IN" dirty="0" err="1"/>
              <a:t>notvoted</a:t>
            </a:r>
            <a:r>
              <a:rPr lang="en-IN" dirty="0"/>
              <a:t>':</a:t>
            </a:r>
          </a:p>
          <a:p>
            <a:r>
              <a:rPr lang="en-IN" dirty="0"/>
              <a:t>        query = """UPDATE </a:t>
            </a:r>
            <a:r>
              <a:rPr lang="en-IN" dirty="0" err="1"/>
              <a:t>VoteStatus</a:t>
            </a:r>
            <a:r>
              <a:rPr lang="en-IN" dirty="0"/>
              <a:t> SET Status = 'voted' where Name=%s"""</a:t>
            </a:r>
          </a:p>
          <a:p>
            <a:r>
              <a:rPr lang="en-IN" dirty="0"/>
              <a:t>        tuple1 = name</a:t>
            </a:r>
          </a:p>
          <a:p>
            <a:r>
              <a:rPr lang="en-IN" dirty="0"/>
              <a:t>        </a:t>
            </a:r>
            <a:r>
              <a:rPr lang="en-IN" dirty="0" err="1"/>
              <a:t>mycursor.execute</a:t>
            </a:r>
            <a:r>
              <a:rPr lang="en-IN" dirty="0"/>
              <a:t>(query, (tuple1,))</a:t>
            </a:r>
          </a:p>
          <a:p>
            <a:r>
              <a:rPr lang="en-IN" dirty="0"/>
              <a:t>        </a:t>
            </a:r>
            <a:r>
              <a:rPr lang="en-IN" dirty="0" err="1"/>
              <a:t>db.commit</a:t>
            </a:r>
            <a:r>
              <a:rPr lang="en-IN" dirty="0"/>
              <a:t>()</a:t>
            </a:r>
          </a:p>
          <a:p>
            <a:r>
              <a:rPr lang="en-IN" dirty="0"/>
              <a:t>    return status[0]</a:t>
            </a:r>
          </a:p>
          <a:p>
            <a:endParaRPr lang="en-IN" dirty="0"/>
          </a:p>
          <a:p>
            <a:endParaRPr lang="en-IN" dirty="0"/>
          </a:p>
        </p:txBody>
      </p:sp>
    </p:spTree>
    <p:extLst>
      <p:ext uri="{BB962C8B-B14F-4D97-AF65-F5344CB8AC3E}">
        <p14:creationId xmlns:p14="http://schemas.microsoft.com/office/powerpoint/2010/main" val="810812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1B84CA-9435-5EC6-93D2-4BBD8D51357F}"/>
              </a:ext>
            </a:extLst>
          </p:cNvPr>
          <p:cNvSpPr txBox="1"/>
          <p:nvPr/>
        </p:nvSpPr>
        <p:spPr>
          <a:xfrm>
            <a:off x="1403648" y="1196752"/>
            <a:ext cx="6967035" cy="4247317"/>
          </a:xfrm>
          <a:prstGeom prst="rect">
            <a:avLst/>
          </a:prstGeom>
          <a:noFill/>
        </p:spPr>
        <p:txBody>
          <a:bodyPr wrap="none" rtlCol="0">
            <a:spAutoFit/>
          </a:bodyPr>
          <a:lstStyle/>
          <a:p>
            <a:r>
              <a:rPr lang="en-IN" dirty="0">
                <a:solidFill>
                  <a:srgbClr val="FF0000"/>
                </a:solidFill>
              </a:rPr>
              <a:t>FUNCTION FOR CHECKING THE NUMBER OF TIMES VOTED:</a:t>
            </a:r>
          </a:p>
          <a:p>
            <a:endParaRPr lang="en-IN" dirty="0"/>
          </a:p>
          <a:p>
            <a:endParaRPr lang="en-IN" dirty="0"/>
          </a:p>
          <a:p>
            <a:r>
              <a:rPr lang="en-IN" dirty="0"/>
              <a:t>def </a:t>
            </a:r>
            <a:r>
              <a:rPr lang="en-IN" dirty="0" err="1"/>
              <a:t>getVoteCount</a:t>
            </a:r>
            <a:r>
              <a:rPr lang="en-IN" dirty="0"/>
              <a:t>(name):</a:t>
            </a:r>
          </a:p>
          <a:p>
            <a:r>
              <a:rPr lang="en-IN" dirty="0"/>
              <a:t>    query = """SELECT Count FROM </a:t>
            </a:r>
            <a:r>
              <a:rPr lang="en-IN" dirty="0" err="1"/>
              <a:t>VoteStatus</a:t>
            </a:r>
            <a:r>
              <a:rPr lang="en-IN" dirty="0"/>
              <a:t> WHERE Name=%s"""</a:t>
            </a:r>
          </a:p>
          <a:p>
            <a:r>
              <a:rPr lang="en-IN" dirty="0"/>
              <a:t>    tuple1 = name</a:t>
            </a:r>
          </a:p>
          <a:p>
            <a:r>
              <a:rPr lang="en-IN" dirty="0"/>
              <a:t>    </a:t>
            </a:r>
            <a:r>
              <a:rPr lang="en-IN" dirty="0" err="1"/>
              <a:t>mycursor.execute</a:t>
            </a:r>
            <a:r>
              <a:rPr lang="en-IN" dirty="0"/>
              <a:t>(query, (tuple1,))</a:t>
            </a:r>
          </a:p>
          <a:p>
            <a:r>
              <a:rPr lang="en-IN" dirty="0"/>
              <a:t>    votes = </a:t>
            </a:r>
            <a:r>
              <a:rPr lang="en-IN" dirty="0" err="1"/>
              <a:t>mycursor.fetchone</a:t>
            </a:r>
            <a:r>
              <a:rPr lang="en-IN" dirty="0"/>
              <a:t>();</a:t>
            </a:r>
          </a:p>
          <a:p>
            <a:r>
              <a:rPr lang="en-IN" dirty="0"/>
              <a:t>    #print(votes)</a:t>
            </a:r>
          </a:p>
          <a:p>
            <a:r>
              <a:rPr lang="en-IN" dirty="0"/>
              <a:t>    if votes[0] == 0:</a:t>
            </a:r>
          </a:p>
          <a:p>
            <a:r>
              <a:rPr lang="en-IN" dirty="0"/>
              <a:t>        query = """UPDATE </a:t>
            </a:r>
            <a:r>
              <a:rPr lang="en-IN" dirty="0" err="1"/>
              <a:t>VoteStatus</a:t>
            </a:r>
            <a:r>
              <a:rPr lang="en-IN" dirty="0"/>
              <a:t> SET Count = 1 where Name=%s"""</a:t>
            </a:r>
          </a:p>
          <a:p>
            <a:r>
              <a:rPr lang="en-IN" dirty="0"/>
              <a:t>        tuple1 = name</a:t>
            </a:r>
          </a:p>
          <a:p>
            <a:r>
              <a:rPr lang="en-IN" dirty="0"/>
              <a:t>        </a:t>
            </a:r>
            <a:r>
              <a:rPr lang="en-IN" dirty="0" err="1"/>
              <a:t>mycursor.execute</a:t>
            </a:r>
            <a:r>
              <a:rPr lang="en-IN" dirty="0"/>
              <a:t>(query, (tuple1,))</a:t>
            </a:r>
          </a:p>
          <a:p>
            <a:r>
              <a:rPr lang="en-IN" dirty="0"/>
              <a:t>        </a:t>
            </a:r>
            <a:r>
              <a:rPr lang="en-IN" dirty="0" err="1"/>
              <a:t>db.commit</a:t>
            </a:r>
            <a:r>
              <a:rPr lang="en-IN" dirty="0"/>
              <a:t>()</a:t>
            </a:r>
          </a:p>
          <a:p>
            <a:r>
              <a:rPr lang="en-IN" dirty="0"/>
              <a:t>    return votes[0]</a:t>
            </a:r>
          </a:p>
        </p:txBody>
      </p:sp>
    </p:spTree>
    <p:extLst>
      <p:ext uri="{BB962C8B-B14F-4D97-AF65-F5344CB8AC3E}">
        <p14:creationId xmlns:p14="http://schemas.microsoft.com/office/powerpoint/2010/main" val="3582028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809AD-824E-EC87-0A4B-9D5BE34C66C3}"/>
              </a:ext>
            </a:extLst>
          </p:cNvPr>
          <p:cNvSpPr txBox="1"/>
          <p:nvPr/>
        </p:nvSpPr>
        <p:spPr>
          <a:xfrm>
            <a:off x="1259632" y="197346"/>
            <a:ext cx="7716921" cy="6463308"/>
          </a:xfrm>
          <a:prstGeom prst="rect">
            <a:avLst/>
          </a:prstGeom>
          <a:noFill/>
        </p:spPr>
        <p:txBody>
          <a:bodyPr wrap="none" rtlCol="0">
            <a:spAutoFit/>
          </a:bodyPr>
          <a:lstStyle/>
          <a:p>
            <a:r>
              <a:rPr lang="en-IN" dirty="0">
                <a:solidFill>
                  <a:srgbClr val="FF0000"/>
                </a:solidFill>
              </a:rPr>
              <a:t>ENCODING THE FACE FROM THE INPUT:</a:t>
            </a:r>
          </a:p>
          <a:p>
            <a:r>
              <a:rPr lang="en-IN" dirty="0"/>
              <a:t>cap = cv2.VideoCapture(0)</a:t>
            </a:r>
          </a:p>
          <a:p>
            <a:r>
              <a:rPr lang="en-IN" dirty="0" err="1"/>
              <a:t>i</a:t>
            </a:r>
            <a:r>
              <a:rPr lang="en-IN" dirty="0"/>
              <a:t>= 0</a:t>
            </a:r>
          </a:p>
          <a:p>
            <a:r>
              <a:rPr lang="en-IN" dirty="0"/>
              <a:t>name = 'not registered'</a:t>
            </a:r>
          </a:p>
          <a:p>
            <a:r>
              <a:rPr lang="en-IN" dirty="0"/>
              <a:t>while </a:t>
            </a:r>
            <a:r>
              <a:rPr lang="en-IN" dirty="0" err="1"/>
              <a:t>i</a:t>
            </a:r>
            <a:r>
              <a:rPr lang="en-IN" dirty="0"/>
              <a:t>!=1:</a:t>
            </a:r>
          </a:p>
          <a:p>
            <a:r>
              <a:rPr lang="en-IN" dirty="0"/>
              <a:t>    success, </a:t>
            </a:r>
            <a:r>
              <a:rPr lang="en-IN" dirty="0" err="1"/>
              <a:t>img</a:t>
            </a:r>
            <a:r>
              <a:rPr lang="en-IN" dirty="0"/>
              <a:t> = </a:t>
            </a:r>
            <a:r>
              <a:rPr lang="en-IN" dirty="0" err="1"/>
              <a:t>cap.read</a:t>
            </a:r>
            <a:r>
              <a:rPr lang="en-IN" dirty="0"/>
              <a:t>()</a:t>
            </a:r>
          </a:p>
          <a:p>
            <a:r>
              <a:rPr lang="en-IN" dirty="0"/>
              <a:t>    </a:t>
            </a:r>
            <a:r>
              <a:rPr lang="en-IN" dirty="0" err="1"/>
              <a:t>imgS</a:t>
            </a:r>
            <a:r>
              <a:rPr lang="en-IN" dirty="0"/>
              <a:t> = cv2.resize(</a:t>
            </a:r>
            <a:r>
              <a:rPr lang="en-IN" dirty="0" err="1"/>
              <a:t>img</a:t>
            </a:r>
            <a:r>
              <a:rPr lang="en-IN" dirty="0"/>
              <a:t>,(0,0),None, 0.25,0.25)</a:t>
            </a:r>
          </a:p>
          <a:p>
            <a:r>
              <a:rPr lang="en-IN" dirty="0"/>
              <a:t>    </a:t>
            </a:r>
            <a:r>
              <a:rPr lang="en-IN" dirty="0" err="1"/>
              <a:t>imgS</a:t>
            </a:r>
            <a:r>
              <a:rPr lang="en-IN" dirty="0"/>
              <a:t> = cv2.cvtColor(</a:t>
            </a:r>
            <a:r>
              <a:rPr lang="en-IN" dirty="0" err="1"/>
              <a:t>imgS</a:t>
            </a:r>
            <a:r>
              <a:rPr lang="en-IN" dirty="0"/>
              <a:t>, cv2.COLOR_BGR2RGB)</a:t>
            </a:r>
          </a:p>
          <a:p>
            <a:endParaRPr lang="en-IN" dirty="0"/>
          </a:p>
          <a:p>
            <a:r>
              <a:rPr lang="en-IN" dirty="0"/>
              <a:t>    </a:t>
            </a:r>
            <a:r>
              <a:rPr lang="en-IN" dirty="0" err="1"/>
              <a:t>facesCurFrame</a:t>
            </a:r>
            <a:r>
              <a:rPr lang="en-IN" dirty="0"/>
              <a:t> = </a:t>
            </a:r>
            <a:r>
              <a:rPr lang="en-IN" dirty="0" err="1"/>
              <a:t>face_recognition.face_locations</a:t>
            </a:r>
            <a:r>
              <a:rPr lang="en-IN" dirty="0"/>
              <a:t>(</a:t>
            </a:r>
            <a:r>
              <a:rPr lang="en-IN" dirty="0" err="1"/>
              <a:t>imgS</a:t>
            </a:r>
            <a:r>
              <a:rPr lang="en-IN" dirty="0"/>
              <a:t>)</a:t>
            </a:r>
          </a:p>
          <a:p>
            <a:r>
              <a:rPr lang="en-IN" dirty="0"/>
              <a:t>    </a:t>
            </a:r>
            <a:r>
              <a:rPr lang="en-IN" dirty="0" err="1"/>
              <a:t>encodesCurFrame</a:t>
            </a:r>
            <a:r>
              <a:rPr lang="en-IN" dirty="0"/>
              <a:t> = </a:t>
            </a:r>
            <a:r>
              <a:rPr lang="en-IN" dirty="0" err="1"/>
              <a:t>face_recognition.face_encodings</a:t>
            </a:r>
            <a:r>
              <a:rPr lang="en-IN" dirty="0"/>
              <a:t>(</a:t>
            </a:r>
            <a:r>
              <a:rPr lang="en-IN" dirty="0" err="1"/>
              <a:t>imgS,facesCurFrame</a:t>
            </a:r>
            <a:r>
              <a:rPr lang="en-IN" dirty="0"/>
              <a:t>)</a:t>
            </a:r>
          </a:p>
          <a:p>
            <a:endParaRPr lang="en-IN" dirty="0"/>
          </a:p>
          <a:p>
            <a:r>
              <a:rPr lang="en-IN" dirty="0"/>
              <a:t>    for </a:t>
            </a:r>
            <a:r>
              <a:rPr lang="en-IN" dirty="0" err="1"/>
              <a:t>encodeFace</a:t>
            </a:r>
            <a:r>
              <a:rPr lang="en-IN" dirty="0"/>
              <a:t>, </a:t>
            </a:r>
            <a:r>
              <a:rPr lang="en-IN" dirty="0" err="1"/>
              <a:t>faceLoc</a:t>
            </a:r>
            <a:r>
              <a:rPr lang="en-IN" dirty="0"/>
              <a:t> in zip(</a:t>
            </a:r>
            <a:r>
              <a:rPr lang="en-IN" dirty="0" err="1"/>
              <a:t>encodesCurFrame</a:t>
            </a:r>
            <a:r>
              <a:rPr lang="en-IN" dirty="0"/>
              <a:t>, </a:t>
            </a:r>
            <a:r>
              <a:rPr lang="en-IN" dirty="0" err="1"/>
              <a:t>facesCurFrame</a:t>
            </a:r>
            <a:r>
              <a:rPr lang="en-IN" dirty="0"/>
              <a:t>):</a:t>
            </a:r>
          </a:p>
          <a:p>
            <a:r>
              <a:rPr lang="en-IN" dirty="0"/>
              <a:t>        matches = </a:t>
            </a:r>
            <a:r>
              <a:rPr lang="en-IN" dirty="0" err="1"/>
              <a:t>face_recognition.compare_faces</a:t>
            </a:r>
            <a:r>
              <a:rPr lang="en-IN" dirty="0"/>
              <a:t>(</a:t>
            </a:r>
            <a:r>
              <a:rPr lang="en-IN" dirty="0" err="1"/>
              <a:t>encodeListKnown,encodeFace</a:t>
            </a:r>
            <a:r>
              <a:rPr lang="en-IN" dirty="0"/>
              <a:t>)</a:t>
            </a:r>
          </a:p>
          <a:p>
            <a:r>
              <a:rPr lang="en-IN" dirty="0"/>
              <a:t>        </a:t>
            </a:r>
            <a:r>
              <a:rPr lang="en-IN" dirty="0" err="1"/>
              <a:t>faceDis</a:t>
            </a:r>
            <a:r>
              <a:rPr lang="en-IN" dirty="0"/>
              <a:t> = </a:t>
            </a:r>
            <a:r>
              <a:rPr lang="en-IN" dirty="0" err="1"/>
              <a:t>face_recognition.face_distance</a:t>
            </a:r>
            <a:r>
              <a:rPr lang="en-IN" dirty="0"/>
              <a:t>(</a:t>
            </a:r>
            <a:r>
              <a:rPr lang="en-IN" dirty="0" err="1"/>
              <a:t>encodeListKnown,encodeFace</a:t>
            </a:r>
            <a:r>
              <a:rPr lang="en-IN" dirty="0"/>
              <a:t>)</a:t>
            </a:r>
          </a:p>
          <a:p>
            <a:r>
              <a:rPr lang="en-IN" dirty="0"/>
              <a:t>        # print(</a:t>
            </a:r>
            <a:r>
              <a:rPr lang="en-IN" dirty="0" err="1"/>
              <a:t>faceDis</a:t>
            </a:r>
            <a:r>
              <a:rPr lang="en-IN" dirty="0"/>
              <a:t>)</a:t>
            </a:r>
          </a:p>
          <a:p>
            <a:r>
              <a:rPr lang="en-IN" dirty="0"/>
              <a:t>        </a:t>
            </a:r>
            <a:r>
              <a:rPr lang="en-IN" dirty="0" err="1"/>
              <a:t>matchIndex</a:t>
            </a:r>
            <a:r>
              <a:rPr lang="en-IN" dirty="0"/>
              <a:t> = </a:t>
            </a:r>
            <a:r>
              <a:rPr lang="en-IN" dirty="0" err="1"/>
              <a:t>np.argmin</a:t>
            </a:r>
            <a:r>
              <a:rPr lang="en-IN" dirty="0"/>
              <a:t>(</a:t>
            </a:r>
            <a:r>
              <a:rPr lang="en-IN" dirty="0" err="1"/>
              <a:t>faceDis</a:t>
            </a:r>
            <a:r>
              <a:rPr lang="en-IN" dirty="0"/>
              <a:t>)</a:t>
            </a:r>
          </a:p>
          <a:p>
            <a:r>
              <a:rPr lang="en-IN" dirty="0"/>
              <a:t>        if matches[</a:t>
            </a:r>
            <a:r>
              <a:rPr lang="en-IN" dirty="0" err="1"/>
              <a:t>matchIndex</a:t>
            </a:r>
            <a:r>
              <a:rPr lang="en-IN" dirty="0"/>
              <a:t>]:</a:t>
            </a:r>
          </a:p>
          <a:p>
            <a:r>
              <a:rPr lang="en-IN" dirty="0"/>
              <a:t>            name = </a:t>
            </a:r>
            <a:r>
              <a:rPr lang="en-IN" dirty="0" err="1"/>
              <a:t>classNames</a:t>
            </a:r>
            <a:r>
              <a:rPr lang="en-IN" dirty="0"/>
              <a:t>[</a:t>
            </a:r>
            <a:r>
              <a:rPr lang="en-IN" dirty="0" err="1"/>
              <a:t>matchIndex</a:t>
            </a:r>
            <a:r>
              <a:rPr lang="en-IN" dirty="0"/>
              <a:t>]</a:t>
            </a:r>
          </a:p>
          <a:p>
            <a:r>
              <a:rPr lang="en-IN" dirty="0"/>
              <a:t>        print(name)</a:t>
            </a:r>
          </a:p>
          <a:p>
            <a:r>
              <a:rPr lang="en-IN" dirty="0"/>
              <a:t>    </a:t>
            </a:r>
            <a:r>
              <a:rPr lang="en-IN" dirty="0" err="1"/>
              <a:t>i</a:t>
            </a:r>
            <a:r>
              <a:rPr lang="en-IN" dirty="0"/>
              <a:t>+=1</a:t>
            </a:r>
          </a:p>
          <a:p>
            <a:r>
              <a:rPr lang="en-IN" dirty="0"/>
              <a:t>    </a:t>
            </a:r>
            <a:r>
              <a:rPr lang="en-IN" dirty="0" err="1"/>
              <a:t>cap.release</a:t>
            </a:r>
            <a:r>
              <a:rPr lang="en-IN" dirty="0"/>
              <a:t>()</a:t>
            </a:r>
          </a:p>
          <a:p>
            <a:r>
              <a:rPr lang="en-IN" dirty="0"/>
              <a:t>    cv2.destroyAllWindows</a:t>
            </a:r>
          </a:p>
        </p:txBody>
      </p:sp>
    </p:spTree>
    <p:extLst>
      <p:ext uri="{BB962C8B-B14F-4D97-AF65-F5344CB8AC3E}">
        <p14:creationId xmlns:p14="http://schemas.microsoft.com/office/powerpoint/2010/main" val="2719263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478" y="-243408"/>
            <a:ext cx="7498080" cy="1143000"/>
          </a:xfrm>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1329710" y="692696"/>
            <a:ext cx="7240848" cy="4680520"/>
          </a:xfrm>
        </p:spPr>
        <p:txBody>
          <a:bodyPr>
            <a:noAutofit/>
          </a:bodyPr>
          <a:lstStyle/>
          <a:p>
            <a:pPr algn="just"/>
            <a:r>
              <a:rPr lang="en-US" sz="1800" dirty="0">
                <a:latin typeface="Times New Roman" panose="02020603050405020304" pitchFamily="18" charset="0"/>
                <a:cs typeface="Times New Roman" panose="02020603050405020304" pitchFamily="18" charset="0"/>
              </a:rPr>
              <a:t>Not only providing a proper authenticated electoral card but also the proper verification is also needed in order to allow the voter to cast his/her vote.</a:t>
            </a:r>
          </a:p>
          <a:p>
            <a:pPr algn="just"/>
            <a:r>
              <a:rPr lang="en-US" sz="1800" dirty="0">
                <a:latin typeface="Times New Roman" panose="02020603050405020304" pitchFamily="18" charset="0"/>
                <a:cs typeface="Times New Roman" panose="02020603050405020304" pitchFamily="18" charset="0"/>
              </a:rPr>
              <a:t>The present form of verification to vote is:</a:t>
            </a:r>
          </a:p>
          <a:p>
            <a:pPr lvl="1" algn="just"/>
            <a:r>
              <a:rPr lang="en-IN" sz="1800" dirty="0">
                <a:latin typeface="Times New Roman" panose="02020603050405020304" pitchFamily="18" charset="0"/>
                <a:cs typeface="Times New Roman" panose="02020603050405020304" pitchFamily="18" charset="0"/>
              </a:rPr>
              <a:t>The basis of verification of the is the manual check of the photo that is provided on the voter ID and on the electoral card  that is issued.</a:t>
            </a:r>
          </a:p>
          <a:p>
            <a:pPr algn="just"/>
            <a:r>
              <a:rPr lang="en-IN" sz="1800" dirty="0">
                <a:latin typeface="Times New Roman" panose="02020603050405020304" pitchFamily="18" charset="0"/>
                <a:cs typeface="Times New Roman" panose="02020603050405020304" pitchFamily="18" charset="0"/>
              </a:rPr>
              <a:t>The are major problem that is encountered:</a:t>
            </a:r>
          </a:p>
          <a:p>
            <a:pPr marL="742950" lvl="1" indent="-285750" algn="just">
              <a:buClr>
                <a:schemeClr val="accent1">
                  <a:lumMod val="75000"/>
                </a:schemeClr>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details and evidences can be counterfeited and illegitimate identity can be created.</a:t>
            </a:r>
          </a:p>
          <a:p>
            <a:pPr marL="742950" lvl="1" indent="-285750" algn="just">
              <a:buClr>
                <a:schemeClr val="accent1">
                  <a:lumMod val="75000"/>
                </a:schemeClr>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These fake identities are then used in vote rigging which paves way for an undeserving party to win.</a:t>
            </a:r>
          </a:p>
          <a:p>
            <a:pPr marL="182880" indent="0" algn="just">
              <a:buClr>
                <a:schemeClr val="accent1">
                  <a:lumMod val="75000"/>
                </a:schemeClr>
              </a:buClr>
              <a:buNone/>
            </a:pPr>
            <a:r>
              <a:rPr lang="en-IN" sz="1800" b="1" dirty="0">
                <a:latin typeface="Times New Roman" panose="02020603050405020304" pitchFamily="18" charset="0"/>
                <a:cs typeface="Times New Roman" panose="02020603050405020304" pitchFamily="18" charset="0"/>
              </a:rPr>
              <a:t>In order to tackle this issue, in our proposed system, we have made use of Facial Recognition to verify the user identity on the election day.</a:t>
            </a: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a:t>
            </a:r>
          </a:p>
        </p:txBody>
      </p:sp>
      <p:sp>
        <p:nvSpPr>
          <p:cNvPr id="5" name="Content Placeholder 4">
            <a:extLst>
              <a:ext uri="{FF2B5EF4-FFF2-40B4-BE49-F238E27FC236}">
                <a16:creationId xmlns:a16="http://schemas.microsoft.com/office/drawing/2014/main" id="{9C474DE6-88C7-678D-8758-DE7F1DEBD781}"/>
              </a:ext>
            </a:extLst>
          </p:cNvPr>
          <p:cNvSpPr>
            <a:spLocks noGrp="1"/>
          </p:cNvSpPr>
          <p:nvPr>
            <p:ph idx="1"/>
          </p:nvPr>
        </p:nvSpPr>
        <p:spPr/>
        <p:txBody>
          <a:bodyPr>
            <a:normAutofit/>
          </a:bodyPr>
          <a:lstStyle/>
          <a:p>
            <a:r>
              <a:rPr lang="en-IN" sz="2000" dirty="0"/>
              <a:t>LOGIN SCREEN</a:t>
            </a:r>
          </a:p>
        </p:txBody>
      </p:sp>
      <p:pic>
        <p:nvPicPr>
          <p:cNvPr id="4" name="Picture 3">
            <a:extLst>
              <a:ext uri="{FF2B5EF4-FFF2-40B4-BE49-F238E27FC236}">
                <a16:creationId xmlns:a16="http://schemas.microsoft.com/office/drawing/2014/main" id="{210ADC23-CCA7-109B-5916-2FF36DA12976}"/>
              </a:ext>
            </a:extLst>
          </p:cNvPr>
          <p:cNvPicPr/>
          <p:nvPr/>
        </p:nvPicPr>
        <p:blipFill>
          <a:blip r:embed="rId2"/>
          <a:stretch>
            <a:fillRect/>
          </a:stretch>
        </p:blipFill>
        <p:spPr>
          <a:xfrm>
            <a:off x="1187624" y="1988839"/>
            <a:ext cx="7746064" cy="459452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DA4EE-6056-73B2-CF53-F871E0B9E2E0}"/>
              </a:ext>
            </a:extLst>
          </p:cNvPr>
          <p:cNvSpPr>
            <a:spLocks noGrp="1"/>
          </p:cNvSpPr>
          <p:nvPr>
            <p:ph idx="1"/>
          </p:nvPr>
        </p:nvSpPr>
        <p:spPr>
          <a:xfrm>
            <a:off x="1435608" y="116632"/>
            <a:ext cx="7498080" cy="6131768"/>
          </a:xfrm>
        </p:spPr>
        <p:txBody>
          <a:bodyPr/>
          <a:lstStyle/>
          <a:p>
            <a:r>
              <a:rPr lang="en-IN" sz="1800" b="1" dirty="0">
                <a:solidFill>
                  <a:srgbClr val="000000"/>
                </a:solidFill>
                <a:effectLst/>
                <a:latin typeface="Times New Roman" panose="02020603050405020304" pitchFamily="18" charset="0"/>
                <a:ea typeface="Times New Roman" panose="02020603050405020304" pitchFamily="18" charset="0"/>
              </a:rPr>
              <a:t>Identity Verification screen where image is uploaded </a:t>
            </a:r>
            <a:endParaRPr lang="en-IN" b="1" dirty="0"/>
          </a:p>
        </p:txBody>
      </p:sp>
      <p:pic>
        <p:nvPicPr>
          <p:cNvPr id="4" name="Picture 3">
            <a:extLst>
              <a:ext uri="{FF2B5EF4-FFF2-40B4-BE49-F238E27FC236}">
                <a16:creationId xmlns:a16="http://schemas.microsoft.com/office/drawing/2014/main" id="{6831E794-18C6-6508-94D2-B201A870D3F1}"/>
              </a:ext>
            </a:extLst>
          </p:cNvPr>
          <p:cNvPicPr/>
          <p:nvPr/>
        </p:nvPicPr>
        <p:blipFill>
          <a:blip r:embed="rId2"/>
          <a:stretch>
            <a:fillRect/>
          </a:stretch>
        </p:blipFill>
        <p:spPr>
          <a:xfrm>
            <a:off x="1619672" y="669925"/>
            <a:ext cx="6840760" cy="5518150"/>
          </a:xfrm>
          <a:prstGeom prst="rect">
            <a:avLst/>
          </a:prstGeom>
        </p:spPr>
      </p:pic>
    </p:spTree>
    <p:extLst>
      <p:ext uri="{BB962C8B-B14F-4D97-AF65-F5344CB8AC3E}">
        <p14:creationId xmlns:p14="http://schemas.microsoft.com/office/powerpoint/2010/main" val="18950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886A9A-FD55-11BE-231E-3B880DD2B412}"/>
              </a:ext>
            </a:extLst>
          </p:cNvPr>
          <p:cNvSpPr>
            <a:spLocks noGrp="1"/>
          </p:cNvSpPr>
          <p:nvPr>
            <p:ph idx="1"/>
          </p:nvPr>
        </p:nvSpPr>
        <p:spPr>
          <a:xfrm>
            <a:off x="1435608" y="116632"/>
            <a:ext cx="7498080" cy="6131768"/>
          </a:xfrm>
        </p:spPr>
        <p:txBody>
          <a:bodyPr/>
          <a:lstStyle/>
          <a:p>
            <a:r>
              <a:rPr lang="en-IN" sz="1800" b="1" dirty="0">
                <a:solidFill>
                  <a:srgbClr val="000000"/>
                </a:solidFill>
                <a:effectLst/>
                <a:latin typeface="Times New Roman" panose="02020603050405020304" pitchFamily="18" charset="0"/>
                <a:ea typeface="Times New Roman" panose="02020603050405020304" pitchFamily="18" charset="0"/>
              </a:rPr>
              <a:t>The database before the voter has voted </a:t>
            </a:r>
          </a:p>
          <a:p>
            <a:pPr marL="82296" indent="0">
              <a:buNone/>
            </a:pPr>
            <a:endParaRPr lang="en-IN" dirty="0"/>
          </a:p>
        </p:txBody>
      </p:sp>
      <p:pic>
        <p:nvPicPr>
          <p:cNvPr id="4" name="Picture 3">
            <a:extLst>
              <a:ext uri="{FF2B5EF4-FFF2-40B4-BE49-F238E27FC236}">
                <a16:creationId xmlns:a16="http://schemas.microsoft.com/office/drawing/2014/main" id="{290221C4-E692-1AD7-4470-8D90572F18D7}"/>
              </a:ext>
            </a:extLst>
          </p:cNvPr>
          <p:cNvPicPr/>
          <p:nvPr/>
        </p:nvPicPr>
        <p:blipFill>
          <a:blip r:embed="rId2"/>
          <a:stretch>
            <a:fillRect/>
          </a:stretch>
        </p:blipFill>
        <p:spPr>
          <a:xfrm>
            <a:off x="1653794" y="1052736"/>
            <a:ext cx="7061708" cy="5195664"/>
          </a:xfrm>
          <a:prstGeom prst="rect">
            <a:avLst/>
          </a:prstGeom>
        </p:spPr>
      </p:pic>
    </p:spTree>
    <p:extLst>
      <p:ext uri="{BB962C8B-B14F-4D97-AF65-F5344CB8AC3E}">
        <p14:creationId xmlns:p14="http://schemas.microsoft.com/office/powerpoint/2010/main" val="3790572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4FBC26-7BC7-8862-7402-77DED2F8AB2C}"/>
              </a:ext>
            </a:extLst>
          </p:cNvPr>
          <p:cNvSpPr>
            <a:spLocks noGrp="1"/>
          </p:cNvSpPr>
          <p:nvPr>
            <p:ph idx="1"/>
          </p:nvPr>
        </p:nvSpPr>
        <p:spPr>
          <a:xfrm>
            <a:off x="1435608" y="116632"/>
            <a:ext cx="7498080" cy="6131768"/>
          </a:xfrm>
        </p:spPr>
        <p:txBody>
          <a:bodyPr/>
          <a:lstStyle/>
          <a:p>
            <a:r>
              <a:rPr lang="en-IN" sz="1800" b="1" dirty="0">
                <a:solidFill>
                  <a:srgbClr val="000000"/>
                </a:solidFill>
                <a:effectLst/>
                <a:latin typeface="Times New Roman" panose="02020603050405020304" pitchFamily="18" charset="0"/>
                <a:ea typeface="Times New Roman" panose="02020603050405020304" pitchFamily="18" charset="0"/>
              </a:rPr>
              <a:t>Identity Verification screen after image is uploaded </a:t>
            </a:r>
          </a:p>
          <a:p>
            <a:pPr marL="82296" indent="0">
              <a:buNone/>
            </a:pPr>
            <a:endParaRPr lang="en-IN" dirty="0"/>
          </a:p>
        </p:txBody>
      </p:sp>
      <p:pic>
        <p:nvPicPr>
          <p:cNvPr id="5" name="Picture 4">
            <a:extLst>
              <a:ext uri="{FF2B5EF4-FFF2-40B4-BE49-F238E27FC236}">
                <a16:creationId xmlns:a16="http://schemas.microsoft.com/office/drawing/2014/main" id="{89AA4DEA-12F1-46AD-F220-B6E17459E491}"/>
              </a:ext>
            </a:extLst>
          </p:cNvPr>
          <p:cNvPicPr/>
          <p:nvPr/>
        </p:nvPicPr>
        <p:blipFill>
          <a:blip r:embed="rId2"/>
          <a:stretch>
            <a:fillRect/>
          </a:stretch>
        </p:blipFill>
        <p:spPr>
          <a:xfrm>
            <a:off x="2484628" y="2060848"/>
            <a:ext cx="5903796" cy="3384376"/>
          </a:xfrm>
          <a:prstGeom prst="rect">
            <a:avLst/>
          </a:prstGeom>
        </p:spPr>
      </p:pic>
    </p:spTree>
    <p:extLst>
      <p:ext uri="{BB962C8B-B14F-4D97-AF65-F5344CB8AC3E}">
        <p14:creationId xmlns:p14="http://schemas.microsoft.com/office/powerpoint/2010/main" val="924741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2E9D3B-AB77-ACB4-B80C-E8B48E1E48AF}"/>
              </a:ext>
            </a:extLst>
          </p:cNvPr>
          <p:cNvSpPr>
            <a:spLocks noGrp="1"/>
          </p:cNvSpPr>
          <p:nvPr>
            <p:ph idx="1"/>
          </p:nvPr>
        </p:nvSpPr>
        <p:spPr>
          <a:xfrm>
            <a:off x="1435608" y="116632"/>
            <a:ext cx="7498080" cy="6131768"/>
          </a:xfrm>
        </p:spPr>
        <p:txBody>
          <a:bodyPr/>
          <a:lstStyle/>
          <a:p>
            <a:r>
              <a:rPr lang="en-IN" sz="1800" b="1" dirty="0">
                <a:solidFill>
                  <a:srgbClr val="000000"/>
                </a:solidFill>
                <a:effectLst/>
                <a:latin typeface="Times New Roman" panose="02020603050405020304" pitchFamily="18" charset="0"/>
                <a:ea typeface="Times New Roman" panose="02020603050405020304" pitchFamily="18" charset="0"/>
              </a:rPr>
              <a:t>Voting Screen after the voter has been verified.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82296" indent="0">
              <a:buNone/>
            </a:pPr>
            <a:endParaRPr lang="en-IN" dirty="0"/>
          </a:p>
        </p:txBody>
      </p:sp>
      <p:pic>
        <p:nvPicPr>
          <p:cNvPr id="4" name="Picture 3">
            <a:extLst>
              <a:ext uri="{FF2B5EF4-FFF2-40B4-BE49-F238E27FC236}">
                <a16:creationId xmlns:a16="http://schemas.microsoft.com/office/drawing/2014/main" id="{0A944FD0-AA51-D5FD-41E9-A053AA303C92}"/>
              </a:ext>
            </a:extLst>
          </p:cNvPr>
          <p:cNvPicPr/>
          <p:nvPr/>
        </p:nvPicPr>
        <p:blipFill>
          <a:blip r:embed="rId2"/>
          <a:stretch>
            <a:fillRect/>
          </a:stretch>
        </p:blipFill>
        <p:spPr>
          <a:xfrm>
            <a:off x="0" y="1219605"/>
            <a:ext cx="5364088" cy="3289515"/>
          </a:xfrm>
          <a:prstGeom prst="rect">
            <a:avLst/>
          </a:prstGeom>
        </p:spPr>
      </p:pic>
      <p:pic>
        <p:nvPicPr>
          <p:cNvPr id="5" name="Picture 4">
            <a:extLst>
              <a:ext uri="{FF2B5EF4-FFF2-40B4-BE49-F238E27FC236}">
                <a16:creationId xmlns:a16="http://schemas.microsoft.com/office/drawing/2014/main" id="{06FF3B1B-D491-29D7-8BBB-5A50AB060AFD}"/>
              </a:ext>
            </a:extLst>
          </p:cNvPr>
          <p:cNvPicPr/>
          <p:nvPr/>
        </p:nvPicPr>
        <p:blipFill>
          <a:blip r:embed="rId3"/>
          <a:stretch>
            <a:fillRect/>
          </a:stretch>
        </p:blipFill>
        <p:spPr>
          <a:xfrm>
            <a:off x="3743960" y="3820160"/>
            <a:ext cx="5400040" cy="3037840"/>
          </a:xfrm>
          <a:prstGeom prst="rect">
            <a:avLst/>
          </a:prstGeom>
        </p:spPr>
      </p:pic>
    </p:spTree>
    <p:extLst>
      <p:ext uri="{BB962C8B-B14F-4D97-AF65-F5344CB8AC3E}">
        <p14:creationId xmlns:p14="http://schemas.microsoft.com/office/powerpoint/2010/main" val="3490568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CBBE32-650D-61A6-1642-85ACBB2FEE53}"/>
              </a:ext>
            </a:extLst>
          </p:cNvPr>
          <p:cNvSpPr>
            <a:spLocks noGrp="1"/>
          </p:cNvSpPr>
          <p:nvPr>
            <p:ph idx="1"/>
          </p:nvPr>
        </p:nvSpPr>
        <p:spPr>
          <a:xfrm>
            <a:off x="1435608" y="116632"/>
            <a:ext cx="7498080" cy="6131768"/>
          </a:xfrm>
        </p:spPr>
        <p:txBody>
          <a:bodyPr/>
          <a:lstStyle/>
          <a:p>
            <a:r>
              <a:rPr lang="en-IN" sz="1800" b="1" dirty="0">
                <a:solidFill>
                  <a:srgbClr val="000000"/>
                </a:solidFill>
                <a:effectLst/>
                <a:latin typeface="Times New Roman" panose="02020603050405020304" pitchFamily="18" charset="0"/>
                <a:ea typeface="Times New Roman" panose="02020603050405020304" pitchFamily="18" charset="0"/>
              </a:rPr>
              <a:t>The database after the voter has voted </a:t>
            </a:r>
            <a:endParaRPr lang="en-IN" b="1" dirty="0"/>
          </a:p>
        </p:txBody>
      </p:sp>
      <p:pic>
        <p:nvPicPr>
          <p:cNvPr id="5" name="Picture 4">
            <a:extLst>
              <a:ext uri="{FF2B5EF4-FFF2-40B4-BE49-F238E27FC236}">
                <a16:creationId xmlns:a16="http://schemas.microsoft.com/office/drawing/2014/main" id="{DFBE8D81-0E24-A179-5554-6D3A1C9312E5}"/>
              </a:ext>
            </a:extLst>
          </p:cNvPr>
          <p:cNvPicPr/>
          <p:nvPr/>
        </p:nvPicPr>
        <p:blipFill>
          <a:blip r:embed="rId2"/>
          <a:stretch>
            <a:fillRect/>
          </a:stretch>
        </p:blipFill>
        <p:spPr>
          <a:xfrm>
            <a:off x="1458528" y="1124744"/>
            <a:ext cx="7289935" cy="5123656"/>
          </a:xfrm>
          <a:prstGeom prst="rect">
            <a:avLst/>
          </a:prstGeom>
        </p:spPr>
      </p:pic>
    </p:spTree>
    <p:extLst>
      <p:ext uri="{BB962C8B-B14F-4D97-AF65-F5344CB8AC3E}">
        <p14:creationId xmlns:p14="http://schemas.microsoft.com/office/powerpoint/2010/main" val="1755275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B85EA-D79D-B74A-3B73-A740AE3B7552}"/>
              </a:ext>
            </a:extLst>
          </p:cNvPr>
          <p:cNvSpPr>
            <a:spLocks noGrp="1"/>
          </p:cNvSpPr>
          <p:nvPr>
            <p:ph idx="1"/>
          </p:nvPr>
        </p:nvSpPr>
        <p:spPr>
          <a:xfrm>
            <a:off x="1435608" y="188640"/>
            <a:ext cx="7498080" cy="6059760"/>
          </a:xfrm>
        </p:spPr>
        <p:txBody>
          <a:bodyPr/>
          <a:lstStyle/>
          <a:p>
            <a:r>
              <a:rPr lang="en-IN" sz="1800" b="1" dirty="0">
                <a:solidFill>
                  <a:srgbClr val="000000"/>
                </a:solidFill>
                <a:effectLst/>
                <a:latin typeface="Times New Roman" panose="02020603050405020304" pitchFamily="18" charset="0"/>
                <a:ea typeface="Times New Roman" panose="02020603050405020304" pitchFamily="18" charset="0"/>
              </a:rPr>
              <a:t>Restricted output screen to restrict voter to vote again.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82296" indent="0">
              <a:buNone/>
            </a:pPr>
            <a:endParaRPr lang="en-IN" dirty="0"/>
          </a:p>
        </p:txBody>
      </p:sp>
      <p:pic>
        <p:nvPicPr>
          <p:cNvPr id="5" name="Picture 4">
            <a:extLst>
              <a:ext uri="{FF2B5EF4-FFF2-40B4-BE49-F238E27FC236}">
                <a16:creationId xmlns:a16="http://schemas.microsoft.com/office/drawing/2014/main" id="{227F2DE5-B21E-DBD2-E12C-F3DF51719890}"/>
              </a:ext>
            </a:extLst>
          </p:cNvPr>
          <p:cNvPicPr/>
          <p:nvPr/>
        </p:nvPicPr>
        <p:blipFill>
          <a:blip r:embed="rId2"/>
          <a:stretch>
            <a:fillRect/>
          </a:stretch>
        </p:blipFill>
        <p:spPr>
          <a:xfrm>
            <a:off x="1871980" y="1052736"/>
            <a:ext cx="6876484" cy="4968552"/>
          </a:xfrm>
          <a:prstGeom prst="rect">
            <a:avLst/>
          </a:prstGeom>
        </p:spPr>
      </p:pic>
    </p:spTree>
    <p:extLst>
      <p:ext uri="{BB962C8B-B14F-4D97-AF65-F5344CB8AC3E}">
        <p14:creationId xmlns:p14="http://schemas.microsoft.com/office/powerpoint/2010/main" val="456992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1AB061-C085-8C62-2C29-F3FB45DCBADE}"/>
              </a:ext>
            </a:extLst>
          </p:cNvPr>
          <p:cNvSpPr>
            <a:spLocks noGrp="1"/>
          </p:cNvSpPr>
          <p:nvPr>
            <p:ph idx="1"/>
          </p:nvPr>
        </p:nvSpPr>
        <p:spPr>
          <a:xfrm>
            <a:off x="1435608" y="116632"/>
            <a:ext cx="7498080" cy="6131768"/>
          </a:xfrm>
        </p:spPr>
        <p:txBody>
          <a:bodyPr/>
          <a:lstStyle/>
          <a:p>
            <a:r>
              <a:rPr lang="en-IN" sz="1800" b="1" dirty="0">
                <a:solidFill>
                  <a:srgbClr val="000000"/>
                </a:solidFill>
                <a:effectLst/>
                <a:latin typeface="Times New Roman" panose="02020603050405020304" pitchFamily="18" charset="0"/>
                <a:ea typeface="Times New Roman" panose="02020603050405020304" pitchFamily="18" charset="0"/>
              </a:rPr>
              <a:t>Identity Verification screen after non registered voter image is uploaded </a:t>
            </a:r>
            <a:endParaRPr lang="en-IN" b="1" dirty="0"/>
          </a:p>
        </p:txBody>
      </p:sp>
      <p:pic>
        <p:nvPicPr>
          <p:cNvPr id="4" name="Picture 3">
            <a:extLst>
              <a:ext uri="{FF2B5EF4-FFF2-40B4-BE49-F238E27FC236}">
                <a16:creationId xmlns:a16="http://schemas.microsoft.com/office/drawing/2014/main" id="{993DED8E-B0D6-39C9-F01E-0B1539C5724E}"/>
              </a:ext>
            </a:extLst>
          </p:cNvPr>
          <p:cNvPicPr/>
          <p:nvPr/>
        </p:nvPicPr>
        <p:blipFill>
          <a:blip r:embed="rId2"/>
          <a:stretch>
            <a:fillRect/>
          </a:stretch>
        </p:blipFill>
        <p:spPr>
          <a:xfrm>
            <a:off x="2484628" y="1556792"/>
            <a:ext cx="5400040" cy="3096344"/>
          </a:xfrm>
          <a:prstGeom prst="rect">
            <a:avLst/>
          </a:prstGeom>
        </p:spPr>
      </p:pic>
    </p:spTree>
    <p:extLst>
      <p:ext uri="{BB962C8B-B14F-4D97-AF65-F5344CB8AC3E}">
        <p14:creationId xmlns:p14="http://schemas.microsoft.com/office/powerpoint/2010/main" val="27359881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F71A4EE-0401-2EBB-F311-A0CE845447ED}"/>
              </a:ext>
            </a:extLst>
          </p:cNvPr>
          <p:cNvSpPr>
            <a:spLocks noGrp="1"/>
          </p:cNvSpPr>
          <p:nvPr>
            <p:ph idx="1"/>
          </p:nvPr>
        </p:nvSpPr>
        <p:spPr>
          <a:xfrm>
            <a:off x="1435608" y="188640"/>
            <a:ext cx="7498080" cy="6059760"/>
          </a:xfrm>
        </p:spPr>
        <p:txBody>
          <a:bodyPr/>
          <a:lstStyle/>
          <a:p>
            <a:r>
              <a:rPr lang="en-IN" sz="1800" b="1" dirty="0">
                <a:solidFill>
                  <a:srgbClr val="000000"/>
                </a:solidFill>
                <a:effectLst/>
                <a:latin typeface="Times New Roman" panose="02020603050405020304" pitchFamily="18" charset="0"/>
                <a:ea typeface="Times New Roman" panose="02020603050405020304" pitchFamily="18" charset="0"/>
              </a:rPr>
              <a:t>Output page to allow non registered voters to registers </a:t>
            </a:r>
            <a:endParaRPr lang="en-IN" dirty="0"/>
          </a:p>
        </p:txBody>
      </p:sp>
      <p:pic>
        <p:nvPicPr>
          <p:cNvPr id="3" name="Picture 2">
            <a:extLst>
              <a:ext uri="{FF2B5EF4-FFF2-40B4-BE49-F238E27FC236}">
                <a16:creationId xmlns:a16="http://schemas.microsoft.com/office/drawing/2014/main" id="{EC5170A9-548F-96EF-80EA-F500C0D531F2}"/>
              </a:ext>
            </a:extLst>
          </p:cNvPr>
          <p:cNvPicPr/>
          <p:nvPr/>
        </p:nvPicPr>
        <p:blipFill>
          <a:blip r:embed="rId2"/>
          <a:stretch>
            <a:fillRect/>
          </a:stretch>
        </p:blipFill>
        <p:spPr>
          <a:xfrm>
            <a:off x="1653794" y="1121368"/>
            <a:ext cx="7061708" cy="4615264"/>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BAE4-F430-80BB-B797-0CB391DAF423}"/>
              </a:ext>
            </a:extLst>
          </p:cNvPr>
          <p:cNvSpPr>
            <a:spLocks noGrp="1"/>
          </p:cNvSpPr>
          <p:nvPr>
            <p:ph type="title"/>
          </p:nvPr>
        </p:nvSpPr>
        <p:spPr/>
        <p:txBody>
          <a:bodyPr/>
          <a:lstStyle/>
          <a:p>
            <a:r>
              <a:rPr lang="en-IN" dirty="0"/>
              <a:t>Test Cases</a:t>
            </a:r>
          </a:p>
        </p:txBody>
      </p:sp>
      <p:pic>
        <p:nvPicPr>
          <p:cNvPr id="5" name="Content Placeholder 4">
            <a:extLst>
              <a:ext uri="{FF2B5EF4-FFF2-40B4-BE49-F238E27FC236}">
                <a16:creationId xmlns:a16="http://schemas.microsoft.com/office/drawing/2014/main" id="{FFDDD2FC-D35E-4C49-3312-7971388BF38D}"/>
              </a:ext>
            </a:extLst>
          </p:cNvPr>
          <p:cNvPicPr>
            <a:picLocks noGrp="1" noChangeAspect="1"/>
          </p:cNvPicPr>
          <p:nvPr>
            <p:ph idx="1"/>
          </p:nvPr>
        </p:nvPicPr>
        <p:blipFill>
          <a:blip r:embed="rId2"/>
          <a:stretch>
            <a:fillRect/>
          </a:stretch>
        </p:blipFill>
        <p:spPr>
          <a:xfrm>
            <a:off x="1619672" y="1268760"/>
            <a:ext cx="7026144" cy="5589240"/>
          </a:xfrm>
        </p:spPr>
      </p:pic>
    </p:spTree>
    <p:extLst>
      <p:ext uri="{BB962C8B-B14F-4D97-AF65-F5344CB8AC3E}">
        <p14:creationId xmlns:p14="http://schemas.microsoft.com/office/powerpoint/2010/main" val="4290750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1435608" y="1484784"/>
            <a:ext cx="7498080" cy="2232248"/>
          </a:xfrm>
        </p:spPr>
        <p:txBody>
          <a:bodyPr>
            <a:normAutofit/>
          </a:bodyPr>
          <a:lstStyle/>
          <a:p>
            <a:pPr algn="just"/>
            <a:r>
              <a:rPr lang="en-IN" sz="1800" dirty="0">
                <a:latin typeface="Times New Roman" pitchFamily="18" charset="0"/>
                <a:cs typeface="Times New Roman" pitchFamily="18" charset="0"/>
              </a:rPr>
              <a:t>The present used process to verify the identity of the voter is done manually. </a:t>
            </a:r>
          </a:p>
          <a:p>
            <a:pPr algn="just"/>
            <a:r>
              <a:rPr lang="en-IN" sz="1800" dirty="0">
                <a:latin typeface="Times New Roman" pitchFamily="18" charset="0"/>
                <a:cs typeface="Times New Roman" pitchFamily="18" charset="0"/>
              </a:rPr>
              <a:t>The verification is done twice i.e. once before issuing the voter card along with the electoral card and again on the day of the election.</a:t>
            </a:r>
          </a:p>
          <a:p>
            <a:pPr algn="just"/>
            <a:r>
              <a:rPr lang="en-IN" sz="1800" dirty="0">
                <a:latin typeface="Times New Roman" pitchFamily="18" charset="0"/>
                <a:cs typeface="Times New Roman" pitchFamily="18" charset="0"/>
              </a:rPr>
              <a:t>Before the process of verification is done, the details are collected from the user. This collection of data is either done through online or through filling a physical form.</a:t>
            </a:r>
          </a:p>
        </p:txBody>
      </p:sp>
      <p:pic>
        <p:nvPicPr>
          <p:cNvPr id="1026" name="Picture 2" descr="How to apply for new Voter ID card: NVSP (online) and Enrollment office  (offline) - CIOL">
            <a:extLst>
              <a:ext uri="{FF2B5EF4-FFF2-40B4-BE49-F238E27FC236}">
                <a16:creationId xmlns:a16="http://schemas.microsoft.com/office/drawing/2014/main" id="{FBB6358A-0CCC-9ABD-D867-22CD4B00AF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4149080"/>
            <a:ext cx="3472061" cy="16339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70,680 Form Filling Stock Photos, Pictures &amp; Royalty-Free Images - iStock">
            <a:extLst>
              <a:ext uri="{FF2B5EF4-FFF2-40B4-BE49-F238E27FC236}">
                <a16:creationId xmlns:a16="http://schemas.microsoft.com/office/drawing/2014/main" id="{2FD05008-4FE6-8C2F-6822-214058401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3855805"/>
            <a:ext cx="3290367" cy="22204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B734-9550-ECD4-ED93-AB5281EABA9B}"/>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9FEA9CF5-45A0-56A4-4D02-1B5894261A3B}"/>
              </a:ext>
            </a:extLst>
          </p:cNvPr>
          <p:cNvSpPr>
            <a:spLocks noGrp="1"/>
          </p:cNvSpPr>
          <p:nvPr>
            <p:ph idx="1"/>
          </p:nvPr>
        </p:nvSpPr>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Electronic voting and online voting systems, to be successful, requires a more transparent and secure approach, than is offered by current protocols. The future enhancements involves a protocol developed on blockchain technology. The underlying technology used in the voting system is a payment scheme, which offers anonymity of transactions, a trait not seen in security protocols used for online and electronic systems to date. The block chain protocol when integrated to the online voting system offers anonymity of voter transactions, while keeping the transactions private, and the election transparent and secure.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817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Online Voting Systems easy accessibility, accuracy, and low risk of human and mechanical errors. </a:t>
            </a:r>
          </a:p>
          <a:p>
            <a:r>
              <a:rPr lang="en-IN" sz="1800" dirty="0">
                <a:solidFill>
                  <a:srgbClr val="000000"/>
                </a:solidFill>
                <a:effectLst/>
                <a:latin typeface="Times New Roman" panose="02020603050405020304" pitchFamily="18" charset="0"/>
                <a:ea typeface="Times New Roman" panose="02020603050405020304" pitchFamily="18" charset="0"/>
              </a:rPr>
              <a:t>This Online Voting system will manage the Voter's information by which voter can login and use his voting rights. </a:t>
            </a:r>
            <a:endParaRPr lang="en-IN" sz="1800" dirty="0">
              <a:solidFill>
                <a:srgbClr val="000000"/>
              </a:solidFill>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Vote counting is also made easy by the OVS since it's just a matter of querying the database. </a:t>
            </a:r>
          </a:p>
          <a:p>
            <a:r>
              <a:rPr lang="en-IN" sz="1800" dirty="0">
                <a:solidFill>
                  <a:srgbClr val="000000"/>
                </a:solidFill>
                <a:latin typeface="Times New Roman" panose="02020603050405020304" pitchFamily="18" charset="0"/>
              </a:rPr>
              <a:t>The proposed system validates the user using the facial recognition and allows the user to vote if he’s a first time user, restricts the user if he’s trying vote again and prompts user if they are not registered.</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648" y="2348880"/>
            <a:ext cx="7498080" cy="4802155"/>
          </a:xfrm>
        </p:spPr>
        <p:txBody>
          <a:bodyPr>
            <a:normAutofit/>
          </a:bodyPr>
          <a:lstStyle/>
          <a:p>
            <a:pPr lvl="5">
              <a:buNone/>
            </a:pPr>
            <a:r>
              <a:rPr lang="en-IN" sz="9600" dirty="0">
                <a:latin typeface="Lucida Handwriting" pitchFamily="66" charset="0"/>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1AD2D-663A-D86A-51FC-940A66A45D06}"/>
              </a:ext>
            </a:extLst>
          </p:cNvPr>
          <p:cNvSpPr>
            <a:spLocks noGrp="1"/>
          </p:cNvSpPr>
          <p:nvPr>
            <p:ph idx="1"/>
          </p:nvPr>
        </p:nvSpPr>
        <p:spPr>
          <a:xfrm>
            <a:off x="908111" y="521296"/>
            <a:ext cx="3856472" cy="6336704"/>
          </a:xfrm>
        </p:spPr>
        <p:txBody>
          <a:bodyPr>
            <a:normAutofit/>
          </a:bodyPr>
          <a:lstStyle/>
          <a:p>
            <a:pPr algn="just"/>
            <a:r>
              <a:rPr lang="en-IN" sz="1800" dirty="0">
                <a:latin typeface="Times New Roman" pitchFamily="18" charset="0"/>
                <a:cs typeface="Times New Roman" pitchFamily="18" charset="0"/>
              </a:rPr>
              <a:t>The details which are collected for the verification process are: </a:t>
            </a:r>
          </a:p>
          <a:p>
            <a:pPr lvl="1" algn="just"/>
            <a:r>
              <a:rPr lang="en-IN" sz="1600" dirty="0">
                <a:latin typeface="Times New Roman" pitchFamily="18" charset="0"/>
                <a:cs typeface="Times New Roman" pitchFamily="18" charset="0"/>
              </a:rPr>
              <a:t>Address proof (Passport, Aadhaar Card or Water bill etc)</a:t>
            </a:r>
          </a:p>
          <a:p>
            <a:pPr lvl="1" algn="just"/>
            <a:r>
              <a:rPr lang="en-IN" sz="1600" dirty="0">
                <a:latin typeface="Times New Roman" pitchFamily="18" charset="0"/>
                <a:cs typeface="Times New Roman" pitchFamily="18" charset="0"/>
              </a:rPr>
              <a:t>Copy of proof of age (10</a:t>
            </a:r>
            <a:r>
              <a:rPr lang="en-IN" sz="1600" baseline="30000" dirty="0">
                <a:latin typeface="Times New Roman" pitchFamily="18" charset="0"/>
                <a:cs typeface="Times New Roman" pitchFamily="18" charset="0"/>
              </a:rPr>
              <a:t>th</a:t>
            </a:r>
            <a:r>
              <a:rPr lang="en-IN" sz="1600" dirty="0">
                <a:latin typeface="Times New Roman" pitchFamily="18" charset="0"/>
                <a:cs typeface="Times New Roman" pitchFamily="18" charset="0"/>
              </a:rPr>
              <a:t> certificate, driving licence etc)</a:t>
            </a:r>
          </a:p>
          <a:p>
            <a:pPr lvl="1" algn="just"/>
            <a:r>
              <a:rPr lang="en-IN" sz="1600" dirty="0">
                <a:latin typeface="Times New Roman" pitchFamily="18" charset="0"/>
                <a:cs typeface="Times New Roman" pitchFamily="18" charset="0"/>
              </a:rPr>
              <a:t>Identity proof (Bank passbook with photograph, passport etc)</a:t>
            </a:r>
          </a:p>
          <a:p>
            <a:pPr lvl="1" algn="just"/>
            <a:r>
              <a:rPr lang="en-IN" sz="1600" dirty="0">
                <a:latin typeface="Times New Roman" pitchFamily="18" charset="0"/>
                <a:cs typeface="Times New Roman" pitchFamily="18" charset="0"/>
              </a:rPr>
              <a:t>Recent passport size photographs.</a:t>
            </a:r>
          </a:p>
          <a:p>
            <a:pPr algn="just"/>
            <a:r>
              <a:rPr lang="en-IN" sz="1800" dirty="0">
                <a:latin typeface="Times New Roman" pitchFamily="18" charset="0"/>
                <a:cs typeface="Times New Roman" pitchFamily="18" charset="0"/>
              </a:rPr>
              <a:t>To verify these documents, an official from the election commission visits the voters residence and verifies the address and identity in person. </a:t>
            </a:r>
          </a:p>
          <a:p>
            <a:pPr algn="just"/>
            <a:r>
              <a:rPr lang="en-IN" sz="1800" dirty="0">
                <a:latin typeface="Times New Roman" pitchFamily="18" charset="0"/>
                <a:cs typeface="Times New Roman" pitchFamily="18" charset="0"/>
              </a:rPr>
              <a:t>During this process of verification, if any </a:t>
            </a:r>
            <a:r>
              <a:rPr lang="en-US" sz="1800" dirty="0">
                <a:latin typeface="Times New Roman" pitchFamily="18" charset="0"/>
                <a:cs typeface="Times New Roman" pitchFamily="18" charset="0"/>
              </a:rPr>
              <a:t>discrepancies are found the application is rejected or else if the details are proven to be satisfactory the Voter ID is issued.</a:t>
            </a:r>
          </a:p>
        </p:txBody>
      </p:sp>
      <p:pic>
        <p:nvPicPr>
          <p:cNvPr id="2050" name="Picture 2" descr="voter id transfer, Voter ID transfer: రాష్ట్రం నుంచి రాష్ట్రానికి ఓటర్  ఐడీని బదిలీ చేసుకోవడం ఎలా? - how to transfer voter id from one state to  another - Samayam Telugu">
            <a:extLst>
              <a:ext uri="{FF2B5EF4-FFF2-40B4-BE49-F238E27FC236}">
                <a16:creationId xmlns:a16="http://schemas.microsoft.com/office/drawing/2014/main" id="{700E87D3-3676-FA0F-6E9A-4DF91221B7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509712"/>
            <a:ext cx="3856472"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995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F6D0D3-BAEA-62F1-7B46-220FD580B678}"/>
              </a:ext>
            </a:extLst>
          </p:cNvPr>
          <p:cNvSpPr>
            <a:spLocks noGrp="1"/>
          </p:cNvSpPr>
          <p:nvPr>
            <p:ph idx="1"/>
          </p:nvPr>
        </p:nvSpPr>
        <p:spPr>
          <a:xfrm>
            <a:off x="5004048" y="166328"/>
            <a:ext cx="4000488" cy="6525344"/>
          </a:xfrm>
        </p:spPr>
        <p:txBody>
          <a:bodyPr>
            <a:normAutofit/>
          </a:bodyPr>
          <a:lstStyle/>
          <a:p>
            <a:pPr algn="just"/>
            <a:r>
              <a:rPr lang="en-US" sz="1800" dirty="0">
                <a:latin typeface="Times New Roman" panose="02020603050405020304" pitchFamily="18" charset="0"/>
                <a:cs typeface="Times New Roman" panose="02020603050405020304" pitchFamily="18" charset="0"/>
              </a:rPr>
              <a:t>After the Voter ID is verified few days before election day, the electoral are issued electoral cards/ slips which permits the voter to enter the booth allotted to them.</a:t>
            </a:r>
          </a:p>
          <a:p>
            <a:pPr marL="82296"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These issued slips are verified by an election booth officer based on the details provided by the user as part of the application process and Voter ID.</a:t>
            </a:r>
          </a:p>
          <a:p>
            <a:pPr marL="402336" lvl="1" indent="0" algn="just">
              <a:buNone/>
            </a:pPr>
            <a:endParaRPr lang="en-US" sz="14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Along with these details, the user’s identity is verified based on the photo on the Voter ID and the slip that is issued to them.</a:t>
            </a:r>
          </a:p>
          <a:p>
            <a:pPr marL="402336" lvl="1" indent="0" algn="just">
              <a:buNone/>
            </a:pPr>
            <a:endParaRPr lang="en-US" sz="14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These details are matched with the electoral sheet which is also provided to the election booth officer by the government.</a:t>
            </a:r>
            <a:endParaRPr lang="en-IN" sz="1800" dirty="0">
              <a:latin typeface="Times New Roman" panose="02020603050405020304" pitchFamily="18" charset="0"/>
              <a:cs typeface="Times New Roman" panose="02020603050405020304" pitchFamily="18" charset="0"/>
            </a:endParaRPr>
          </a:p>
        </p:txBody>
      </p:sp>
      <p:pic>
        <p:nvPicPr>
          <p:cNvPr id="3074" name="Picture 2" descr="Nellore: With no address available, voter slips are undelivered">
            <a:extLst>
              <a:ext uri="{FF2B5EF4-FFF2-40B4-BE49-F238E27FC236}">
                <a16:creationId xmlns:a16="http://schemas.microsoft.com/office/drawing/2014/main" id="{07EA6271-8F45-5CD0-985A-42EC11FD2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569" y="692696"/>
            <a:ext cx="3954016" cy="25202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ow to change the address on your voter ID card online">
            <a:extLst>
              <a:ext uri="{FF2B5EF4-FFF2-40B4-BE49-F238E27FC236}">
                <a16:creationId xmlns:a16="http://schemas.microsoft.com/office/drawing/2014/main" id="{B8EE5388-783F-188D-34A3-A29BBFCC46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090" y="3717032"/>
            <a:ext cx="395401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822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7BBBC1-0EF7-E847-CE6A-B79BF9485216}"/>
              </a:ext>
            </a:extLst>
          </p:cNvPr>
          <p:cNvSpPr>
            <a:spLocks noGrp="1"/>
          </p:cNvSpPr>
          <p:nvPr>
            <p:ph idx="1"/>
          </p:nvPr>
        </p:nvSpPr>
        <p:spPr>
          <a:xfrm>
            <a:off x="1435608" y="188640"/>
            <a:ext cx="7498080" cy="1008112"/>
          </a:xfrm>
        </p:spPr>
        <p:txBody>
          <a:bodyPr>
            <a:normAutofit/>
          </a:bodyPr>
          <a:lstStyle/>
          <a:p>
            <a:pPr marL="82296" indent="0">
              <a:buNone/>
            </a:pPr>
            <a:r>
              <a:rPr lang="en-IN" sz="4300" dirty="0">
                <a:solidFill>
                  <a:schemeClr val="tx2">
                    <a:satMod val="130000"/>
                  </a:schemeClr>
                </a:solidFill>
                <a:effectLst>
                  <a:outerShdw blurRad="50000" dist="30000" dir="5400000" algn="tl" rotWithShape="0">
                    <a:srgbClr val="000000">
                      <a:alpha val="30000"/>
                    </a:srgbClr>
                  </a:outerShdw>
                </a:effectLst>
                <a:latin typeface="Times New Roman" panose="02020603050405020304" pitchFamily="18" charset="0"/>
                <a:ea typeface="+mj-ea"/>
                <a:cs typeface="Times New Roman" panose="02020603050405020304" pitchFamily="18" charset="0"/>
              </a:rPr>
              <a:t>Existing system architecture</a:t>
            </a:r>
          </a:p>
        </p:txBody>
      </p:sp>
      <p:pic>
        <p:nvPicPr>
          <p:cNvPr id="4" name="Picture 3">
            <a:extLst>
              <a:ext uri="{FF2B5EF4-FFF2-40B4-BE49-F238E27FC236}">
                <a16:creationId xmlns:a16="http://schemas.microsoft.com/office/drawing/2014/main" id="{DE1AD149-FC24-5548-E52B-5BC80ECB6012}"/>
              </a:ext>
            </a:extLst>
          </p:cNvPr>
          <p:cNvPicPr>
            <a:picLocks noChangeAspect="1"/>
          </p:cNvPicPr>
          <p:nvPr/>
        </p:nvPicPr>
        <p:blipFill>
          <a:blip r:embed="rId2"/>
          <a:stretch>
            <a:fillRect/>
          </a:stretch>
        </p:blipFill>
        <p:spPr>
          <a:xfrm>
            <a:off x="1027997" y="1772816"/>
            <a:ext cx="8116003" cy="4092295"/>
          </a:xfrm>
          <a:prstGeom prst="rect">
            <a:avLst/>
          </a:prstGeom>
        </p:spPr>
      </p:pic>
    </p:spTree>
    <p:extLst>
      <p:ext uri="{BB962C8B-B14F-4D97-AF65-F5344CB8AC3E}">
        <p14:creationId xmlns:p14="http://schemas.microsoft.com/office/powerpoint/2010/main" val="217903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1435608" y="1447800"/>
            <a:ext cx="7498080" cy="2197224"/>
          </a:xfrm>
        </p:spPr>
        <p:txBody>
          <a:bodyPr>
            <a:noAutofit/>
          </a:bodyPr>
          <a:lstStyle/>
          <a:p>
            <a:pPr algn="just"/>
            <a:r>
              <a:rPr lang="en-IN" sz="2000" dirty="0">
                <a:latin typeface="Times New Roman" pitchFamily="18" charset="0"/>
                <a:cs typeface="Times New Roman" pitchFamily="18" charset="0"/>
              </a:rPr>
              <a:t>Initially the online/ physical application if filled by the voter and a live image is captured of the voter during the submission of the application.</a:t>
            </a:r>
          </a:p>
          <a:p>
            <a:pPr algn="just"/>
            <a:r>
              <a:rPr lang="en-IN" sz="2000" dirty="0">
                <a:latin typeface="Times New Roman" pitchFamily="18" charset="0"/>
                <a:cs typeface="Times New Roman" pitchFamily="18" charset="0"/>
              </a:rPr>
              <a:t>The captured image of the voter is now stored in the database along with the documents that are submitted by the voter.</a:t>
            </a:r>
          </a:p>
        </p:txBody>
      </p:sp>
      <p:pic>
        <p:nvPicPr>
          <p:cNvPr id="1026" name="Picture 2" descr="Introduction to Databases and How We Store Information in Computers">
            <a:extLst>
              <a:ext uri="{FF2B5EF4-FFF2-40B4-BE49-F238E27FC236}">
                <a16:creationId xmlns:a16="http://schemas.microsoft.com/office/drawing/2014/main" id="{AC6F008E-5369-370B-05A4-3C1DC32208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3933056"/>
            <a:ext cx="3608041" cy="21761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mera Control | WinForms Controls | DevExpress Documentation">
            <a:extLst>
              <a:ext uri="{FF2B5EF4-FFF2-40B4-BE49-F238E27FC236}">
                <a16:creationId xmlns:a16="http://schemas.microsoft.com/office/drawing/2014/main" id="{8F3D7F9E-947A-91AE-CB4E-7BE08D5BD3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789040"/>
            <a:ext cx="2959605" cy="259812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37DCD929-F04C-137F-B784-16120D046B7A}"/>
              </a:ext>
            </a:extLst>
          </p:cNvPr>
          <p:cNvCxnSpPr>
            <a:cxnSpLocks/>
          </p:cNvCxnSpPr>
          <p:nvPr/>
        </p:nvCxnSpPr>
        <p:spPr>
          <a:xfrm>
            <a:off x="3779912" y="5068022"/>
            <a:ext cx="200894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CF0D2D-43B7-EAC0-B806-1E2C26C9DCBB}"/>
              </a:ext>
            </a:extLst>
          </p:cNvPr>
          <p:cNvSpPr>
            <a:spLocks noGrp="1"/>
          </p:cNvSpPr>
          <p:nvPr>
            <p:ph idx="1"/>
          </p:nvPr>
        </p:nvSpPr>
        <p:spPr>
          <a:xfrm>
            <a:off x="5070344" y="980728"/>
            <a:ext cx="4073656" cy="5373216"/>
          </a:xfrm>
        </p:spPr>
        <p:txBody>
          <a:bodyPr>
            <a:normAutofit/>
          </a:bodyPr>
          <a:lstStyle/>
          <a:p>
            <a:pPr algn="just"/>
            <a:r>
              <a:rPr lang="en-IN" sz="1800" dirty="0">
                <a:latin typeface="Times New Roman" panose="02020603050405020304" pitchFamily="18" charset="0"/>
                <a:cs typeface="Times New Roman" panose="02020603050405020304" pitchFamily="18" charset="0"/>
              </a:rPr>
              <a:t>The Voter Identity Verification System, makes use of the facial recognition.</a:t>
            </a:r>
          </a:p>
          <a:p>
            <a:pPr algn="just"/>
            <a:r>
              <a:rPr lang="en-IN" sz="1800" dirty="0">
                <a:latin typeface="Times New Roman" panose="02020603050405020304" pitchFamily="18" charset="0"/>
                <a:cs typeface="Times New Roman" panose="02020603050405020304" pitchFamily="18" charset="0"/>
              </a:rPr>
              <a:t>When the booth officer has to check for the lineaments of the voter must be very accurate.</a:t>
            </a:r>
          </a:p>
          <a:p>
            <a:pPr algn="just"/>
            <a:r>
              <a:rPr lang="en-IN" sz="1800" dirty="0">
                <a:latin typeface="Times New Roman" panose="02020603050405020304" pitchFamily="18" charset="0"/>
                <a:cs typeface="Times New Roman" panose="02020603050405020304" pitchFamily="18" charset="0"/>
              </a:rPr>
              <a:t>But with the use of the facial recognition, </a:t>
            </a:r>
            <a:r>
              <a:rPr lang="en-US" sz="1800" dirty="0">
                <a:latin typeface="Times New Roman" panose="02020603050405020304" pitchFamily="18" charset="0"/>
                <a:cs typeface="Times New Roman" panose="02020603050405020304" pitchFamily="18" charset="0"/>
              </a:rPr>
              <a:t>even if there might be changes in the appearance, the facial alignments of the voter will always be constant and it will be made easy for the officer to legitimize the voter.</a:t>
            </a:r>
          </a:p>
          <a:p>
            <a:pPr algn="just"/>
            <a:r>
              <a:rPr lang="en-US" sz="1800" dirty="0">
                <a:latin typeface="Times New Roman" panose="02020603050405020304" pitchFamily="18" charset="0"/>
                <a:cs typeface="Times New Roman" panose="02020603050405020304" pitchFamily="18" charset="0"/>
              </a:rPr>
              <a:t>The images and labelled names from the database are used for training the facial recognition model.</a:t>
            </a:r>
          </a:p>
        </p:txBody>
      </p:sp>
      <p:pic>
        <p:nvPicPr>
          <p:cNvPr id="2050" name="Picture 2" descr="Facial recognition: It's time for action - Microsoft On the Issues">
            <a:extLst>
              <a:ext uri="{FF2B5EF4-FFF2-40B4-BE49-F238E27FC236}">
                <a16:creationId xmlns:a16="http://schemas.microsoft.com/office/drawing/2014/main" id="{68EA52FF-C76C-7577-F4D2-4C129AFF1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956" y="3449756"/>
            <a:ext cx="4154188" cy="30743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troducing Relational Database Connectors">
            <a:extLst>
              <a:ext uri="{FF2B5EF4-FFF2-40B4-BE49-F238E27FC236}">
                <a16:creationId xmlns:a16="http://schemas.microsoft.com/office/drawing/2014/main" id="{AB7FBCA4-64DC-F969-B4DB-2A7DF46D0A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9755" y="368660"/>
            <a:ext cx="3803915" cy="2139702"/>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7AFABFDE-A05C-E4B3-55EA-3CAA6C9F73D2}"/>
              </a:ext>
            </a:extLst>
          </p:cNvPr>
          <p:cNvCxnSpPr>
            <a:cxnSpLocks/>
          </p:cNvCxnSpPr>
          <p:nvPr/>
        </p:nvCxnSpPr>
        <p:spPr>
          <a:xfrm>
            <a:off x="3191712" y="1813696"/>
            <a:ext cx="0" cy="17281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7319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3025</TotalTime>
  <Words>2152</Words>
  <Application>Microsoft Office PowerPoint</Application>
  <PresentationFormat>On-screen Show (4:3)</PresentationFormat>
  <Paragraphs>210</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Gill Sans MT</vt:lpstr>
      <vt:lpstr>Lucida Handwriting</vt:lpstr>
      <vt:lpstr>Proxima Nova Rg</vt:lpstr>
      <vt:lpstr>Times New Roman</vt:lpstr>
      <vt:lpstr>Verdana</vt:lpstr>
      <vt:lpstr>Wingdings 2</vt:lpstr>
      <vt:lpstr>Solstice</vt:lpstr>
      <vt:lpstr>ONLINE VOTING SYSTEM USING FACIAL RECOGNITION </vt:lpstr>
      <vt:lpstr>CONTENTS</vt:lpstr>
      <vt:lpstr>Abstract</vt:lpstr>
      <vt:lpstr>Existing System</vt:lpstr>
      <vt:lpstr>PowerPoint Presentation</vt:lpstr>
      <vt:lpstr>PowerPoint Presentation</vt:lpstr>
      <vt:lpstr>PowerPoint Presentation</vt:lpstr>
      <vt:lpstr>Proposed System</vt:lpstr>
      <vt:lpstr>PowerPoint Presentation</vt:lpstr>
      <vt:lpstr>PowerPoint Presentation</vt:lpstr>
      <vt:lpstr>PowerPoint Presentation</vt:lpstr>
      <vt:lpstr>PowerPoint Presentation</vt:lpstr>
      <vt:lpstr>System Configuration</vt:lpstr>
      <vt:lpstr>System Architecture</vt:lpstr>
      <vt:lpstr>Modules</vt:lpstr>
      <vt:lpstr>Advantages</vt:lpstr>
      <vt:lpstr>Literature Survey</vt:lpstr>
      <vt:lpstr>UML Diagrams     Usecase diagram</vt:lpstr>
      <vt:lpstr>Class diagram</vt:lpstr>
      <vt:lpstr>Sequence diagram</vt:lpstr>
      <vt:lpstr>Activity Diagram</vt:lpstr>
      <vt:lpstr>Statechart Diagram</vt:lpstr>
      <vt:lpstr>Data flow diagram</vt:lpstr>
      <vt:lpstr>PowerPoint Presentation</vt:lpstr>
      <vt:lpstr>Data during implementation</vt:lpstr>
      <vt:lpstr>PowerPoint Presentation</vt:lpstr>
      <vt:lpstr>PowerPoint Presentation</vt:lpstr>
      <vt:lpstr>PowerPoint Presentation</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 Cases</vt:lpstr>
      <vt:lpstr>Future Work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AND ESTIMATION OF GREENHOUSE GASES USING IOT</dc:title>
  <dc:creator>dell</dc:creator>
  <cp:lastModifiedBy>vudhanthineeraja@outlook.com</cp:lastModifiedBy>
  <cp:revision>42</cp:revision>
  <dcterms:created xsi:type="dcterms:W3CDTF">2019-04-12T07:53:41Z</dcterms:created>
  <dcterms:modified xsi:type="dcterms:W3CDTF">2022-12-17T05:13:58Z</dcterms:modified>
</cp:coreProperties>
</file>