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7" r:id="rId4"/>
    <p:sldId id="260" r:id="rId5"/>
    <p:sldId id="298" r:id="rId6"/>
    <p:sldId id="262" r:id="rId7"/>
    <p:sldId id="301" r:id="rId8"/>
    <p:sldId id="294" r:id="rId9"/>
    <p:sldId id="302" r:id="rId10"/>
    <p:sldId id="305" r:id="rId11"/>
    <p:sldId id="268" r:id="rId12"/>
    <p:sldId id="266" r:id="rId13"/>
    <p:sldId id="299" r:id="rId14"/>
    <p:sldId id="295" r:id="rId15"/>
    <p:sldId id="270" r:id="rId16"/>
    <p:sldId id="269" r:id="rId17"/>
    <p:sldId id="288" r:id="rId18"/>
    <p:sldId id="292" r:id="rId19"/>
    <p:sldId id="25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9E1AF-73CE-4CAD-9B20-F4E5F67781CF}" v="8" dt="2021-04-09T08:47:2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 snapToObjects="1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oang" userId="c86946af4c74d175" providerId="LiveId" clId="{5C3E0D3D-52FA-4C45-B52A-10F654E21217}"/>
    <pc:docChg chg="undo custSel addSld delSld modSld sldOrd">
      <pc:chgData name="Nguyen Hoang" userId="c86946af4c74d175" providerId="LiveId" clId="{5C3E0D3D-52FA-4C45-B52A-10F654E21217}" dt="2021-03-11T05:35:26.887" v="970"/>
      <pc:docMkLst>
        <pc:docMk/>
      </pc:docMkLst>
      <pc:sldChg chg="addSp delSp modSp mod">
        <pc:chgData name="Nguyen Hoang" userId="c86946af4c74d175" providerId="LiveId" clId="{5C3E0D3D-52FA-4C45-B52A-10F654E21217}" dt="2021-03-10T07:47:06.901" v="499" actId="122"/>
        <pc:sldMkLst>
          <pc:docMk/>
          <pc:sldMk cId="3246976709" sldId="256"/>
        </pc:sldMkLst>
        <pc:spChg chg="mod">
          <ac:chgData name="Nguyen Hoang" userId="c86946af4c74d175" providerId="LiveId" clId="{5C3E0D3D-52FA-4C45-B52A-10F654E21217}" dt="2021-03-10T07:46:46.884" v="471" actId="20577"/>
          <ac:spMkLst>
            <pc:docMk/>
            <pc:sldMk cId="3246976709" sldId="256"/>
            <ac:spMk id="2" creationId="{216EF44B-0329-7B4C-94FB-BEDA34D8D6BD}"/>
          </ac:spMkLst>
        </pc:spChg>
        <pc:spChg chg="mod">
          <ac:chgData name="Nguyen Hoang" userId="c86946af4c74d175" providerId="LiveId" clId="{5C3E0D3D-52FA-4C45-B52A-10F654E21217}" dt="2021-03-10T07:47:06.901" v="499" actId="122"/>
          <ac:spMkLst>
            <pc:docMk/>
            <pc:sldMk cId="3246976709" sldId="256"/>
            <ac:spMk id="3" creationId="{E7670246-FD7D-F540-A7C0-CCB96B747880}"/>
          </ac:spMkLst>
        </pc:spChg>
        <pc:picChg chg="add del mod">
          <ac:chgData name="Nguyen Hoang" userId="c86946af4c74d175" providerId="LiveId" clId="{5C3E0D3D-52FA-4C45-B52A-10F654E21217}" dt="2021-03-10T06:55:15.173" v="184" actId="478"/>
          <ac:picMkLst>
            <pc:docMk/>
            <pc:sldMk cId="3246976709" sldId="256"/>
            <ac:picMk id="4" creationId="{B9D4B8E7-5053-4FBE-8095-EE42F4F830A5}"/>
          </ac:picMkLst>
        </pc:picChg>
        <pc:picChg chg="add mod">
          <ac:chgData name="Nguyen Hoang" userId="c86946af4c74d175" providerId="LiveId" clId="{5C3E0D3D-52FA-4C45-B52A-10F654E21217}" dt="2021-03-10T06:55:13.553" v="183"/>
          <ac:picMkLst>
            <pc:docMk/>
            <pc:sldMk cId="3246976709" sldId="256"/>
            <ac:picMk id="5" creationId="{76C27429-E3F6-4100-9D46-B903E474C10C}"/>
          </ac:picMkLst>
        </pc:picChg>
      </pc:sldChg>
      <pc:sldChg chg="addSp modSp mod">
        <pc:chgData name="Nguyen Hoang" userId="c86946af4c74d175" providerId="LiveId" clId="{5C3E0D3D-52FA-4C45-B52A-10F654E21217}" dt="2021-03-11T04:33:17.830" v="694" actId="20577"/>
        <pc:sldMkLst>
          <pc:docMk/>
          <pc:sldMk cId="3064587814" sldId="257"/>
        </pc:sldMkLst>
        <pc:spChg chg="mod">
          <ac:chgData name="Nguyen Hoang" userId="c86946af4c74d175" providerId="LiveId" clId="{5C3E0D3D-52FA-4C45-B52A-10F654E21217}" dt="2021-03-11T04:33:17.830" v="694" actId="20577"/>
          <ac:spMkLst>
            <pc:docMk/>
            <pc:sldMk cId="3064587814" sldId="257"/>
            <ac:spMk id="27" creationId="{14D279ED-5CD7-3248-AEC2-D36DE39B392E}"/>
          </ac:spMkLst>
        </pc:spChg>
        <pc:picChg chg="add mod">
          <ac:chgData name="Nguyen Hoang" userId="c86946af4c74d175" providerId="LiveId" clId="{5C3E0D3D-52FA-4C45-B52A-10F654E21217}" dt="2021-03-10T06:55:04.704" v="180" actId="1076"/>
          <ac:picMkLst>
            <pc:docMk/>
            <pc:sldMk cId="3064587814" sldId="257"/>
            <ac:picMk id="12" creationId="{DD108002-3FA6-47D1-B59A-70996A532AAE}"/>
          </ac:picMkLst>
        </pc:picChg>
      </pc:sldChg>
      <pc:sldChg chg="addSp delSp modSp mod setBg">
        <pc:chgData name="Nguyen Hoang" userId="c86946af4c74d175" providerId="LiveId" clId="{5C3E0D3D-52FA-4C45-B52A-10F654E21217}" dt="2021-03-10T07:07:17.537" v="199"/>
        <pc:sldMkLst>
          <pc:docMk/>
          <pc:sldMk cId="3469326600" sldId="258"/>
        </pc:sldMkLst>
        <pc:spChg chg="del mod">
          <ac:chgData name="Nguyen Hoang" userId="c86946af4c74d175" providerId="LiveId" clId="{5C3E0D3D-52FA-4C45-B52A-10F654E21217}" dt="2021-03-10T06:48:07.881" v="112" actId="478"/>
          <ac:spMkLst>
            <pc:docMk/>
            <pc:sldMk cId="3469326600" sldId="258"/>
            <ac:spMk id="2" creationId="{A66154F4-6FCD-E649-A100-9EDF55161889}"/>
          </ac:spMkLst>
        </pc:spChg>
        <pc:spChg chg="del mod">
          <ac:chgData name="Nguyen Hoang" userId="c86946af4c74d175" providerId="LiveId" clId="{5C3E0D3D-52FA-4C45-B52A-10F654E21217}" dt="2021-03-10T06:48:03.896" v="111" actId="26606"/>
          <ac:spMkLst>
            <pc:docMk/>
            <pc:sldMk cId="3469326600" sldId="258"/>
            <ac:spMk id="3" creationId="{DB661F2F-6F8B-5343-904C-74ECBC1A64A3}"/>
          </ac:spMkLst>
        </pc:spChg>
        <pc:spChg chg="add del mod">
          <ac:chgData name="Nguyen Hoang" userId="c86946af4c74d175" providerId="LiveId" clId="{5C3E0D3D-52FA-4C45-B52A-10F654E21217}" dt="2021-03-10T06:48:10.003" v="113" actId="478"/>
          <ac:spMkLst>
            <pc:docMk/>
            <pc:sldMk cId="3469326600" sldId="258"/>
            <ac:spMk id="6" creationId="{1070D5DB-119C-4B40-8F7B-5AC9EF1DE57A}"/>
          </ac:spMkLst>
        </pc:spChg>
        <pc:spChg chg="add">
          <ac:chgData name="Nguyen Hoang" userId="c86946af4c74d175" providerId="LiveId" clId="{5C3E0D3D-52FA-4C45-B52A-10F654E21217}" dt="2021-03-10T06:48:03.896" v="111" actId="26606"/>
          <ac:spMkLst>
            <pc:docMk/>
            <pc:sldMk cId="3469326600" sldId="258"/>
            <ac:spMk id="14" creationId="{0CABCAE3-64FC-4149-819F-2C1812824154}"/>
          </ac:spMkLst>
        </pc:spChg>
        <pc:spChg chg="add">
          <ac:chgData name="Nguyen Hoang" userId="c86946af4c74d175" providerId="LiveId" clId="{5C3E0D3D-52FA-4C45-B52A-10F654E21217}" dt="2021-03-10T06:48:03.896" v="111" actId="26606"/>
          <ac:spMkLst>
            <pc:docMk/>
            <pc:sldMk cId="3469326600" sldId="258"/>
            <ac:spMk id="17" creationId="{11587617-1CD9-4BB4-8FDB-02547523FBEA}"/>
          </ac:spMkLst>
        </pc:spChg>
        <pc:spChg chg="add">
          <ac:chgData name="Nguyen Hoang" userId="c86946af4c74d175" providerId="LiveId" clId="{5C3E0D3D-52FA-4C45-B52A-10F654E21217}" dt="2021-03-10T06:48:03.896" v="111" actId="26606"/>
          <ac:spMkLst>
            <pc:docMk/>
            <pc:sldMk cId="3469326600" sldId="258"/>
            <ac:spMk id="19" creationId="{B2359BEA-F467-446B-9ED2-7DE4AE3940C4}"/>
          </ac:spMkLst>
        </pc:spChg>
        <pc:grpChg chg="add del">
          <ac:chgData name="Nguyen Hoang" userId="c86946af4c74d175" providerId="LiveId" clId="{5C3E0D3D-52FA-4C45-B52A-10F654E21217}" dt="2021-03-10T06:48:03.858" v="110" actId="26606"/>
          <ac:grpSpMkLst>
            <pc:docMk/>
            <pc:sldMk cId="3469326600" sldId="258"/>
            <ac:grpSpMk id="9" creationId="{93401815-9C3D-43EE-B4E4-2504090CEF01}"/>
          </ac:grpSpMkLst>
        </pc:grpChg>
        <pc:picChg chg="add mod">
          <ac:chgData name="Nguyen Hoang" userId="c86946af4c74d175" providerId="LiveId" clId="{5C3E0D3D-52FA-4C45-B52A-10F654E21217}" dt="2021-03-10T06:48:03.896" v="111" actId="26606"/>
          <ac:picMkLst>
            <pc:docMk/>
            <pc:sldMk cId="3469326600" sldId="258"/>
            <ac:picMk id="4" creationId="{CF573C3E-2BD7-44B0-B34F-545A71C15CF7}"/>
          </ac:picMkLst>
        </pc:picChg>
        <pc:picChg chg="add">
          <ac:chgData name="Nguyen Hoang" userId="c86946af4c74d175" providerId="LiveId" clId="{5C3E0D3D-52FA-4C45-B52A-10F654E21217}" dt="2021-03-10T06:48:03.896" v="111" actId="26606"/>
          <ac:picMkLst>
            <pc:docMk/>
            <pc:sldMk cId="3469326600" sldId="258"/>
            <ac:picMk id="16" creationId="{012FDCFE-9AD2-4D8A-8CBF-B3AA37EBF6DD}"/>
          </ac:picMkLst>
        </pc:picChg>
        <pc:picChg chg="add mod">
          <ac:chgData name="Nguyen Hoang" userId="c86946af4c74d175" providerId="LiveId" clId="{5C3E0D3D-52FA-4C45-B52A-10F654E21217}" dt="2021-03-10T07:07:17.537" v="199"/>
          <ac:picMkLst>
            <pc:docMk/>
            <pc:sldMk cId="3469326600" sldId="258"/>
            <ac:picMk id="20" creationId="{227AE5D7-7BE7-4FF6-ABF7-6E923D76D797}"/>
          </ac:picMkLst>
        </pc:picChg>
        <pc:picChg chg="add">
          <ac:chgData name="Nguyen Hoang" userId="c86946af4c74d175" providerId="LiveId" clId="{5C3E0D3D-52FA-4C45-B52A-10F654E21217}" dt="2021-03-10T06:48:03.896" v="111" actId="26606"/>
          <ac:picMkLst>
            <pc:docMk/>
            <pc:sldMk cId="3469326600" sldId="258"/>
            <ac:picMk id="23" creationId="{CEF18BD6-B169-4CEE-BB3D-71DFD6A8334C}"/>
          </ac:picMkLst>
        </pc:picChg>
        <pc:cxnChg chg="add">
          <ac:chgData name="Nguyen Hoang" userId="c86946af4c74d175" providerId="LiveId" clId="{5C3E0D3D-52FA-4C45-B52A-10F654E21217}" dt="2021-03-10T06:48:03.896" v="111" actId="26606"/>
          <ac:cxnSpMkLst>
            <pc:docMk/>
            <pc:sldMk cId="3469326600" sldId="258"/>
            <ac:cxnSpMk id="13" creationId="{FBD463FC-4CA8-4FF4-85A3-AF9F4B98D210}"/>
          </ac:cxnSpMkLst>
        </pc:cxnChg>
        <pc:cxnChg chg="add">
          <ac:chgData name="Nguyen Hoang" userId="c86946af4c74d175" providerId="LiveId" clId="{5C3E0D3D-52FA-4C45-B52A-10F654E21217}" dt="2021-03-10T06:48:03.896" v="111" actId="26606"/>
          <ac:cxnSpMkLst>
            <pc:docMk/>
            <pc:sldMk cId="3469326600" sldId="258"/>
            <ac:cxnSpMk id="15" creationId="{BECF35C3-8B44-4F4B-BD25-4C01823DB22A}"/>
          </ac:cxnSpMkLst>
        </pc:cxnChg>
        <pc:cxnChg chg="add">
          <ac:chgData name="Nguyen Hoang" userId="c86946af4c74d175" providerId="LiveId" clId="{5C3E0D3D-52FA-4C45-B52A-10F654E21217}" dt="2021-03-10T06:48:03.896" v="111" actId="26606"/>
          <ac:cxnSpMkLst>
            <pc:docMk/>
            <pc:sldMk cId="3469326600" sldId="258"/>
            <ac:cxnSpMk id="21" creationId="{07C4A58F-EDCB-42E6-BB21-2D410EF078C9}"/>
          </ac:cxnSpMkLst>
        </pc:cxnChg>
        <pc:cxnChg chg="add">
          <ac:chgData name="Nguyen Hoang" userId="c86946af4c74d175" providerId="LiveId" clId="{5C3E0D3D-52FA-4C45-B52A-10F654E21217}" dt="2021-03-10T06:48:03.896" v="111" actId="26606"/>
          <ac:cxnSpMkLst>
            <pc:docMk/>
            <pc:sldMk cId="3469326600" sldId="258"/>
            <ac:cxnSpMk id="25" creationId="{0C253CD2-F713-407C-B979-22CDBA5319BC}"/>
          </ac:cxnSpMkLst>
        </pc:cxnChg>
      </pc:sldChg>
      <pc:sldChg chg="del">
        <pc:chgData name="Nguyen Hoang" userId="c86946af4c74d175" providerId="LiveId" clId="{5C3E0D3D-52FA-4C45-B52A-10F654E21217}" dt="2021-03-10T06:38:59.375" v="71" actId="47"/>
        <pc:sldMkLst>
          <pc:docMk/>
          <pc:sldMk cId="3090403812" sldId="259"/>
        </pc:sldMkLst>
      </pc:sldChg>
      <pc:sldChg chg="addSp modSp ord">
        <pc:chgData name="Nguyen Hoang" userId="c86946af4c74d175" providerId="LiveId" clId="{5C3E0D3D-52FA-4C45-B52A-10F654E21217}" dt="2021-03-10T07:06:59.917" v="192"/>
        <pc:sldMkLst>
          <pc:docMk/>
          <pc:sldMk cId="2765835233" sldId="260"/>
        </pc:sldMkLst>
        <pc:picChg chg="add mod">
          <ac:chgData name="Nguyen Hoang" userId="c86946af4c74d175" providerId="LiveId" clId="{5C3E0D3D-52FA-4C45-B52A-10F654E21217}" dt="2021-03-10T07:06:59.917" v="192"/>
          <ac:picMkLst>
            <pc:docMk/>
            <pc:sldMk cId="2765835233" sldId="260"/>
            <ac:picMk id="13" creationId="{B84E91AF-E79F-4D03-BAAA-52078AFB0EDA}"/>
          </ac:picMkLst>
        </pc:picChg>
      </pc:sldChg>
      <pc:sldChg chg="addSp modSp del mod ord">
        <pc:chgData name="Nguyen Hoang" userId="c86946af4c74d175" providerId="LiveId" clId="{5C3E0D3D-52FA-4C45-B52A-10F654E21217}" dt="2021-03-11T04:12:32.687" v="660" actId="47"/>
        <pc:sldMkLst>
          <pc:docMk/>
          <pc:sldMk cId="2711240078" sldId="261"/>
        </pc:sldMkLst>
        <pc:spChg chg="mod">
          <ac:chgData name="Nguyen Hoang" userId="c86946af4c74d175" providerId="LiveId" clId="{5C3E0D3D-52FA-4C45-B52A-10F654E21217}" dt="2021-03-10T07:48:26.130" v="524" actId="20577"/>
          <ac:spMkLst>
            <pc:docMk/>
            <pc:sldMk cId="2711240078" sldId="261"/>
            <ac:spMk id="2" creationId="{6D4C4F87-0BAD-1546-A8DE-4581EC6DAEE5}"/>
          </ac:spMkLst>
        </pc:spChg>
        <pc:picChg chg="add mod">
          <ac:chgData name="Nguyen Hoang" userId="c86946af4c74d175" providerId="LiveId" clId="{5C3E0D3D-52FA-4C45-B52A-10F654E21217}" dt="2021-03-10T07:07:05.312" v="194"/>
          <ac:picMkLst>
            <pc:docMk/>
            <pc:sldMk cId="2711240078" sldId="261"/>
            <ac:picMk id="13" creationId="{31010421-89C0-4850-93DB-DA6A7D700AA9}"/>
          </ac:picMkLst>
        </pc:picChg>
      </pc:sldChg>
      <pc:sldChg chg="addSp modSp mod modAnim">
        <pc:chgData name="Nguyen Hoang" userId="c86946af4c74d175" providerId="LiveId" clId="{5C3E0D3D-52FA-4C45-B52A-10F654E21217}" dt="2021-03-11T04:35:17.540" v="713" actId="113"/>
        <pc:sldMkLst>
          <pc:docMk/>
          <pc:sldMk cId="3382815305" sldId="262"/>
        </pc:sldMkLst>
        <pc:spChg chg="mod">
          <ac:chgData name="Nguyen Hoang" userId="c86946af4c74d175" providerId="LiveId" clId="{5C3E0D3D-52FA-4C45-B52A-10F654E21217}" dt="2021-03-11T04:05:13.390" v="635" actId="20577"/>
          <ac:spMkLst>
            <pc:docMk/>
            <pc:sldMk cId="3382815305" sldId="262"/>
            <ac:spMk id="2" creationId="{DCE47F73-CFF8-8748-BDAD-0786C335BE35}"/>
          </ac:spMkLst>
        </pc:spChg>
        <pc:spChg chg="mod">
          <ac:chgData name="Nguyen Hoang" userId="c86946af4c74d175" providerId="LiveId" clId="{5C3E0D3D-52FA-4C45-B52A-10F654E21217}" dt="2021-03-11T04:35:17.540" v="713" actId="113"/>
          <ac:spMkLst>
            <pc:docMk/>
            <pc:sldMk cId="3382815305" sldId="262"/>
            <ac:spMk id="3" creationId="{DCD9FECA-53AD-8040-87E9-E725B2FE2FDB}"/>
          </ac:spMkLst>
        </pc:spChg>
        <pc:picChg chg="add mod">
          <ac:chgData name="Nguyen Hoang" userId="c86946af4c74d175" providerId="LiveId" clId="{5C3E0D3D-52FA-4C45-B52A-10F654E21217}" dt="2021-03-10T07:07:03.161" v="193"/>
          <ac:picMkLst>
            <pc:docMk/>
            <pc:sldMk cId="3382815305" sldId="262"/>
            <ac:picMk id="4" creationId="{393C3667-F8E9-40D5-A4EB-F2BF4D07E721}"/>
          </ac:picMkLst>
        </pc:picChg>
      </pc:sldChg>
      <pc:sldChg chg="addSp delSp modSp new mod">
        <pc:chgData name="Nguyen Hoang" userId="c86946af4c74d175" providerId="LiveId" clId="{5C3E0D3D-52FA-4C45-B52A-10F654E21217}" dt="2021-03-11T05:34:07.221" v="964" actId="6549"/>
        <pc:sldMkLst>
          <pc:docMk/>
          <pc:sldMk cId="172295091" sldId="263"/>
        </pc:sldMkLst>
        <pc:spChg chg="mod">
          <ac:chgData name="Nguyen Hoang" userId="c86946af4c74d175" providerId="LiveId" clId="{5C3E0D3D-52FA-4C45-B52A-10F654E21217}" dt="2021-03-10T07:40:06.844" v="327" actId="20577"/>
          <ac:spMkLst>
            <pc:docMk/>
            <pc:sldMk cId="172295091" sldId="263"/>
            <ac:spMk id="2" creationId="{96D6EEE6-52DA-4B60-B585-9A3B6695E55D}"/>
          </ac:spMkLst>
        </pc:spChg>
        <pc:spChg chg="add del mod">
          <ac:chgData name="Nguyen Hoang" userId="c86946af4c74d175" providerId="LiveId" clId="{5C3E0D3D-52FA-4C45-B52A-10F654E21217}" dt="2021-03-11T05:34:07.221" v="964" actId="6549"/>
          <ac:spMkLst>
            <pc:docMk/>
            <pc:sldMk cId="172295091" sldId="263"/>
            <ac:spMk id="3" creationId="{411B7538-FA7A-4D75-88FB-E08A65DF0635}"/>
          </ac:spMkLst>
        </pc:spChg>
        <pc:graphicFrameChg chg="add del mod">
          <ac:chgData name="Nguyen Hoang" userId="c86946af4c74d175" providerId="LiveId" clId="{5C3E0D3D-52FA-4C45-B52A-10F654E21217}" dt="2021-03-10T06:36:58.029" v="52"/>
          <ac:graphicFrameMkLst>
            <pc:docMk/>
            <pc:sldMk cId="172295091" sldId="263"/>
            <ac:graphicFrameMk id="4" creationId="{9924FE0F-4E97-406B-A8D5-28C0455D13E0}"/>
          </ac:graphicFrameMkLst>
        </pc:graphicFrameChg>
        <pc:graphicFrameChg chg="add del mod modGraphic">
          <ac:chgData name="Nguyen Hoang" userId="c86946af4c74d175" providerId="LiveId" clId="{5C3E0D3D-52FA-4C45-B52A-10F654E21217}" dt="2021-03-10T06:37:19.356" v="58"/>
          <ac:graphicFrameMkLst>
            <pc:docMk/>
            <pc:sldMk cId="172295091" sldId="263"/>
            <ac:graphicFrameMk id="5" creationId="{A1979FB6-A850-4E47-8985-33FB1BB36D28}"/>
          </ac:graphicFrameMkLst>
        </pc:graphicFrameChg>
        <pc:picChg chg="add del mod">
          <ac:chgData name="Nguyen Hoang" userId="c86946af4c74d175" providerId="LiveId" clId="{5C3E0D3D-52FA-4C45-B52A-10F654E21217}" dt="2021-03-10T06:55:10.901" v="182" actId="478"/>
          <ac:picMkLst>
            <pc:docMk/>
            <pc:sldMk cId="172295091" sldId="263"/>
            <ac:picMk id="6" creationId="{0DAF08A6-56B7-4F0A-A9BD-654426532A8F}"/>
          </ac:picMkLst>
        </pc:picChg>
        <pc:picChg chg="add mod">
          <ac:chgData name="Nguyen Hoang" userId="c86946af4c74d175" providerId="LiveId" clId="{5C3E0D3D-52FA-4C45-B52A-10F654E21217}" dt="2021-03-10T06:55:09.066" v="181"/>
          <ac:picMkLst>
            <pc:docMk/>
            <pc:sldMk cId="172295091" sldId="263"/>
            <ac:picMk id="7" creationId="{4DD3C67D-D377-42BC-AFA7-996A9808BFFE}"/>
          </ac:picMkLst>
        </pc:picChg>
      </pc:sldChg>
      <pc:sldChg chg="new del">
        <pc:chgData name="Nguyen Hoang" userId="c86946af4c74d175" providerId="LiveId" clId="{5C3E0D3D-52FA-4C45-B52A-10F654E21217}" dt="2021-03-10T06:49:34.700" v="115" actId="47"/>
        <pc:sldMkLst>
          <pc:docMk/>
          <pc:sldMk cId="1355531025" sldId="264"/>
        </pc:sldMkLst>
      </pc:sldChg>
      <pc:sldChg chg="addSp delSp modSp add mod">
        <pc:chgData name="Nguyen Hoang" userId="c86946af4c74d175" providerId="LiveId" clId="{5C3E0D3D-52FA-4C45-B52A-10F654E21217}" dt="2021-03-10T07:39:30.142" v="320" actId="6549"/>
        <pc:sldMkLst>
          <pc:docMk/>
          <pc:sldMk cId="906802851" sldId="266"/>
        </pc:sldMkLst>
        <pc:spChg chg="mod">
          <ac:chgData name="Nguyen Hoang" userId="c86946af4c74d175" providerId="LiveId" clId="{5C3E0D3D-52FA-4C45-B52A-10F654E21217}" dt="2021-03-10T07:39:03.860" v="296" actId="20577"/>
          <ac:spMkLst>
            <pc:docMk/>
            <pc:sldMk cId="906802851" sldId="266"/>
            <ac:spMk id="3" creationId="{762FBC68-371C-4623-8723-113269BE90E6}"/>
          </ac:spMkLst>
        </pc:spChg>
        <pc:spChg chg="mod">
          <ac:chgData name="Nguyen Hoang" userId="c86946af4c74d175" providerId="LiveId" clId="{5C3E0D3D-52FA-4C45-B52A-10F654E21217}" dt="2021-03-10T07:39:07.694" v="300" actId="20577"/>
          <ac:spMkLst>
            <pc:docMk/>
            <pc:sldMk cId="906802851" sldId="266"/>
            <ac:spMk id="4" creationId="{D3E79B11-537C-420E-B08A-4D573DF9AE99}"/>
          </ac:spMkLst>
        </pc:spChg>
        <pc:spChg chg="mod">
          <ac:chgData name="Nguyen Hoang" userId="c86946af4c74d175" providerId="LiveId" clId="{5C3E0D3D-52FA-4C45-B52A-10F654E21217}" dt="2021-03-10T07:39:30.142" v="320" actId="6549"/>
          <ac:spMkLst>
            <pc:docMk/>
            <pc:sldMk cId="906802851" sldId="266"/>
            <ac:spMk id="5" creationId="{F5150A04-B534-4DA7-888D-51FED3EC012F}"/>
          </ac:spMkLst>
        </pc:spChg>
        <pc:spChg chg="mod">
          <ac:chgData name="Nguyen Hoang" userId="c86946af4c74d175" providerId="LiveId" clId="{5C3E0D3D-52FA-4C45-B52A-10F654E21217}" dt="2021-03-10T07:39:15.682" v="306" actId="20577"/>
          <ac:spMkLst>
            <pc:docMk/>
            <pc:sldMk cId="906802851" sldId="266"/>
            <ac:spMk id="6" creationId="{BB1A2437-A536-4EC3-8F52-BA0E40025EE5}"/>
          </ac:spMkLst>
        </pc:spChg>
        <pc:spChg chg="mod">
          <ac:chgData name="Nguyen Hoang" userId="c86946af4c74d175" providerId="LiveId" clId="{5C3E0D3D-52FA-4C45-B52A-10F654E21217}" dt="2021-03-10T07:15:43.460" v="268" actId="1035"/>
          <ac:spMkLst>
            <pc:docMk/>
            <pc:sldMk cId="906802851" sldId="266"/>
            <ac:spMk id="7" creationId="{D3567614-E266-492A-AC0C-790A423578BC}"/>
          </ac:spMkLst>
        </pc:spChg>
        <pc:picChg chg="del">
          <ac:chgData name="Nguyen Hoang" userId="c86946af4c74d175" providerId="LiveId" clId="{5C3E0D3D-52FA-4C45-B52A-10F654E21217}" dt="2021-03-10T07:08:17.607" v="209" actId="478"/>
          <ac:picMkLst>
            <pc:docMk/>
            <pc:sldMk cId="906802851" sldId="266"/>
            <ac:picMk id="8" creationId="{095B9E13-A512-42D9-9D80-D859CF29911E}"/>
          </ac:picMkLst>
        </pc:picChg>
        <pc:picChg chg="add mod">
          <ac:chgData name="Nguyen Hoang" userId="c86946af4c74d175" providerId="LiveId" clId="{5C3E0D3D-52FA-4C45-B52A-10F654E21217}" dt="2021-03-10T07:15:48.571" v="269"/>
          <ac:picMkLst>
            <pc:docMk/>
            <pc:sldMk cId="906802851" sldId="266"/>
            <ac:picMk id="9" creationId="{1492A9C7-FEB5-4E56-BA7A-B3D4CED976C8}"/>
          </ac:picMkLst>
        </pc:picChg>
      </pc:sldChg>
      <pc:sldChg chg="addSp delSp modSp add mod">
        <pc:chgData name="Nguyen Hoang" userId="c86946af4c74d175" providerId="LiveId" clId="{5C3E0D3D-52FA-4C45-B52A-10F654E21217}" dt="2021-03-10T07:07:53.437" v="207" actId="20577"/>
        <pc:sldMkLst>
          <pc:docMk/>
          <pc:sldMk cId="1660543198" sldId="267"/>
        </pc:sldMkLst>
        <pc:spChg chg="mod">
          <ac:chgData name="Nguyen Hoang" userId="c86946af4c74d175" providerId="LiveId" clId="{5C3E0D3D-52FA-4C45-B52A-10F654E21217}" dt="2021-03-10T07:07:53.437" v="207" actId="20577"/>
          <ac:spMkLst>
            <pc:docMk/>
            <pc:sldMk cId="1660543198" sldId="267"/>
            <ac:spMk id="33" creationId="{C01E875E-3A66-4DF4-8A12-C8F7D0DCBEA3}"/>
          </ac:spMkLst>
        </pc:spChg>
        <pc:picChg chg="del">
          <ac:chgData name="Nguyen Hoang" userId="c86946af4c74d175" providerId="LiveId" clId="{5C3E0D3D-52FA-4C45-B52A-10F654E21217}" dt="2021-03-10T07:07:40.340" v="204" actId="478"/>
          <ac:picMkLst>
            <pc:docMk/>
            <pc:sldMk cId="1660543198" sldId="267"/>
            <ac:picMk id="2" creationId="{30D20F93-4171-4CCA-A186-3B3EA6405C32}"/>
          </ac:picMkLst>
        </pc:picChg>
        <pc:picChg chg="add mod">
          <ac:chgData name="Nguyen Hoang" userId="c86946af4c74d175" providerId="LiveId" clId="{5C3E0D3D-52FA-4C45-B52A-10F654E21217}" dt="2021-03-10T07:07:45.709" v="205"/>
          <ac:picMkLst>
            <pc:docMk/>
            <pc:sldMk cId="1660543198" sldId="267"/>
            <ac:picMk id="20" creationId="{6691C55F-889A-4C53-B34A-8D0635BA14E5}"/>
          </ac:picMkLst>
        </pc:picChg>
      </pc:sldChg>
      <pc:sldChg chg="addSp delSp modSp add mod">
        <pc:chgData name="Nguyen Hoang" userId="c86946af4c74d175" providerId="LiveId" clId="{5C3E0D3D-52FA-4C45-B52A-10F654E21217}" dt="2021-03-10T07:07:07.411" v="195"/>
        <pc:sldMkLst>
          <pc:docMk/>
          <pc:sldMk cId="3545403485" sldId="268"/>
        </pc:sldMkLst>
        <pc:picChg chg="del">
          <ac:chgData name="Nguyen Hoang" userId="c86946af4c74d175" providerId="LiveId" clId="{5C3E0D3D-52FA-4C45-B52A-10F654E21217}" dt="2021-03-10T07:06:53.011" v="191" actId="478"/>
          <ac:picMkLst>
            <pc:docMk/>
            <pc:sldMk cId="3545403485" sldId="268"/>
            <ac:picMk id="2" creationId="{5D2156BF-A052-4C4B-9DFB-F592087D03AD}"/>
          </ac:picMkLst>
        </pc:picChg>
        <pc:picChg chg="add mod">
          <ac:chgData name="Nguyen Hoang" userId="c86946af4c74d175" providerId="LiveId" clId="{5C3E0D3D-52FA-4C45-B52A-10F654E21217}" dt="2021-03-10T07:07:07.411" v="195"/>
          <ac:picMkLst>
            <pc:docMk/>
            <pc:sldMk cId="3545403485" sldId="268"/>
            <ac:picMk id="7" creationId="{12B1AFDC-5FE6-4912-89EA-6705C7B1F3AB}"/>
          </ac:picMkLst>
        </pc:picChg>
      </pc:sldChg>
      <pc:sldChg chg="addSp delSp modSp add mod">
        <pc:chgData name="Nguyen Hoang" userId="c86946af4c74d175" providerId="LiveId" clId="{5C3E0D3D-52FA-4C45-B52A-10F654E21217}" dt="2021-03-10T07:16:03.132" v="270"/>
        <pc:sldMkLst>
          <pc:docMk/>
          <pc:sldMk cId="226804827" sldId="269"/>
        </pc:sldMkLst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14" creationId="{233E2BE7-5001-4744-ACD5-78ABECA391EB}"/>
          </ac:spMkLst>
        </pc:spChg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15" creationId="{8923DCA8-8157-4E74-A456-1C37B0BF5C10}"/>
          </ac:spMkLst>
        </pc:spChg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16" creationId="{09E3D162-340C-430A-9EB6-EB14F76BE124}"/>
          </ac:spMkLst>
        </pc:spChg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17" creationId="{A080882C-EFA5-4D04-966F-22DB5318F92A}"/>
          </ac:spMkLst>
        </pc:spChg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18" creationId="{21FC57CA-EAFF-4B1C-A306-B4EBAA734D59}"/>
          </ac:spMkLst>
        </pc:spChg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19" creationId="{4634C724-1EFA-4B99-9124-660F1BE083F0}"/>
          </ac:spMkLst>
        </pc:spChg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20" creationId="{9618B507-01E9-4340-95B2-261786D524A3}"/>
          </ac:spMkLst>
        </pc:spChg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21" creationId="{56F37F63-62D3-4DB4-9E0C-1E5A4B73560A}"/>
          </ac:spMkLst>
        </pc:spChg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22" creationId="{7CDC5AC8-3324-41CD-9A56-032E486564F0}"/>
          </ac:spMkLst>
        </pc:spChg>
        <pc:spChg chg="mod">
          <ac:chgData name="Nguyen Hoang" userId="c86946af4c74d175" providerId="LiveId" clId="{5C3E0D3D-52FA-4C45-B52A-10F654E21217}" dt="2021-03-10T07:10:04.115" v="246" actId="1036"/>
          <ac:spMkLst>
            <pc:docMk/>
            <pc:sldMk cId="226804827" sldId="269"/>
            <ac:spMk id="23" creationId="{07591FC9-200A-4677-A8B5-AEC250F4C6D9}"/>
          </ac:spMkLst>
        </pc:spChg>
        <pc:picChg chg="del">
          <ac:chgData name="Nguyen Hoang" userId="c86946af4c74d175" providerId="LiveId" clId="{5C3E0D3D-52FA-4C45-B52A-10F654E21217}" dt="2021-03-10T07:08:32.986" v="211" actId="478"/>
          <ac:picMkLst>
            <pc:docMk/>
            <pc:sldMk cId="226804827" sldId="269"/>
            <ac:picMk id="2" creationId="{02640ED3-C6B8-43B8-9E7B-02B1CC9DF345}"/>
          </ac:picMkLst>
        </pc:picChg>
        <pc:picChg chg="add mod">
          <ac:chgData name="Nguyen Hoang" userId="c86946af4c74d175" providerId="LiveId" clId="{5C3E0D3D-52FA-4C45-B52A-10F654E21217}" dt="2021-03-10T07:16:03.132" v="270"/>
          <ac:picMkLst>
            <pc:docMk/>
            <pc:sldMk cId="226804827" sldId="269"/>
            <ac:picMk id="25" creationId="{40AA2B7A-4A59-4CD8-9BD0-40483E61CE48}"/>
          </ac:picMkLst>
        </pc:picChg>
      </pc:sldChg>
      <pc:sldChg chg="addSp delSp modSp add mod ord setBg">
        <pc:chgData name="Nguyen Hoang" userId="c86946af4c74d175" providerId="LiveId" clId="{5C3E0D3D-52FA-4C45-B52A-10F654E21217}" dt="2021-03-11T05:35:26.887" v="970"/>
        <pc:sldMkLst>
          <pc:docMk/>
          <pc:sldMk cId="2647513334" sldId="270"/>
        </pc:sldMkLst>
        <pc:spChg chg="mod">
          <ac:chgData name="Nguyen Hoang" userId="c86946af4c74d175" providerId="LiveId" clId="{5C3E0D3D-52FA-4C45-B52A-10F654E21217}" dt="2021-03-10T06:52:36.470" v="139" actId="1076"/>
          <ac:spMkLst>
            <pc:docMk/>
            <pc:sldMk cId="2647513334" sldId="270"/>
            <ac:spMk id="5" creationId="{8D4B9056-7D45-4B59-BD3E-729F6642E1E7}"/>
          </ac:spMkLst>
        </pc:spChg>
        <pc:spChg chg="add mod">
          <ac:chgData name="Nguyen Hoang" userId="c86946af4c74d175" providerId="LiveId" clId="{5C3E0D3D-52FA-4C45-B52A-10F654E21217}" dt="2021-03-10T06:53:16.868" v="170" actId="20577"/>
          <ac:spMkLst>
            <pc:docMk/>
            <pc:sldMk cId="2647513334" sldId="270"/>
            <ac:spMk id="51" creationId="{0EF88EB3-868A-47C8-A56B-6C5A5D1D6E4C}"/>
          </ac:spMkLst>
        </pc:spChg>
        <pc:spChg chg="add del">
          <ac:chgData name="Nguyen Hoang" userId="c86946af4c74d175" providerId="LiveId" clId="{5C3E0D3D-52FA-4C45-B52A-10F654E21217}" dt="2021-03-10T06:52:02.512" v="131" actId="26606"/>
          <ac:spMkLst>
            <pc:docMk/>
            <pc:sldMk cId="2647513334" sldId="270"/>
            <ac:spMk id="73" creationId="{E02DA677-C58A-4FCE-A9A0-E66A42EBD9A5}"/>
          </ac:spMkLst>
        </pc:spChg>
        <pc:spChg chg="add del">
          <ac:chgData name="Nguyen Hoang" userId="c86946af4c74d175" providerId="LiveId" clId="{5C3E0D3D-52FA-4C45-B52A-10F654E21217}" dt="2021-03-10T06:52:02.512" v="131" actId="26606"/>
          <ac:spMkLst>
            <pc:docMk/>
            <pc:sldMk cId="2647513334" sldId="270"/>
            <ac:spMk id="81" creationId="{ECCF1120-F05D-4C71-AB45-0BF5A4BC6C85}"/>
          </ac:spMkLst>
        </pc:spChg>
        <pc:spChg chg="add del">
          <ac:chgData name="Nguyen Hoang" userId="c86946af4c74d175" providerId="LiveId" clId="{5C3E0D3D-52FA-4C45-B52A-10F654E21217}" dt="2021-03-10T06:52:02.512" v="131" actId="26606"/>
          <ac:spMkLst>
            <pc:docMk/>
            <pc:sldMk cId="2647513334" sldId="270"/>
            <ac:spMk id="83" creationId="{CB103CE5-4C2E-4B11-B583-5C29D554018C}"/>
          </ac:spMkLst>
        </pc:spChg>
        <pc:spChg chg="add del">
          <ac:chgData name="Nguyen Hoang" userId="c86946af4c74d175" providerId="LiveId" clId="{5C3E0D3D-52FA-4C45-B52A-10F654E21217}" dt="2021-03-10T06:52:13.973" v="135" actId="26606"/>
          <ac:spMkLst>
            <pc:docMk/>
            <pc:sldMk cId="2647513334" sldId="270"/>
            <ac:spMk id="149" creationId="{0CABCAE3-64FC-4149-819F-2C1812824154}"/>
          </ac:spMkLst>
        </pc:spChg>
        <pc:spChg chg="add del">
          <ac:chgData name="Nguyen Hoang" userId="c86946af4c74d175" providerId="LiveId" clId="{5C3E0D3D-52FA-4C45-B52A-10F654E21217}" dt="2021-03-10T06:52:13.973" v="135" actId="26606"/>
          <ac:spMkLst>
            <pc:docMk/>
            <pc:sldMk cId="2647513334" sldId="270"/>
            <ac:spMk id="157" creationId="{8BC298DB-2D5C-40A1-9A78-6B4A12198A9B}"/>
          </ac:spMkLst>
        </pc:spChg>
        <pc:spChg chg="add del">
          <ac:chgData name="Nguyen Hoang" userId="c86946af4c74d175" providerId="LiveId" clId="{5C3E0D3D-52FA-4C45-B52A-10F654E21217}" dt="2021-03-10T06:52:13.973" v="135" actId="26606"/>
          <ac:spMkLst>
            <pc:docMk/>
            <pc:sldMk cId="2647513334" sldId="270"/>
            <ac:spMk id="159" creationId="{35C2355B-7CE9-4192-9142-A41CA0A0C08B}"/>
          </ac:spMkLst>
        </pc:spChg>
        <pc:spChg chg="add del">
          <ac:chgData name="Nguyen Hoang" userId="c86946af4c74d175" providerId="LiveId" clId="{5C3E0D3D-52FA-4C45-B52A-10F654E21217}" dt="2021-03-10T06:52:14.002" v="136" actId="26606"/>
          <ac:spMkLst>
            <pc:docMk/>
            <pc:sldMk cId="2647513334" sldId="270"/>
            <ac:spMk id="2054" creationId="{E02DA677-C58A-4FCE-A9A0-E66A42EBD9A5}"/>
          </ac:spMkLst>
        </pc:spChg>
        <pc:spChg chg="add del">
          <ac:chgData name="Nguyen Hoang" userId="c86946af4c74d175" providerId="LiveId" clId="{5C3E0D3D-52FA-4C45-B52A-10F654E21217}" dt="2021-03-10T06:52:14.002" v="136" actId="26606"/>
          <ac:spMkLst>
            <pc:docMk/>
            <pc:sldMk cId="2647513334" sldId="270"/>
            <ac:spMk id="2058" creationId="{6133F5AE-DF5A-46AC-AC13-BA4B8840130B}"/>
          </ac:spMkLst>
        </pc:spChg>
        <pc:spChg chg="add del">
          <ac:chgData name="Nguyen Hoang" userId="c86946af4c74d175" providerId="LiveId" clId="{5C3E0D3D-52FA-4C45-B52A-10F654E21217}" dt="2021-03-10T06:52:14.002" v="136" actId="26606"/>
          <ac:spMkLst>
            <pc:docMk/>
            <pc:sldMk cId="2647513334" sldId="270"/>
            <ac:spMk id="2059" creationId="{20664A17-CB24-4016-8FD8-3A33F91DB8CF}"/>
          </ac:spMkLst>
        </pc:spChg>
        <pc:spChg chg="add">
          <ac:chgData name="Nguyen Hoang" userId="c86946af4c74d175" providerId="LiveId" clId="{5C3E0D3D-52FA-4C45-B52A-10F654E21217}" dt="2021-03-10T06:52:14.002" v="136" actId="26606"/>
          <ac:spMkLst>
            <pc:docMk/>
            <pc:sldMk cId="2647513334" sldId="270"/>
            <ac:spMk id="2066" creationId="{0CABCAE3-64FC-4149-819F-2C1812824154}"/>
          </ac:spMkLst>
        </pc:spChg>
        <pc:spChg chg="add">
          <ac:chgData name="Nguyen Hoang" userId="c86946af4c74d175" providerId="LiveId" clId="{5C3E0D3D-52FA-4C45-B52A-10F654E21217}" dt="2021-03-10T06:52:14.002" v="136" actId="26606"/>
          <ac:spMkLst>
            <pc:docMk/>
            <pc:sldMk cId="2647513334" sldId="270"/>
            <ac:spMk id="2070" creationId="{D0712110-0BC1-4B31-B3BB-63B44222E87F}"/>
          </ac:spMkLst>
        </pc:spChg>
        <pc:spChg chg="add">
          <ac:chgData name="Nguyen Hoang" userId="c86946af4c74d175" providerId="LiveId" clId="{5C3E0D3D-52FA-4C45-B52A-10F654E21217}" dt="2021-03-10T06:52:14.002" v="136" actId="26606"/>
          <ac:spMkLst>
            <pc:docMk/>
            <pc:sldMk cId="2647513334" sldId="270"/>
            <ac:spMk id="2071" creationId="{4466B5F3-C053-4580-B04A-1EF949888280}"/>
          </ac:spMkLst>
        </pc:spChg>
        <pc:grpChg chg="add del">
          <ac:chgData name="Nguyen Hoang" userId="c86946af4c74d175" providerId="LiveId" clId="{5C3E0D3D-52FA-4C45-B52A-10F654E21217}" dt="2021-03-10T06:52:02.512" v="131" actId="26606"/>
          <ac:grpSpMkLst>
            <pc:docMk/>
            <pc:sldMk cId="2647513334" sldId="270"/>
            <ac:grpSpMk id="85" creationId="{E0F9DFB4-2728-463F-9978-7578B4805544}"/>
          </ac:grpSpMkLst>
        </pc:grpChg>
        <pc:grpChg chg="add del">
          <ac:chgData name="Nguyen Hoang" userId="c86946af4c74d175" providerId="LiveId" clId="{5C3E0D3D-52FA-4C45-B52A-10F654E21217}" dt="2021-03-10T06:52:02.512" v="131" actId="26606"/>
          <ac:grpSpMkLst>
            <pc:docMk/>
            <pc:sldMk cId="2647513334" sldId="270"/>
            <ac:grpSpMk id="89" creationId="{71BCDF9F-67A0-436F-B8E4-624768118149}"/>
          </ac:grpSpMkLst>
        </pc:grpChg>
        <pc:grpChg chg="add del">
          <ac:chgData name="Nguyen Hoang" userId="c86946af4c74d175" providerId="LiveId" clId="{5C3E0D3D-52FA-4C45-B52A-10F654E21217}" dt="2021-03-10T06:52:14.002" v="136" actId="26606"/>
          <ac:grpSpMkLst>
            <pc:docMk/>
            <pc:sldMk cId="2647513334" sldId="270"/>
            <ac:grpSpMk id="2061" creationId="{26212FC9-657A-43B8-ADFF-C7BA01EF0710}"/>
          </ac:grpSpMkLst>
        </pc:grpChg>
        <pc:picChg chg="del mod ord">
          <ac:chgData name="Nguyen Hoang" userId="c86946af4c74d175" providerId="LiveId" clId="{5C3E0D3D-52FA-4C45-B52A-10F654E21217}" dt="2021-03-10T06:52:05.028" v="133" actId="478"/>
          <ac:picMkLst>
            <pc:docMk/>
            <pc:sldMk cId="2647513334" sldId="270"/>
            <ac:picMk id="4" creationId="{FFE1323B-F8F8-4AFE-AFF9-72EA982E9B88}"/>
          </ac:picMkLst>
        </pc:picChg>
        <pc:picChg chg="add mod">
          <ac:chgData name="Nguyen Hoang" userId="c86946af4c74d175" providerId="LiveId" clId="{5C3E0D3D-52FA-4C45-B52A-10F654E21217}" dt="2021-03-10T07:07:09.575" v="196"/>
          <ac:picMkLst>
            <pc:docMk/>
            <pc:sldMk cId="2647513334" sldId="270"/>
            <ac:picMk id="52" creationId="{F4162DE3-BFDD-4DB5-8DA1-79B5330C016B}"/>
          </ac:picMkLst>
        </pc:picChg>
        <pc:picChg chg="add del">
          <ac:chgData name="Nguyen Hoang" userId="c86946af4c74d175" providerId="LiveId" clId="{5C3E0D3D-52FA-4C45-B52A-10F654E21217}" dt="2021-03-10T06:52:02.512" v="131" actId="26606"/>
          <ac:picMkLst>
            <pc:docMk/>
            <pc:sldMk cId="2647513334" sldId="270"/>
            <ac:picMk id="75" creationId="{9D85B319-9C30-4D92-B664-CA444ECD79BA}"/>
          </ac:picMkLst>
        </pc:picChg>
        <pc:picChg chg="add del">
          <ac:chgData name="Nguyen Hoang" userId="c86946af4c74d175" providerId="LiveId" clId="{5C3E0D3D-52FA-4C45-B52A-10F654E21217}" dt="2021-03-10T06:52:02.512" v="131" actId="26606"/>
          <ac:picMkLst>
            <pc:docMk/>
            <pc:sldMk cId="2647513334" sldId="270"/>
            <ac:picMk id="95" creationId="{0AB0AC90-DF64-4C75-8E39-CBB818C52690}"/>
          </ac:picMkLst>
        </pc:picChg>
        <pc:picChg chg="add del">
          <ac:chgData name="Nguyen Hoang" userId="c86946af4c74d175" providerId="LiveId" clId="{5C3E0D3D-52FA-4C45-B52A-10F654E21217}" dt="2021-03-10T06:52:13.973" v="135" actId="26606"/>
          <ac:picMkLst>
            <pc:docMk/>
            <pc:sldMk cId="2647513334" sldId="270"/>
            <ac:picMk id="151" creationId="{012FDCFE-9AD2-4D8A-8CBF-B3AA37EBF6DD}"/>
          </ac:picMkLst>
        </pc:picChg>
        <pc:picChg chg="add del">
          <ac:chgData name="Nguyen Hoang" userId="c86946af4c74d175" providerId="LiveId" clId="{5C3E0D3D-52FA-4C45-B52A-10F654E21217}" dt="2021-03-10T06:52:13.973" v="135" actId="26606"/>
          <ac:picMkLst>
            <pc:docMk/>
            <pc:sldMk cId="2647513334" sldId="270"/>
            <ac:picMk id="163" creationId="{45CE2E7C-6AA3-4710-825D-4CDDF788C7BC}"/>
          </ac:picMkLst>
        </pc:picChg>
        <pc:picChg chg="mod ord">
          <ac:chgData name="Nguyen Hoang" userId="c86946af4c74d175" providerId="LiveId" clId="{5C3E0D3D-52FA-4C45-B52A-10F654E21217}" dt="2021-03-10T06:54:02.577" v="172" actId="1076"/>
          <ac:picMkLst>
            <pc:docMk/>
            <pc:sldMk cId="2647513334" sldId="270"/>
            <ac:picMk id="2052" creationId="{69C6B716-693D-4BE1-BD18-A23619A6B336}"/>
          </ac:picMkLst>
        </pc:picChg>
        <pc:picChg chg="add del">
          <ac:chgData name="Nguyen Hoang" userId="c86946af4c74d175" providerId="LiveId" clId="{5C3E0D3D-52FA-4C45-B52A-10F654E21217}" dt="2021-03-10T06:52:14.002" v="136" actId="26606"/>
          <ac:picMkLst>
            <pc:docMk/>
            <pc:sldMk cId="2647513334" sldId="270"/>
            <ac:picMk id="2055" creationId="{9D85B319-9C30-4D92-B664-CA444ECD79BA}"/>
          </ac:picMkLst>
        </pc:picChg>
        <pc:picChg chg="add del">
          <ac:chgData name="Nguyen Hoang" userId="c86946af4c74d175" providerId="LiveId" clId="{5C3E0D3D-52FA-4C45-B52A-10F654E21217}" dt="2021-03-10T06:52:14.002" v="136" actId="26606"/>
          <ac:picMkLst>
            <pc:docMk/>
            <pc:sldMk cId="2647513334" sldId="270"/>
            <ac:picMk id="2063" creationId="{A22C8273-AFB9-4030-B199-FBF241A1B0E1}"/>
          </ac:picMkLst>
        </pc:picChg>
        <pc:picChg chg="add">
          <ac:chgData name="Nguyen Hoang" userId="c86946af4c74d175" providerId="LiveId" clId="{5C3E0D3D-52FA-4C45-B52A-10F654E21217}" dt="2021-03-10T06:52:14.002" v="136" actId="26606"/>
          <ac:picMkLst>
            <pc:docMk/>
            <pc:sldMk cId="2647513334" sldId="270"/>
            <ac:picMk id="2067" creationId="{012FDCFE-9AD2-4D8A-8CBF-B3AA37EBF6DD}"/>
          </ac:picMkLst>
        </pc:picChg>
        <pc:picChg chg="add">
          <ac:chgData name="Nguyen Hoang" userId="c86946af4c74d175" providerId="LiveId" clId="{5C3E0D3D-52FA-4C45-B52A-10F654E21217}" dt="2021-03-10T06:52:14.002" v="136" actId="26606"/>
          <ac:picMkLst>
            <pc:docMk/>
            <pc:sldMk cId="2647513334" sldId="270"/>
            <ac:picMk id="2073" creationId="{25CED634-E2D0-4AB7-96DD-816C9B52C5CF}"/>
          </ac:picMkLst>
        </pc:picChg>
        <pc:cxnChg chg="add del">
          <ac:chgData name="Nguyen Hoang" userId="c86946af4c74d175" providerId="LiveId" clId="{5C3E0D3D-52FA-4C45-B52A-10F654E21217}" dt="2021-03-10T06:52:02.512" v="131" actId="26606"/>
          <ac:cxnSpMkLst>
            <pc:docMk/>
            <pc:sldMk cId="2647513334" sldId="270"/>
            <ac:cxnSpMk id="77" creationId="{D7573C1E-3785-43C9-A262-1DA9DF97F85C}"/>
          </ac:cxnSpMkLst>
        </pc:cxnChg>
        <pc:cxnChg chg="add del">
          <ac:chgData name="Nguyen Hoang" userId="c86946af4c74d175" providerId="LiveId" clId="{5C3E0D3D-52FA-4C45-B52A-10F654E21217}" dt="2021-03-10T06:52:02.512" v="131" actId="26606"/>
          <ac:cxnSpMkLst>
            <pc:docMk/>
            <pc:sldMk cId="2647513334" sldId="270"/>
            <ac:cxnSpMk id="79" creationId="{548C4394-BE4E-4302-AF74-4781C6C66E4C}"/>
          </ac:cxnSpMkLst>
        </pc:cxnChg>
        <pc:cxnChg chg="add del">
          <ac:chgData name="Nguyen Hoang" userId="c86946af4c74d175" providerId="LiveId" clId="{5C3E0D3D-52FA-4C45-B52A-10F654E21217}" dt="2021-03-10T06:52:02.512" v="131" actId="26606"/>
          <ac:cxnSpMkLst>
            <pc:docMk/>
            <pc:sldMk cId="2647513334" sldId="270"/>
            <ac:cxnSpMk id="93" creationId="{D7DF8816-BFDC-42DD-BD13-D0607E8867B3}"/>
          </ac:cxnSpMkLst>
        </pc:cxnChg>
        <pc:cxnChg chg="add del">
          <ac:chgData name="Nguyen Hoang" userId="c86946af4c74d175" providerId="LiveId" clId="{5C3E0D3D-52FA-4C45-B52A-10F654E21217}" dt="2021-03-10T06:52:02.512" v="131" actId="26606"/>
          <ac:cxnSpMkLst>
            <pc:docMk/>
            <pc:sldMk cId="2647513334" sldId="270"/>
            <ac:cxnSpMk id="97" creationId="{EEE47826-F253-42A8-B802-A9CE9B4AEF52}"/>
          </ac:cxnSpMkLst>
        </pc:cxnChg>
        <pc:cxnChg chg="add del">
          <ac:chgData name="Nguyen Hoang" userId="c86946af4c74d175" providerId="LiveId" clId="{5C3E0D3D-52FA-4C45-B52A-10F654E21217}" dt="2021-03-10T06:52:13.973" v="135" actId="26606"/>
          <ac:cxnSpMkLst>
            <pc:docMk/>
            <pc:sldMk cId="2647513334" sldId="270"/>
            <ac:cxnSpMk id="153" creationId="{FBD463FC-4CA8-4FF4-85A3-AF9F4B98D210}"/>
          </ac:cxnSpMkLst>
        </pc:cxnChg>
        <pc:cxnChg chg="add del">
          <ac:chgData name="Nguyen Hoang" userId="c86946af4c74d175" providerId="LiveId" clId="{5C3E0D3D-52FA-4C45-B52A-10F654E21217}" dt="2021-03-10T06:52:13.973" v="135" actId="26606"/>
          <ac:cxnSpMkLst>
            <pc:docMk/>
            <pc:sldMk cId="2647513334" sldId="270"/>
            <ac:cxnSpMk id="155" creationId="{BECF35C3-8B44-4F4B-BD25-4C01823DB22A}"/>
          </ac:cxnSpMkLst>
        </pc:cxnChg>
        <pc:cxnChg chg="add del">
          <ac:chgData name="Nguyen Hoang" userId="c86946af4c74d175" providerId="LiveId" clId="{5C3E0D3D-52FA-4C45-B52A-10F654E21217}" dt="2021-03-10T06:52:13.973" v="135" actId="26606"/>
          <ac:cxnSpMkLst>
            <pc:docMk/>
            <pc:sldMk cId="2647513334" sldId="270"/>
            <ac:cxnSpMk id="161" creationId="{06D05ED8-39E4-42F8-92CB-704C2BD0D215}"/>
          </ac:cxnSpMkLst>
        </pc:cxnChg>
        <pc:cxnChg chg="add del">
          <ac:chgData name="Nguyen Hoang" userId="c86946af4c74d175" providerId="LiveId" clId="{5C3E0D3D-52FA-4C45-B52A-10F654E21217}" dt="2021-03-10T06:52:13.973" v="135" actId="26606"/>
          <ac:cxnSpMkLst>
            <pc:docMk/>
            <pc:sldMk cId="2647513334" sldId="270"/>
            <ac:cxnSpMk id="165" creationId="{3256C6C3-0EDC-4651-AB37-9F26CFAA6C86}"/>
          </ac:cxnSpMkLst>
        </pc:cxnChg>
        <pc:cxnChg chg="add del">
          <ac:chgData name="Nguyen Hoang" userId="c86946af4c74d175" providerId="LiveId" clId="{5C3E0D3D-52FA-4C45-B52A-10F654E21217}" dt="2021-03-10T06:52:14.002" v="136" actId="26606"/>
          <ac:cxnSpMkLst>
            <pc:docMk/>
            <pc:sldMk cId="2647513334" sldId="270"/>
            <ac:cxnSpMk id="2056" creationId="{D7573C1E-3785-43C9-A262-1DA9DF97F85C}"/>
          </ac:cxnSpMkLst>
        </pc:cxnChg>
        <pc:cxnChg chg="add del">
          <ac:chgData name="Nguyen Hoang" userId="c86946af4c74d175" providerId="LiveId" clId="{5C3E0D3D-52FA-4C45-B52A-10F654E21217}" dt="2021-03-10T06:52:14.002" v="136" actId="26606"/>
          <ac:cxnSpMkLst>
            <pc:docMk/>
            <pc:sldMk cId="2647513334" sldId="270"/>
            <ac:cxnSpMk id="2057" creationId="{548C4394-BE4E-4302-AF74-4781C6C66E4C}"/>
          </ac:cxnSpMkLst>
        </pc:cxnChg>
        <pc:cxnChg chg="add del">
          <ac:chgData name="Nguyen Hoang" userId="c86946af4c74d175" providerId="LiveId" clId="{5C3E0D3D-52FA-4C45-B52A-10F654E21217}" dt="2021-03-10T06:52:14.002" v="136" actId="26606"/>
          <ac:cxnSpMkLst>
            <pc:docMk/>
            <pc:sldMk cId="2647513334" sldId="270"/>
            <ac:cxnSpMk id="2060" creationId="{71AD8622-47E3-4F5B-8E3C-995BA8417073}"/>
          </ac:cxnSpMkLst>
        </pc:cxnChg>
        <pc:cxnChg chg="add del">
          <ac:chgData name="Nguyen Hoang" userId="c86946af4c74d175" providerId="LiveId" clId="{5C3E0D3D-52FA-4C45-B52A-10F654E21217}" dt="2021-03-10T06:52:14.002" v="136" actId="26606"/>
          <ac:cxnSpMkLst>
            <pc:docMk/>
            <pc:sldMk cId="2647513334" sldId="270"/>
            <ac:cxnSpMk id="2064" creationId="{AE36BEAE-5EFC-45E3-862A-0F04B40C3F5E}"/>
          </ac:cxnSpMkLst>
        </pc:cxnChg>
        <pc:cxnChg chg="add">
          <ac:chgData name="Nguyen Hoang" userId="c86946af4c74d175" providerId="LiveId" clId="{5C3E0D3D-52FA-4C45-B52A-10F654E21217}" dt="2021-03-10T06:52:14.002" v="136" actId="26606"/>
          <ac:cxnSpMkLst>
            <pc:docMk/>
            <pc:sldMk cId="2647513334" sldId="270"/>
            <ac:cxnSpMk id="2068" creationId="{FBD463FC-4CA8-4FF4-85A3-AF9F4B98D210}"/>
          </ac:cxnSpMkLst>
        </pc:cxnChg>
        <pc:cxnChg chg="add">
          <ac:chgData name="Nguyen Hoang" userId="c86946af4c74d175" providerId="LiveId" clId="{5C3E0D3D-52FA-4C45-B52A-10F654E21217}" dt="2021-03-10T06:52:14.002" v="136" actId="26606"/>
          <ac:cxnSpMkLst>
            <pc:docMk/>
            <pc:sldMk cId="2647513334" sldId="270"/>
            <ac:cxnSpMk id="2069" creationId="{BECF35C3-8B44-4F4B-BD25-4C01823DB22A}"/>
          </ac:cxnSpMkLst>
        </pc:cxnChg>
        <pc:cxnChg chg="add">
          <ac:chgData name="Nguyen Hoang" userId="c86946af4c74d175" providerId="LiveId" clId="{5C3E0D3D-52FA-4C45-B52A-10F654E21217}" dt="2021-03-10T06:52:14.002" v="136" actId="26606"/>
          <ac:cxnSpMkLst>
            <pc:docMk/>
            <pc:sldMk cId="2647513334" sldId="270"/>
            <ac:cxnSpMk id="2072" creationId="{FA6123F2-4B61-414F-A7E5-5B7828EACAE2}"/>
          </ac:cxnSpMkLst>
        </pc:cxnChg>
        <pc:cxnChg chg="add">
          <ac:chgData name="Nguyen Hoang" userId="c86946af4c74d175" providerId="LiveId" clId="{5C3E0D3D-52FA-4C45-B52A-10F654E21217}" dt="2021-03-10T06:52:14.002" v="136" actId="26606"/>
          <ac:cxnSpMkLst>
            <pc:docMk/>
            <pc:sldMk cId="2647513334" sldId="270"/>
            <ac:cxnSpMk id="2074" creationId="{FCDDCDFB-696D-4FDF-9B58-24F71B7C37BC}"/>
          </ac:cxnSpMkLst>
        </pc:cxnChg>
      </pc:sldChg>
      <pc:sldChg chg="addSp modSp add mod ord">
        <pc:chgData name="Nguyen Hoang" userId="c86946af4c74d175" providerId="LiveId" clId="{5C3E0D3D-52FA-4C45-B52A-10F654E21217}" dt="2021-03-10T07:16:07.345" v="271"/>
        <pc:sldMkLst>
          <pc:docMk/>
          <pc:sldMk cId="2803583893" sldId="288"/>
        </pc:sldMkLst>
        <pc:picChg chg="mod">
          <ac:chgData name="Nguyen Hoang" userId="c86946af4c74d175" providerId="LiveId" clId="{5C3E0D3D-52FA-4C45-B52A-10F654E21217}" dt="2021-03-10T07:09:43.966" v="218" actId="1076"/>
          <ac:picMkLst>
            <pc:docMk/>
            <pc:sldMk cId="2803583893" sldId="288"/>
            <ac:picMk id="3" creationId="{C5DA87F8-C673-4B79-8881-2E6BA54F80B3}"/>
          </ac:picMkLst>
        </pc:picChg>
        <pc:picChg chg="add mod">
          <ac:chgData name="Nguyen Hoang" userId="c86946af4c74d175" providerId="LiveId" clId="{5C3E0D3D-52FA-4C45-B52A-10F654E21217}" dt="2021-03-10T07:16:07.345" v="271"/>
          <ac:picMkLst>
            <pc:docMk/>
            <pc:sldMk cId="2803583893" sldId="288"/>
            <ac:picMk id="4" creationId="{1DB13E4B-8425-4AF1-B720-818ADEEC2F37}"/>
          </ac:picMkLst>
        </pc:picChg>
      </pc:sldChg>
      <pc:sldChg chg="addSp delSp modSp add del mod">
        <pc:chgData name="Nguyen Hoang" userId="c86946af4c74d175" providerId="LiveId" clId="{5C3E0D3D-52FA-4C45-B52A-10F654E21217}" dt="2021-03-10T06:51:21.625" v="127" actId="47"/>
        <pc:sldMkLst>
          <pc:docMk/>
          <pc:sldMk cId="1048845844" sldId="291"/>
        </pc:sldMkLst>
        <pc:spChg chg="add del mod">
          <ac:chgData name="Nguyen Hoang" userId="c86946af4c74d175" providerId="LiveId" clId="{5C3E0D3D-52FA-4C45-B52A-10F654E21217}" dt="2021-03-10T06:50:02.364" v="117" actId="478"/>
          <ac:spMkLst>
            <pc:docMk/>
            <pc:sldMk cId="1048845844" sldId="291"/>
            <ac:spMk id="3" creationId="{F9A9E204-BAB9-4980-90B3-C499D15F43CF}"/>
          </ac:spMkLst>
        </pc:spChg>
        <pc:spChg chg="del">
          <ac:chgData name="Nguyen Hoang" userId="c86946af4c74d175" providerId="LiveId" clId="{5C3E0D3D-52FA-4C45-B52A-10F654E21217}" dt="2021-03-10T06:50:00.457" v="116" actId="478"/>
          <ac:spMkLst>
            <pc:docMk/>
            <pc:sldMk cId="1048845844" sldId="291"/>
            <ac:spMk id="7" creationId="{00000000-0000-0000-0000-000000000000}"/>
          </ac:spMkLst>
        </pc:spChg>
      </pc:sldChg>
      <pc:sldChg chg="addSp delSp modSp add mod setBg">
        <pc:chgData name="Nguyen Hoang" userId="c86946af4c74d175" providerId="LiveId" clId="{5C3E0D3D-52FA-4C45-B52A-10F654E21217}" dt="2021-03-10T07:37:08.792" v="281" actId="20577"/>
        <pc:sldMkLst>
          <pc:docMk/>
          <pc:sldMk cId="1871340336" sldId="292"/>
        </pc:sldMkLst>
        <pc:spChg chg="mod">
          <ac:chgData name="Nguyen Hoang" userId="c86946af4c74d175" providerId="LiveId" clId="{5C3E0D3D-52FA-4C45-B52A-10F654E21217}" dt="2021-03-10T06:51:16.277" v="126" actId="1076"/>
          <ac:spMkLst>
            <pc:docMk/>
            <pc:sldMk cId="1871340336" sldId="292"/>
            <ac:spMk id="5" creationId="{00000000-0000-0000-0000-000000000000}"/>
          </ac:spMkLst>
        </pc:spChg>
        <pc:spChg chg="add del">
          <ac:chgData name="Nguyen Hoang" userId="c86946af4c74d175" providerId="LiveId" clId="{5C3E0D3D-52FA-4C45-B52A-10F654E21217}" dt="2021-03-10T06:50:32.477" v="121" actId="26606"/>
          <ac:spMkLst>
            <pc:docMk/>
            <pc:sldMk cId="1871340336" sldId="292"/>
            <ac:spMk id="7" creationId="{00000000-0000-0000-0000-000000000000}"/>
          </ac:spMkLst>
        </pc:spChg>
        <pc:spChg chg="add">
          <ac:chgData name="Nguyen Hoang" userId="c86946af4c74d175" providerId="LiveId" clId="{5C3E0D3D-52FA-4C45-B52A-10F654E21217}" dt="2021-03-10T06:50:32.477" v="121" actId="26606"/>
          <ac:spMkLst>
            <pc:docMk/>
            <pc:sldMk cId="1871340336" sldId="292"/>
            <ac:spMk id="12" creationId="{23522FE7-5A29-4EF6-B1EF-2CA55748A772}"/>
          </ac:spMkLst>
        </pc:spChg>
        <pc:spChg chg="add del">
          <ac:chgData name="Nguyen Hoang" userId="c86946af4c74d175" providerId="LiveId" clId="{5C3E0D3D-52FA-4C45-B52A-10F654E21217}" dt="2021-03-10T06:50:32.456" v="120" actId="26606"/>
          <ac:spMkLst>
            <pc:docMk/>
            <pc:sldMk cId="1871340336" sldId="292"/>
            <ac:spMk id="13" creationId="{17424F32-2789-4FF9-8E8A-1252284BF600}"/>
          </ac:spMkLst>
        </pc:spChg>
        <pc:spChg chg="add">
          <ac:chgData name="Nguyen Hoang" userId="c86946af4c74d175" providerId="LiveId" clId="{5C3E0D3D-52FA-4C45-B52A-10F654E21217}" dt="2021-03-10T06:50:32.477" v="121" actId="26606"/>
          <ac:spMkLst>
            <pc:docMk/>
            <pc:sldMk cId="1871340336" sldId="292"/>
            <ac:spMk id="20" creationId="{F63C748C-967B-4A7B-A90F-3EDD0F485AC6}"/>
          </ac:spMkLst>
        </pc:spChg>
        <pc:spChg chg="add del">
          <ac:chgData name="Nguyen Hoang" userId="c86946af4c74d175" providerId="LiveId" clId="{5C3E0D3D-52FA-4C45-B52A-10F654E21217}" dt="2021-03-10T06:50:32.456" v="120" actId="26606"/>
          <ac:spMkLst>
            <pc:docMk/>
            <pc:sldMk cId="1871340336" sldId="292"/>
            <ac:spMk id="21" creationId="{32D32A60-013B-47A8-8833-D2424080917B}"/>
          </ac:spMkLst>
        </pc:spChg>
        <pc:spChg chg="add">
          <ac:chgData name="Nguyen Hoang" userId="c86946af4c74d175" providerId="LiveId" clId="{5C3E0D3D-52FA-4C45-B52A-10F654E21217}" dt="2021-03-10T06:50:32.477" v="121" actId="26606"/>
          <ac:spMkLst>
            <pc:docMk/>
            <pc:sldMk cId="1871340336" sldId="292"/>
            <ac:spMk id="22" creationId="{C0143637-4934-44E4-B909-BAF1E7B27972}"/>
          </ac:spMkLst>
        </pc:spChg>
        <pc:spChg chg="add del">
          <ac:chgData name="Nguyen Hoang" userId="c86946af4c74d175" providerId="LiveId" clId="{5C3E0D3D-52FA-4C45-B52A-10F654E21217}" dt="2021-03-10T06:50:32.456" v="120" actId="26606"/>
          <ac:spMkLst>
            <pc:docMk/>
            <pc:sldMk cId="1871340336" sldId="292"/>
            <ac:spMk id="23" creationId="{AE27932B-B694-4C4C-90D7-A0333A7C5876}"/>
          </ac:spMkLst>
        </pc:spChg>
        <pc:spChg chg="add del">
          <ac:chgData name="Nguyen Hoang" userId="c86946af4c74d175" providerId="LiveId" clId="{5C3E0D3D-52FA-4C45-B52A-10F654E21217}" dt="2021-03-10T06:50:32.456" v="120" actId="26606"/>
          <ac:spMkLst>
            <pc:docMk/>
            <pc:sldMk cId="1871340336" sldId="292"/>
            <ac:spMk id="27" creationId="{A9DA474E-6B91-4200-840F-0257B2358A75}"/>
          </ac:spMkLst>
        </pc:spChg>
        <pc:spChg chg="add mod">
          <ac:chgData name="Nguyen Hoang" userId="c86946af4c74d175" providerId="LiveId" clId="{5C3E0D3D-52FA-4C45-B52A-10F654E21217}" dt="2021-03-10T07:37:08.792" v="281" actId="20577"/>
          <ac:spMkLst>
            <pc:docMk/>
            <pc:sldMk cId="1871340336" sldId="292"/>
            <ac:spMk id="33" creationId="{00000000-0000-0000-0000-000000000000}"/>
          </ac:spMkLst>
        </pc:spChg>
        <pc:graphicFrameChg chg="add del">
          <ac:chgData name="Nguyen Hoang" userId="c86946af4c74d175" providerId="LiveId" clId="{5C3E0D3D-52FA-4C45-B52A-10F654E21217}" dt="2021-03-10T06:50:32.456" v="120" actId="26606"/>
          <ac:graphicFrameMkLst>
            <pc:docMk/>
            <pc:sldMk cId="1871340336" sldId="292"/>
            <ac:graphicFrameMk id="9" creationId="{8C149252-B608-49A1-B36C-9231F8CB4D8B}"/>
          </ac:graphicFrameMkLst>
        </pc:graphicFrameChg>
        <pc:picChg chg="del">
          <ac:chgData name="Nguyen Hoang" userId="c86946af4c74d175" providerId="LiveId" clId="{5C3E0D3D-52FA-4C45-B52A-10F654E21217}" dt="2021-03-10T07:07:13.719" v="198" actId="478"/>
          <ac:picMkLst>
            <pc:docMk/>
            <pc:sldMk cId="1871340336" sldId="292"/>
            <ac:picMk id="6" creationId="{30D20F93-4171-4CCA-A186-3B3EA6405C32}"/>
          </ac:picMkLst>
        </pc:picChg>
        <pc:picChg chg="add">
          <ac:chgData name="Nguyen Hoang" userId="c86946af4c74d175" providerId="LiveId" clId="{5C3E0D3D-52FA-4C45-B52A-10F654E21217}" dt="2021-03-10T06:50:32.477" v="121" actId="26606"/>
          <ac:picMkLst>
            <pc:docMk/>
            <pc:sldMk cId="1871340336" sldId="292"/>
            <ac:picMk id="14" creationId="{C2192E09-EBC7-416C-B887-DFF915D7F43D}"/>
          </ac:picMkLst>
        </pc:picChg>
        <pc:picChg chg="add del">
          <ac:chgData name="Nguyen Hoang" userId="c86946af4c74d175" providerId="LiveId" clId="{5C3E0D3D-52FA-4C45-B52A-10F654E21217}" dt="2021-03-10T06:50:32.456" v="120" actId="26606"/>
          <ac:picMkLst>
            <pc:docMk/>
            <pc:sldMk cId="1871340336" sldId="292"/>
            <ac:picMk id="15" creationId="{D708C46E-BB60-4B97-8327-D3A475C008E5}"/>
          </ac:picMkLst>
        </pc:picChg>
        <pc:picChg chg="add mod">
          <ac:chgData name="Nguyen Hoang" userId="c86946af4c74d175" providerId="LiveId" clId="{5C3E0D3D-52FA-4C45-B52A-10F654E21217}" dt="2021-03-10T07:07:12.145" v="197"/>
          <ac:picMkLst>
            <pc:docMk/>
            <pc:sldMk cId="1871340336" sldId="292"/>
            <ac:picMk id="24" creationId="{8710E311-CBEA-46E2-B5F5-36B409419FA3}"/>
          </ac:picMkLst>
        </pc:picChg>
        <pc:picChg chg="add del">
          <ac:chgData name="Nguyen Hoang" userId="c86946af4c74d175" providerId="LiveId" clId="{5C3E0D3D-52FA-4C45-B52A-10F654E21217}" dt="2021-03-10T06:50:32.456" v="120" actId="26606"/>
          <ac:picMkLst>
            <pc:docMk/>
            <pc:sldMk cId="1871340336" sldId="292"/>
            <ac:picMk id="29" creationId="{DF63C9AD-AE6E-4512-8171-91612E84CCFB}"/>
          </ac:picMkLst>
        </pc:picChg>
        <pc:cxnChg chg="add">
          <ac:chgData name="Nguyen Hoang" userId="c86946af4c74d175" providerId="LiveId" clId="{5C3E0D3D-52FA-4C45-B52A-10F654E21217}" dt="2021-03-10T06:50:32.477" v="121" actId="26606"/>
          <ac:cxnSpMkLst>
            <pc:docMk/>
            <pc:sldMk cId="1871340336" sldId="292"/>
            <ac:cxnSpMk id="16" creationId="{2924498D-E084-44BE-A196-CFCE35564350}"/>
          </ac:cxnSpMkLst>
        </pc:cxnChg>
        <pc:cxnChg chg="add del">
          <ac:chgData name="Nguyen Hoang" userId="c86946af4c74d175" providerId="LiveId" clId="{5C3E0D3D-52FA-4C45-B52A-10F654E21217}" dt="2021-03-10T06:50:32.456" v="120" actId="26606"/>
          <ac:cxnSpMkLst>
            <pc:docMk/>
            <pc:sldMk cId="1871340336" sldId="292"/>
            <ac:cxnSpMk id="17" creationId="{8042755C-F24C-4D08-8E4C-E646382C3634}"/>
          </ac:cxnSpMkLst>
        </pc:cxnChg>
        <pc:cxnChg chg="add">
          <ac:chgData name="Nguyen Hoang" userId="c86946af4c74d175" providerId="LiveId" clId="{5C3E0D3D-52FA-4C45-B52A-10F654E21217}" dt="2021-03-10T06:50:32.477" v="121" actId="26606"/>
          <ac:cxnSpMkLst>
            <pc:docMk/>
            <pc:sldMk cId="1871340336" sldId="292"/>
            <ac:cxnSpMk id="18" creationId="{14C12901-9FCC-461E-A64A-89B4791235E9}"/>
          </ac:cxnSpMkLst>
        </pc:cxnChg>
        <pc:cxnChg chg="add del">
          <ac:chgData name="Nguyen Hoang" userId="c86946af4c74d175" providerId="LiveId" clId="{5C3E0D3D-52FA-4C45-B52A-10F654E21217}" dt="2021-03-10T06:50:32.456" v="120" actId="26606"/>
          <ac:cxnSpMkLst>
            <pc:docMk/>
            <pc:sldMk cId="1871340336" sldId="292"/>
            <ac:cxnSpMk id="19" creationId="{63E94A00-1A92-47F4-9E2D-E51DFF9016D4}"/>
          </ac:cxnSpMkLst>
        </pc:cxnChg>
        <pc:cxnChg chg="add del">
          <ac:chgData name="Nguyen Hoang" userId="c86946af4c74d175" providerId="LiveId" clId="{5C3E0D3D-52FA-4C45-B52A-10F654E21217}" dt="2021-03-10T06:50:32.456" v="120" actId="26606"/>
          <ac:cxnSpMkLst>
            <pc:docMk/>
            <pc:sldMk cId="1871340336" sldId="292"/>
            <ac:cxnSpMk id="25" creationId="{9EBB0476-5CF0-4F44-8D68-5D42D7AEE43A}"/>
          </ac:cxnSpMkLst>
        </pc:cxnChg>
        <pc:cxnChg chg="add del">
          <ac:chgData name="Nguyen Hoang" userId="c86946af4c74d175" providerId="LiveId" clId="{5C3E0D3D-52FA-4C45-B52A-10F654E21217}" dt="2021-03-10T06:50:32.456" v="120" actId="26606"/>
          <ac:cxnSpMkLst>
            <pc:docMk/>
            <pc:sldMk cId="1871340336" sldId="292"/>
            <ac:cxnSpMk id="31" creationId="{FE1A49CE-B63D-457A-A180-1C883E1A63D2}"/>
          </ac:cxnSpMkLst>
        </pc:cxnChg>
      </pc:sldChg>
      <pc:sldChg chg="addSp delSp modSp new del mod setBg setClrOvrMap">
        <pc:chgData name="Nguyen Hoang" userId="c86946af4c74d175" providerId="LiveId" clId="{5C3E0D3D-52FA-4C45-B52A-10F654E21217}" dt="2021-03-11T03:44:23.419" v="606" actId="47"/>
        <pc:sldMkLst>
          <pc:docMk/>
          <pc:sldMk cId="1132555480" sldId="293"/>
        </pc:sldMkLst>
        <pc:spChg chg="del mod ord">
          <ac:chgData name="Nguyen Hoang" userId="c86946af4c74d175" providerId="LiveId" clId="{5C3E0D3D-52FA-4C45-B52A-10F654E21217}" dt="2021-03-11T03:38:34.807" v="532" actId="26606"/>
          <ac:spMkLst>
            <pc:docMk/>
            <pc:sldMk cId="1132555480" sldId="293"/>
            <ac:spMk id="2" creationId="{64668D30-5E4B-47F4-B1B4-F28DFFAA5379}"/>
          </ac:spMkLst>
        </pc:spChg>
        <pc:spChg chg="del">
          <ac:chgData name="Nguyen Hoang" userId="c86946af4c74d175" providerId="LiveId" clId="{5C3E0D3D-52FA-4C45-B52A-10F654E21217}" dt="2021-03-11T03:38:07.847" v="529" actId="22"/>
          <ac:spMkLst>
            <pc:docMk/>
            <pc:sldMk cId="1132555480" sldId="293"/>
            <ac:spMk id="3" creationId="{4F83FCCE-757E-413F-948B-192873C5664D}"/>
          </ac:spMkLst>
        </pc:spChg>
        <pc:spChg chg="add del mod">
          <ac:chgData name="Nguyen Hoang" userId="c86946af4c74d175" providerId="LiveId" clId="{5C3E0D3D-52FA-4C45-B52A-10F654E21217}" dt="2021-03-11T03:40:59.157" v="583" actId="26606"/>
          <ac:spMkLst>
            <pc:docMk/>
            <pc:sldMk cId="1132555480" sldId="293"/>
            <ac:spMk id="6" creationId="{9E3E0E61-F19C-49CD-8603-98D9ED7EFA37}"/>
          </ac:spMkLst>
        </pc:spChg>
        <pc:spChg chg="add mod ord">
          <ac:chgData name="Nguyen Hoang" userId="c86946af4c74d175" providerId="LiveId" clId="{5C3E0D3D-52FA-4C45-B52A-10F654E21217}" dt="2021-03-11T03:42:25.351" v="592" actId="26606"/>
          <ac:spMkLst>
            <pc:docMk/>
            <pc:sldMk cId="1132555480" sldId="293"/>
            <ac:spMk id="8" creationId="{07C2557A-7EC1-40DA-AA41-D98721865A3D}"/>
          </ac:spMkLst>
        </pc:spChg>
        <pc:spChg chg="add del">
          <ac:chgData name="Nguyen Hoang" userId="c86946af4c74d175" providerId="LiveId" clId="{5C3E0D3D-52FA-4C45-B52A-10F654E21217}" dt="2021-03-11T03:38:34.807" v="532" actId="26606"/>
          <ac:spMkLst>
            <pc:docMk/>
            <pc:sldMk cId="1132555480" sldId="293"/>
            <ac:spMk id="10" creationId="{C63C853E-3842-4594-86A9-051FFAF4D343}"/>
          </ac:spMkLst>
        </pc:spChg>
        <pc:spChg chg="add del">
          <ac:chgData name="Nguyen Hoang" userId="c86946af4c74d175" providerId="LiveId" clId="{5C3E0D3D-52FA-4C45-B52A-10F654E21217}" dt="2021-03-11T03:38:34.807" v="532" actId="26606"/>
          <ac:spMkLst>
            <pc:docMk/>
            <pc:sldMk cId="1132555480" sldId="293"/>
            <ac:spMk id="18" creationId="{95633E59-CFCD-4CB3-AB4B-F13B8BA438DA}"/>
          </ac:spMkLst>
        </pc:spChg>
        <pc:spChg chg="add del">
          <ac:chgData name="Nguyen Hoang" userId="c86946af4c74d175" providerId="LiveId" clId="{5C3E0D3D-52FA-4C45-B52A-10F654E21217}" dt="2021-03-11T03:40:59.157" v="583" actId="26606"/>
          <ac:spMkLst>
            <pc:docMk/>
            <pc:sldMk cId="1132555480" sldId="293"/>
            <ac:spMk id="25" creationId="{CDDE5CDF-1512-4CDA-B956-23D223F8DE44}"/>
          </ac:spMkLst>
        </pc:spChg>
        <pc:spChg chg="add del">
          <ac:chgData name="Nguyen Hoang" userId="c86946af4c74d175" providerId="LiveId" clId="{5C3E0D3D-52FA-4C45-B52A-10F654E21217}" dt="2021-03-11T03:40:59.157" v="583" actId="26606"/>
          <ac:spMkLst>
            <pc:docMk/>
            <pc:sldMk cId="1132555480" sldId="293"/>
            <ac:spMk id="31" creationId="{F1176DA6-4BBF-42A4-9C94-E6613CCD6B37}"/>
          </ac:spMkLst>
        </pc:spChg>
        <pc:spChg chg="add del">
          <ac:chgData name="Nguyen Hoang" userId="c86946af4c74d175" providerId="LiveId" clId="{5C3E0D3D-52FA-4C45-B52A-10F654E21217}" dt="2021-03-11T03:40:59.157" v="583" actId="26606"/>
          <ac:spMkLst>
            <pc:docMk/>
            <pc:sldMk cId="1132555480" sldId="293"/>
            <ac:spMk id="33" creationId="{99AAB0AE-172B-4FB4-80C2-86CD6B824220}"/>
          </ac:spMkLst>
        </pc:spChg>
        <pc:spChg chg="add del">
          <ac:chgData name="Nguyen Hoang" userId="c86946af4c74d175" providerId="LiveId" clId="{5C3E0D3D-52FA-4C45-B52A-10F654E21217}" dt="2021-03-11T03:40:30.154" v="570" actId="26606"/>
          <ac:spMkLst>
            <pc:docMk/>
            <pc:sldMk cId="1132555480" sldId="293"/>
            <ac:spMk id="35" creationId="{C630F413-44CE-4746-9821-9E0107978E7A}"/>
          </ac:spMkLst>
        </pc:spChg>
        <pc:spChg chg="add del">
          <ac:chgData name="Nguyen Hoang" userId="c86946af4c74d175" providerId="LiveId" clId="{5C3E0D3D-52FA-4C45-B52A-10F654E21217}" dt="2021-03-11T03:40:30.154" v="570" actId="26606"/>
          <ac:spMkLst>
            <pc:docMk/>
            <pc:sldMk cId="1132555480" sldId="293"/>
            <ac:spMk id="36" creationId="{22D671B1-B099-4F9C-B9CC-9D22B4DAF8A8}"/>
          </ac:spMkLst>
        </pc:spChg>
        <pc:spChg chg="add del">
          <ac:chgData name="Nguyen Hoang" userId="c86946af4c74d175" providerId="LiveId" clId="{5C3E0D3D-52FA-4C45-B52A-10F654E21217}" dt="2021-03-11T03:40:11.556" v="562" actId="26606"/>
          <ac:spMkLst>
            <pc:docMk/>
            <pc:sldMk cId="1132555480" sldId="293"/>
            <ac:spMk id="38" creationId="{C6870151-9189-4C3A-8379-EF3D95827A0A}"/>
          </ac:spMkLst>
        </pc:spChg>
        <pc:spChg chg="add del">
          <ac:chgData name="Nguyen Hoang" userId="c86946af4c74d175" providerId="LiveId" clId="{5C3E0D3D-52FA-4C45-B52A-10F654E21217}" dt="2021-03-11T03:40:30.154" v="570" actId="26606"/>
          <ac:spMkLst>
            <pc:docMk/>
            <pc:sldMk cId="1132555480" sldId="293"/>
            <ac:spMk id="39" creationId="{898488B7-DBD3-40E7-B54B-4DA6C5693EF3}"/>
          </ac:spMkLst>
        </pc:spChg>
        <pc:spChg chg="add del">
          <ac:chgData name="Nguyen Hoang" userId="c86946af4c74d175" providerId="LiveId" clId="{5C3E0D3D-52FA-4C45-B52A-10F654E21217}" dt="2021-03-11T03:40:11.556" v="562" actId="26606"/>
          <ac:spMkLst>
            <pc:docMk/>
            <pc:sldMk cId="1132555480" sldId="293"/>
            <ac:spMk id="40" creationId="{123EA69C-102A-4DD0-9547-05DCD271D159}"/>
          </ac:spMkLst>
        </pc:spChg>
        <pc:spChg chg="add del">
          <ac:chgData name="Nguyen Hoang" userId="c86946af4c74d175" providerId="LiveId" clId="{5C3E0D3D-52FA-4C45-B52A-10F654E21217}" dt="2021-03-11T03:40:32.669" v="572" actId="26606"/>
          <ac:spMkLst>
            <pc:docMk/>
            <pc:sldMk cId="1132555480" sldId="293"/>
            <ac:spMk id="41" creationId="{F2AF0D79-4A1A-4F27-B9F0-CF252C4AC91C}"/>
          </ac:spMkLst>
        </pc:spChg>
        <pc:spChg chg="add del">
          <ac:chgData name="Nguyen Hoang" userId="c86946af4c74d175" providerId="LiveId" clId="{5C3E0D3D-52FA-4C45-B52A-10F654E21217}" dt="2021-03-11T03:40:11.556" v="562" actId="26606"/>
          <ac:spMkLst>
            <pc:docMk/>
            <pc:sldMk cId="1132555480" sldId="293"/>
            <ac:spMk id="42" creationId="{6A862265-5CA3-4C40-8582-7534C3B03C2A}"/>
          </ac:spMkLst>
        </pc:spChg>
        <pc:spChg chg="add del">
          <ac:chgData name="Nguyen Hoang" userId="c86946af4c74d175" providerId="LiveId" clId="{5C3E0D3D-52FA-4C45-B52A-10F654E21217}" dt="2021-03-11T03:40:11.556" v="562" actId="26606"/>
          <ac:spMkLst>
            <pc:docMk/>
            <pc:sldMk cId="1132555480" sldId="293"/>
            <ac:spMk id="44" creationId="{600EF80B-0391-4082-9AF5-F15B091B4CE9}"/>
          </ac:spMkLst>
        </pc:spChg>
        <pc:spChg chg="add del">
          <ac:chgData name="Nguyen Hoang" userId="c86946af4c74d175" providerId="LiveId" clId="{5C3E0D3D-52FA-4C45-B52A-10F654E21217}" dt="2021-03-11T03:40:35.053" v="574" actId="26606"/>
          <ac:spMkLst>
            <pc:docMk/>
            <pc:sldMk cId="1132555480" sldId="293"/>
            <ac:spMk id="45" creationId="{C6870151-9189-4C3A-8379-EF3D95827A0A}"/>
          </ac:spMkLst>
        </pc:spChg>
        <pc:spChg chg="add del">
          <ac:chgData name="Nguyen Hoang" userId="c86946af4c74d175" providerId="LiveId" clId="{5C3E0D3D-52FA-4C45-B52A-10F654E21217}" dt="2021-03-11T03:40:35.053" v="574" actId="26606"/>
          <ac:spMkLst>
            <pc:docMk/>
            <pc:sldMk cId="1132555480" sldId="293"/>
            <ac:spMk id="47" creationId="{123EA69C-102A-4DD0-9547-05DCD271D159}"/>
          </ac:spMkLst>
        </pc:spChg>
        <pc:spChg chg="add del">
          <ac:chgData name="Nguyen Hoang" userId="c86946af4c74d175" providerId="LiveId" clId="{5C3E0D3D-52FA-4C45-B52A-10F654E21217}" dt="2021-03-11T03:40:11.556" v="562" actId="26606"/>
          <ac:spMkLst>
            <pc:docMk/>
            <pc:sldMk cId="1132555480" sldId="293"/>
            <ac:spMk id="48" creationId="{3FBF03E8-C602-4192-9C52-F84B29FDCC88}"/>
          </ac:spMkLst>
        </pc:spChg>
        <pc:spChg chg="add del">
          <ac:chgData name="Nguyen Hoang" userId="c86946af4c74d175" providerId="LiveId" clId="{5C3E0D3D-52FA-4C45-B52A-10F654E21217}" dt="2021-03-11T03:40:35.053" v="574" actId="26606"/>
          <ac:spMkLst>
            <pc:docMk/>
            <pc:sldMk cId="1132555480" sldId="293"/>
            <ac:spMk id="49" creationId="{6A862265-5CA3-4C40-8582-7534C3B03C2A}"/>
          </ac:spMkLst>
        </pc:spChg>
        <pc:spChg chg="add del">
          <ac:chgData name="Nguyen Hoang" userId="c86946af4c74d175" providerId="LiveId" clId="{5C3E0D3D-52FA-4C45-B52A-10F654E21217}" dt="2021-03-11T03:40:13.138" v="564" actId="26606"/>
          <ac:spMkLst>
            <pc:docMk/>
            <pc:sldMk cId="1132555480" sldId="293"/>
            <ac:spMk id="51" creationId="{5BB14454-D00C-4958-BB39-F5F9F3ACD499}"/>
          </ac:spMkLst>
        </pc:spChg>
        <pc:spChg chg="add del">
          <ac:chgData name="Nguyen Hoang" userId="c86946af4c74d175" providerId="LiveId" clId="{5C3E0D3D-52FA-4C45-B52A-10F654E21217}" dt="2021-03-11T03:40:13.138" v="564" actId="26606"/>
          <ac:spMkLst>
            <pc:docMk/>
            <pc:sldMk cId="1132555480" sldId="293"/>
            <ac:spMk id="53" creationId="{A1084370-0E70-4003-9787-3490FCC20E13}"/>
          </ac:spMkLst>
        </pc:spChg>
        <pc:spChg chg="add del">
          <ac:chgData name="Nguyen Hoang" userId="c86946af4c74d175" providerId="LiveId" clId="{5C3E0D3D-52FA-4C45-B52A-10F654E21217}" dt="2021-03-11T03:40:35.053" v="574" actId="26606"/>
          <ac:spMkLst>
            <pc:docMk/>
            <pc:sldMk cId="1132555480" sldId="293"/>
            <ac:spMk id="55" creationId="{600EF80B-0391-4082-9AF5-F15B091B4CE9}"/>
          </ac:spMkLst>
        </pc:spChg>
        <pc:spChg chg="add del">
          <ac:chgData name="Nguyen Hoang" userId="c86946af4c74d175" providerId="LiveId" clId="{5C3E0D3D-52FA-4C45-B52A-10F654E21217}" dt="2021-03-11T03:40:28.222" v="566" actId="26606"/>
          <ac:spMkLst>
            <pc:docMk/>
            <pc:sldMk cId="1132555480" sldId="293"/>
            <ac:spMk id="58" creationId="{45C76AC0-BB6B-419E-A327-AFA29750080A}"/>
          </ac:spMkLst>
        </pc:spChg>
        <pc:spChg chg="add del">
          <ac:chgData name="Nguyen Hoang" userId="c86946af4c74d175" providerId="LiveId" clId="{5C3E0D3D-52FA-4C45-B52A-10F654E21217}" dt="2021-03-11T03:40:28.222" v="566" actId="26606"/>
          <ac:spMkLst>
            <pc:docMk/>
            <pc:sldMk cId="1132555480" sldId="293"/>
            <ac:spMk id="60" creationId="{8B0E4246-09B8-46D7-A0D2-4D264863AD39}"/>
          </ac:spMkLst>
        </pc:spChg>
        <pc:spChg chg="add del">
          <ac:chgData name="Nguyen Hoang" userId="c86946af4c74d175" providerId="LiveId" clId="{5C3E0D3D-52FA-4C45-B52A-10F654E21217}" dt="2021-03-11T03:40:35.053" v="574" actId="26606"/>
          <ac:spMkLst>
            <pc:docMk/>
            <pc:sldMk cId="1132555480" sldId="293"/>
            <ac:spMk id="63" creationId="{3FBF03E8-C602-4192-9C52-F84B29FDCC88}"/>
          </ac:spMkLst>
        </pc:spChg>
        <pc:spChg chg="add del">
          <ac:chgData name="Nguyen Hoang" userId="c86946af4c74d175" providerId="LiveId" clId="{5C3E0D3D-52FA-4C45-B52A-10F654E21217}" dt="2021-03-11T03:40:51.686" v="578" actId="26606"/>
          <ac:spMkLst>
            <pc:docMk/>
            <pc:sldMk cId="1132555480" sldId="293"/>
            <ac:spMk id="64" creationId="{45C76AC0-BB6B-419E-A327-AFA29750080A}"/>
          </ac:spMkLst>
        </pc:spChg>
        <pc:spChg chg="add del">
          <ac:chgData name="Nguyen Hoang" userId="c86946af4c74d175" providerId="LiveId" clId="{5C3E0D3D-52FA-4C45-B52A-10F654E21217}" dt="2021-03-11T03:40:51.686" v="578" actId="26606"/>
          <ac:spMkLst>
            <pc:docMk/>
            <pc:sldMk cId="1132555480" sldId="293"/>
            <ac:spMk id="66" creationId="{8B0E4246-09B8-46D7-A0D2-4D264863AD39}"/>
          </ac:spMkLst>
        </pc:spChg>
        <pc:spChg chg="add del">
          <ac:chgData name="Nguyen Hoang" userId="c86946af4c74d175" providerId="LiveId" clId="{5C3E0D3D-52FA-4C45-B52A-10F654E21217}" dt="2021-03-11T03:40:55.732" v="580" actId="26606"/>
          <ac:spMkLst>
            <pc:docMk/>
            <pc:sldMk cId="1132555480" sldId="293"/>
            <ac:spMk id="70" creationId="{021A4066-B261-49FE-952E-A0FE3EE75CD2}"/>
          </ac:spMkLst>
        </pc:spChg>
        <pc:spChg chg="add del">
          <ac:chgData name="Nguyen Hoang" userId="c86946af4c74d175" providerId="LiveId" clId="{5C3E0D3D-52FA-4C45-B52A-10F654E21217}" dt="2021-03-11T03:40:55.732" v="580" actId="26606"/>
          <ac:spMkLst>
            <pc:docMk/>
            <pc:sldMk cId="1132555480" sldId="293"/>
            <ac:spMk id="72" creationId="{81958111-BC13-4D45-AB27-0C2C83F9BA64}"/>
          </ac:spMkLst>
        </pc:spChg>
        <pc:spChg chg="add del">
          <ac:chgData name="Nguyen Hoang" userId="c86946af4c74d175" providerId="LiveId" clId="{5C3E0D3D-52FA-4C45-B52A-10F654E21217}" dt="2021-03-11T03:42:25.351" v="592" actId="26606"/>
          <ac:spMkLst>
            <pc:docMk/>
            <pc:sldMk cId="1132555480" sldId="293"/>
            <ac:spMk id="83" creationId="{45C76AC0-BB6B-419E-A327-AFA29750080A}"/>
          </ac:spMkLst>
        </pc:spChg>
        <pc:spChg chg="add del">
          <ac:chgData name="Nguyen Hoang" userId="c86946af4c74d175" providerId="LiveId" clId="{5C3E0D3D-52FA-4C45-B52A-10F654E21217}" dt="2021-03-11T03:42:25.351" v="592" actId="26606"/>
          <ac:spMkLst>
            <pc:docMk/>
            <pc:sldMk cId="1132555480" sldId="293"/>
            <ac:spMk id="85" creationId="{8B0E4246-09B8-46D7-A0D2-4D264863AD39}"/>
          </ac:spMkLst>
        </pc:spChg>
        <pc:spChg chg="add del">
          <ac:chgData name="Nguyen Hoang" userId="c86946af4c74d175" providerId="LiveId" clId="{5C3E0D3D-52FA-4C45-B52A-10F654E21217}" dt="2021-03-11T03:42:25.332" v="591" actId="26606"/>
          <ac:spMkLst>
            <pc:docMk/>
            <pc:sldMk cId="1132555480" sldId="293"/>
            <ac:spMk id="92" creationId="{021A4066-B261-49FE-952E-A0FE3EE75CD2}"/>
          </ac:spMkLst>
        </pc:spChg>
        <pc:spChg chg="add del">
          <ac:chgData name="Nguyen Hoang" userId="c86946af4c74d175" providerId="LiveId" clId="{5C3E0D3D-52FA-4C45-B52A-10F654E21217}" dt="2021-03-11T03:42:25.332" v="591" actId="26606"/>
          <ac:spMkLst>
            <pc:docMk/>
            <pc:sldMk cId="1132555480" sldId="293"/>
            <ac:spMk id="96" creationId="{81958111-BC13-4D45-AB27-0C2C83F9BA64}"/>
          </ac:spMkLst>
        </pc:spChg>
        <pc:spChg chg="add">
          <ac:chgData name="Nguyen Hoang" userId="c86946af4c74d175" providerId="LiveId" clId="{5C3E0D3D-52FA-4C45-B52A-10F654E21217}" dt="2021-03-11T03:42:25.351" v="592" actId="26606"/>
          <ac:spMkLst>
            <pc:docMk/>
            <pc:sldMk cId="1132555480" sldId="293"/>
            <ac:spMk id="106" creationId="{35C3D674-3D59-4E93-80CA-0C0A9095E816}"/>
          </ac:spMkLst>
        </pc:spChg>
        <pc:spChg chg="add">
          <ac:chgData name="Nguyen Hoang" userId="c86946af4c74d175" providerId="LiveId" clId="{5C3E0D3D-52FA-4C45-B52A-10F654E21217}" dt="2021-03-11T03:42:25.351" v="592" actId="26606"/>
          <ac:spMkLst>
            <pc:docMk/>
            <pc:sldMk cId="1132555480" sldId="293"/>
            <ac:spMk id="108" creationId="{EF2A81E1-BCBE-426B-8C09-33274E69409D}"/>
          </ac:spMkLst>
        </pc:spChg>
        <pc:grpChg chg="add del">
          <ac:chgData name="Nguyen Hoang" userId="c86946af4c74d175" providerId="LiveId" clId="{5C3E0D3D-52FA-4C45-B52A-10F654E21217}" dt="2021-03-11T03:40:13.138" v="564" actId="26606"/>
          <ac:grpSpMkLst>
            <pc:docMk/>
            <pc:sldMk cId="1132555480" sldId="293"/>
            <ac:grpSpMk id="54" creationId="{2B7C66D2-22E8-4E8F-829B-050BFA7C86C5}"/>
          </ac:grpSpMkLst>
        </pc:grpChg>
        <pc:grpChg chg="add del">
          <ac:chgData name="Nguyen Hoang" userId="c86946af4c74d175" providerId="LiveId" clId="{5C3E0D3D-52FA-4C45-B52A-10F654E21217}" dt="2021-03-11T03:40:55.732" v="580" actId="26606"/>
          <ac:grpSpMkLst>
            <pc:docMk/>
            <pc:sldMk cId="1132555480" sldId="293"/>
            <ac:grpSpMk id="73" creationId="{82188758-E18A-4CE5-9D03-F4BF5D887C3F}"/>
          </ac:grpSpMkLst>
        </pc:grpChg>
        <pc:grpChg chg="add del">
          <ac:chgData name="Nguyen Hoang" userId="c86946af4c74d175" providerId="LiveId" clId="{5C3E0D3D-52FA-4C45-B52A-10F654E21217}" dt="2021-03-11T03:40:59.138" v="582" actId="26606"/>
          <ac:grpSpMkLst>
            <pc:docMk/>
            <pc:sldMk cId="1132555480" sldId="293"/>
            <ac:grpSpMk id="79" creationId="{9BBF2CDE-35D9-4B83-8A27-7417A1162321}"/>
          </ac:grpSpMkLst>
        </pc:grpChg>
        <pc:grpChg chg="add del">
          <ac:chgData name="Nguyen Hoang" userId="c86946af4c74d175" providerId="LiveId" clId="{5C3E0D3D-52FA-4C45-B52A-10F654E21217}" dt="2021-03-11T03:42:25.332" v="591" actId="26606"/>
          <ac:grpSpMkLst>
            <pc:docMk/>
            <pc:sldMk cId="1132555480" sldId="293"/>
            <ac:grpSpMk id="98" creationId="{82188758-E18A-4CE5-9D03-F4BF5D887C3F}"/>
          </ac:grpSpMkLst>
        </pc:grpChg>
        <pc:picChg chg="add del mod ord">
          <ac:chgData name="Nguyen Hoang" userId="c86946af4c74d175" providerId="LiveId" clId="{5C3E0D3D-52FA-4C45-B52A-10F654E21217}" dt="2021-03-11T03:39:39.294" v="549" actId="478"/>
          <ac:picMkLst>
            <pc:docMk/>
            <pc:sldMk cId="1132555480" sldId="293"/>
            <ac:picMk id="5" creationId="{F92D2B48-012A-4DCF-9841-E8399F23D9E4}"/>
          </ac:picMkLst>
        </pc:picChg>
        <pc:picChg chg="add del mod">
          <ac:chgData name="Nguyen Hoang" userId="c86946af4c74d175" providerId="LiveId" clId="{5C3E0D3D-52FA-4C45-B52A-10F654E21217}" dt="2021-03-11T03:42:01.156" v="584" actId="478"/>
          <ac:picMkLst>
            <pc:docMk/>
            <pc:sldMk cId="1132555480" sldId="293"/>
            <ac:picMk id="11" creationId="{E66ED818-42A1-402B-8CE1-250CF2A7783B}"/>
          </ac:picMkLst>
        </pc:picChg>
        <pc:picChg chg="add del">
          <ac:chgData name="Nguyen Hoang" userId="c86946af4c74d175" providerId="LiveId" clId="{5C3E0D3D-52FA-4C45-B52A-10F654E21217}" dt="2021-03-11T03:38:34.807" v="532" actId="26606"/>
          <ac:picMkLst>
            <pc:docMk/>
            <pc:sldMk cId="1132555480" sldId="293"/>
            <ac:picMk id="12" creationId="{B591CDC5-6B61-4116-B3B5-0FF42B6E606D}"/>
          </ac:picMkLst>
        </pc:picChg>
        <pc:picChg chg="add mod">
          <ac:chgData name="Nguyen Hoang" userId="c86946af4c74d175" providerId="LiveId" clId="{5C3E0D3D-52FA-4C45-B52A-10F654E21217}" dt="2021-03-11T03:42:25.351" v="592" actId="26606"/>
          <ac:picMkLst>
            <pc:docMk/>
            <pc:sldMk cId="1132555480" sldId="293"/>
            <ac:picMk id="15" creationId="{EA78CE83-3C8F-469A-9615-DC5A1E4C6C8E}"/>
          </ac:picMkLst>
        </pc:picChg>
        <pc:picChg chg="add del">
          <ac:chgData name="Nguyen Hoang" userId="c86946af4c74d175" providerId="LiveId" clId="{5C3E0D3D-52FA-4C45-B52A-10F654E21217}" dt="2021-03-11T03:40:59.157" v="583" actId="26606"/>
          <ac:picMkLst>
            <pc:docMk/>
            <pc:sldMk cId="1132555480" sldId="293"/>
            <ac:picMk id="27" creationId="{B029D7D8-5A6B-4C76-94C8-15798C6C5ADB}"/>
          </ac:picMkLst>
        </pc:picChg>
        <pc:picChg chg="add del">
          <ac:chgData name="Nguyen Hoang" userId="c86946af4c74d175" providerId="LiveId" clId="{5C3E0D3D-52FA-4C45-B52A-10F654E21217}" dt="2021-03-11T03:40:13.138" v="564" actId="26606"/>
          <ac:picMkLst>
            <pc:docMk/>
            <pc:sldMk cId="1132555480" sldId="293"/>
            <ac:picMk id="56" creationId="{3635D2BC-4EDA-4A3E-83BF-035608099BD5}"/>
          </ac:picMkLst>
        </pc:picChg>
        <pc:picChg chg="add del">
          <ac:chgData name="Nguyen Hoang" userId="c86946af4c74d175" providerId="LiveId" clId="{5C3E0D3D-52FA-4C45-B52A-10F654E21217}" dt="2021-03-11T03:40:28.222" v="566" actId="26606"/>
          <ac:picMkLst>
            <pc:docMk/>
            <pc:sldMk cId="1132555480" sldId="293"/>
            <ac:picMk id="61" creationId="{F50C8D8D-B32F-4194-8321-164EC442750E}"/>
          </ac:picMkLst>
        </pc:picChg>
        <pc:picChg chg="add del">
          <ac:chgData name="Nguyen Hoang" userId="c86946af4c74d175" providerId="LiveId" clId="{5C3E0D3D-52FA-4C45-B52A-10F654E21217}" dt="2021-03-11T03:40:51.686" v="578" actId="26606"/>
          <ac:picMkLst>
            <pc:docMk/>
            <pc:sldMk cId="1132555480" sldId="293"/>
            <ac:picMk id="67" creationId="{F50C8D8D-B32F-4194-8321-164EC442750E}"/>
          </ac:picMkLst>
        </pc:picChg>
        <pc:picChg chg="add del">
          <ac:chgData name="Nguyen Hoang" userId="c86946af4c74d175" providerId="LiveId" clId="{5C3E0D3D-52FA-4C45-B52A-10F654E21217}" dt="2021-03-11T03:40:55.732" v="580" actId="26606"/>
          <ac:picMkLst>
            <pc:docMk/>
            <pc:sldMk cId="1132555480" sldId="293"/>
            <ac:picMk id="76" creationId="{D42F4933-2ECF-4EE5-BCE4-F19E3CA609FE}"/>
          </ac:picMkLst>
        </pc:picChg>
        <pc:picChg chg="add del">
          <ac:chgData name="Nguyen Hoang" userId="c86946af4c74d175" providerId="LiveId" clId="{5C3E0D3D-52FA-4C45-B52A-10F654E21217}" dt="2021-03-11T03:42:25.351" v="592" actId="26606"/>
          <ac:picMkLst>
            <pc:docMk/>
            <pc:sldMk cId="1132555480" sldId="293"/>
            <ac:picMk id="86" creationId="{F50C8D8D-B32F-4194-8321-164EC442750E}"/>
          </ac:picMkLst>
        </pc:picChg>
        <pc:picChg chg="add del">
          <ac:chgData name="Nguyen Hoang" userId="c86946af4c74d175" providerId="LiveId" clId="{5C3E0D3D-52FA-4C45-B52A-10F654E21217}" dt="2021-03-11T03:42:25.332" v="591" actId="26606"/>
          <ac:picMkLst>
            <pc:docMk/>
            <pc:sldMk cId="1132555480" sldId="293"/>
            <ac:picMk id="102" creationId="{D42F4933-2ECF-4EE5-BCE4-F19E3CA609FE}"/>
          </ac:picMkLst>
        </pc:picChg>
        <pc:picChg chg="add">
          <ac:chgData name="Nguyen Hoang" userId="c86946af4c74d175" providerId="LiveId" clId="{5C3E0D3D-52FA-4C45-B52A-10F654E21217}" dt="2021-03-11T03:42:25.351" v="592" actId="26606"/>
          <ac:picMkLst>
            <pc:docMk/>
            <pc:sldMk cId="1132555480" sldId="293"/>
            <ac:picMk id="109" creationId="{39D1DDD4-5BB3-45BA-B9B3-06B62299AD79}"/>
          </ac:picMkLst>
        </pc:picChg>
        <pc:cxnChg chg="add del">
          <ac:chgData name="Nguyen Hoang" userId="c86946af4c74d175" providerId="LiveId" clId="{5C3E0D3D-52FA-4C45-B52A-10F654E21217}" dt="2021-03-11T03:38:34.807" v="532" actId="26606"/>
          <ac:cxnSpMkLst>
            <pc:docMk/>
            <pc:sldMk cId="1132555480" sldId="293"/>
            <ac:cxnSpMk id="14" creationId="{25B08984-5BEB-422F-A364-2B41E6A516EB}"/>
          </ac:cxnSpMkLst>
        </pc:cxnChg>
        <pc:cxnChg chg="add del">
          <ac:chgData name="Nguyen Hoang" userId="c86946af4c74d175" providerId="LiveId" clId="{5C3E0D3D-52FA-4C45-B52A-10F654E21217}" dt="2021-03-11T03:38:34.807" v="532" actId="26606"/>
          <ac:cxnSpMkLst>
            <pc:docMk/>
            <pc:sldMk cId="1132555480" sldId="293"/>
            <ac:cxnSpMk id="16" creationId="{A8F413B1-54E0-4B16-92AB-1CC5C7D645BC}"/>
          </ac:cxnSpMkLst>
        </pc:cxnChg>
        <pc:cxnChg chg="add del">
          <ac:chgData name="Nguyen Hoang" userId="c86946af4c74d175" providerId="LiveId" clId="{5C3E0D3D-52FA-4C45-B52A-10F654E21217}" dt="2021-03-11T03:38:34.807" v="532" actId="26606"/>
          <ac:cxnSpMkLst>
            <pc:docMk/>
            <pc:sldMk cId="1132555480" sldId="293"/>
            <ac:cxnSpMk id="20" creationId="{7FFB1710-F59A-4B72-91E4-53C2300B705D}"/>
          </ac:cxnSpMkLst>
        </pc:cxnChg>
        <pc:cxnChg chg="add del">
          <ac:chgData name="Nguyen Hoang" userId="c86946af4c74d175" providerId="LiveId" clId="{5C3E0D3D-52FA-4C45-B52A-10F654E21217}" dt="2021-03-11T03:40:59.157" v="583" actId="26606"/>
          <ac:cxnSpMkLst>
            <pc:docMk/>
            <pc:sldMk cId="1132555480" sldId="293"/>
            <ac:cxnSpMk id="29" creationId="{A5C9319C-E20D-4884-952F-60B6A58C3E34}"/>
          </ac:cxnSpMkLst>
        </pc:cxnChg>
        <pc:cxnChg chg="add del">
          <ac:chgData name="Nguyen Hoang" userId="c86946af4c74d175" providerId="LiveId" clId="{5C3E0D3D-52FA-4C45-B52A-10F654E21217}" dt="2021-03-11T03:40:30.154" v="570" actId="26606"/>
          <ac:cxnSpMkLst>
            <pc:docMk/>
            <pc:sldMk cId="1132555480" sldId="293"/>
            <ac:cxnSpMk id="37" creationId="{7552FBEF-FA69-427B-8245-0A518E0513D5}"/>
          </ac:cxnSpMkLst>
        </pc:cxnChg>
        <pc:cxnChg chg="add del">
          <ac:chgData name="Nguyen Hoang" userId="c86946af4c74d175" providerId="LiveId" clId="{5C3E0D3D-52FA-4C45-B52A-10F654E21217}" dt="2021-03-11T03:40:32.669" v="572" actId="26606"/>
          <ac:cxnSpMkLst>
            <pc:docMk/>
            <pc:sldMk cId="1132555480" sldId="293"/>
            <ac:cxnSpMk id="43" creationId="{8E83266B-97F8-4AB9-818F-3A70E8D8580D}"/>
          </ac:cxnSpMkLst>
        </pc:cxnChg>
        <pc:cxnChg chg="add del">
          <ac:chgData name="Nguyen Hoang" userId="c86946af4c74d175" providerId="LiveId" clId="{5C3E0D3D-52FA-4C45-B52A-10F654E21217}" dt="2021-03-11T03:40:11.556" v="562" actId="26606"/>
          <ac:cxnSpMkLst>
            <pc:docMk/>
            <pc:sldMk cId="1132555480" sldId="293"/>
            <ac:cxnSpMk id="46" creationId="{D33AC32D-5F44-45F7-A0BD-7C11A86BED57}"/>
          </ac:cxnSpMkLst>
        </pc:cxnChg>
        <pc:cxnChg chg="add del">
          <ac:chgData name="Nguyen Hoang" userId="c86946af4c74d175" providerId="LiveId" clId="{5C3E0D3D-52FA-4C45-B52A-10F654E21217}" dt="2021-03-11T03:40:13.138" v="564" actId="26606"/>
          <ac:cxnSpMkLst>
            <pc:docMk/>
            <pc:sldMk cId="1132555480" sldId="293"/>
            <ac:cxnSpMk id="50" creationId="{A3C86EB9-7FA9-42F7-B348-A7FD17436A94}"/>
          </ac:cxnSpMkLst>
        </pc:cxnChg>
        <pc:cxnChg chg="add del">
          <ac:chgData name="Nguyen Hoang" userId="c86946af4c74d175" providerId="LiveId" clId="{5C3E0D3D-52FA-4C45-B52A-10F654E21217}" dt="2021-03-11T03:40:13.138" v="564" actId="26606"/>
          <ac:cxnSpMkLst>
            <pc:docMk/>
            <pc:sldMk cId="1132555480" sldId="293"/>
            <ac:cxnSpMk id="52" creationId="{28A657A7-C4E5-425B-98FA-BB817FF7BFB0}"/>
          </ac:cxnSpMkLst>
        </pc:cxnChg>
        <pc:cxnChg chg="add del">
          <ac:chgData name="Nguyen Hoang" userId="c86946af4c74d175" providerId="LiveId" clId="{5C3E0D3D-52FA-4C45-B52A-10F654E21217}" dt="2021-03-11T03:40:35.053" v="574" actId="26606"/>
          <ac:cxnSpMkLst>
            <pc:docMk/>
            <pc:sldMk cId="1132555480" sldId="293"/>
            <ac:cxnSpMk id="57" creationId="{D33AC32D-5F44-45F7-A0BD-7C11A86BED57}"/>
          </ac:cxnSpMkLst>
        </pc:cxnChg>
        <pc:cxnChg chg="add del">
          <ac:chgData name="Nguyen Hoang" userId="c86946af4c74d175" providerId="LiveId" clId="{5C3E0D3D-52FA-4C45-B52A-10F654E21217}" dt="2021-03-11T03:40:28.222" v="566" actId="26606"/>
          <ac:cxnSpMkLst>
            <pc:docMk/>
            <pc:sldMk cId="1132555480" sldId="293"/>
            <ac:cxnSpMk id="59" creationId="{B3E0B6A3-E197-43D6-82D5-7455DAB1A746}"/>
          </ac:cxnSpMkLst>
        </pc:cxnChg>
        <pc:cxnChg chg="add del">
          <ac:chgData name="Nguyen Hoang" userId="c86946af4c74d175" providerId="LiveId" clId="{5C3E0D3D-52FA-4C45-B52A-10F654E21217}" dt="2021-03-11T03:40:28.222" v="566" actId="26606"/>
          <ac:cxnSpMkLst>
            <pc:docMk/>
            <pc:sldMk cId="1132555480" sldId="293"/>
            <ac:cxnSpMk id="62" creationId="{5BD24D8B-8573-4260-B700-E860AD6D2A8E}"/>
          </ac:cxnSpMkLst>
        </pc:cxnChg>
        <pc:cxnChg chg="add del">
          <ac:chgData name="Nguyen Hoang" userId="c86946af4c74d175" providerId="LiveId" clId="{5C3E0D3D-52FA-4C45-B52A-10F654E21217}" dt="2021-03-11T03:40:51.686" v="578" actId="26606"/>
          <ac:cxnSpMkLst>
            <pc:docMk/>
            <pc:sldMk cId="1132555480" sldId="293"/>
            <ac:cxnSpMk id="65" creationId="{B3E0B6A3-E197-43D6-82D5-7455DAB1A746}"/>
          </ac:cxnSpMkLst>
        </pc:cxnChg>
        <pc:cxnChg chg="add del">
          <ac:chgData name="Nguyen Hoang" userId="c86946af4c74d175" providerId="LiveId" clId="{5C3E0D3D-52FA-4C45-B52A-10F654E21217}" dt="2021-03-11T03:40:51.686" v="578" actId="26606"/>
          <ac:cxnSpMkLst>
            <pc:docMk/>
            <pc:sldMk cId="1132555480" sldId="293"/>
            <ac:cxnSpMk id="68" creationId="{5BD24D8B-8573-4260-B700-E860AD6D2A8E}"/>
          </ac:cxnSpMkLst>
        </pc:cxnChg>
        <pc:cxnChg chg="add del">
          <ac:chgData name="Nguyen Hoang" userId="c86946af4c74d175" providerId="LiveId" clId="{5C3E0D3D-52FA-4C45-B52A-10F654E21217}" dt="2021-03-11T03:40:55.732" v="580" actId="26606"/>
          <ac:cxnSpMkLst>
            <pc:docMk/>
            <pc:sldMk cId="1132555480" sldId="293"/>
            <ac:cxnSpMk id="71" creationId="{381B4579-E2EA-4BD7-94FF-0A0BEE135C6B}"/>
          </ac:cxnSpMkLst>
        </pc:cxnChg>
        <pc:cxnChg chg="add del">
          <ac:chgData name="Nguyen Hoang" userId="c86946af4c74d175" providerId="LiveId" clId="{5C3E0D3D-52FA-4C45-B52A-10F654E21217}" dt="2021-03-11T03:40:55.732" v="580" actId="26606"/>
          <ac:cxnSpMkLst>
            <pc:docMk/>
            <pc:sldMk cId="1132555480" sldId="293"/>
            <ac:cxnSpMk id="77" creationId="{C6FAC23C-014D-4AC5-AD1B-36F7D0E7EF32}"/>
          </ac:cxnSpMkLst>
        </pc:cxnChg>
        <pc:cxnChg chg="add del">
          <ac:chgData name="Nguyen Hoang" userId="c86946af4c74d175" providerId="LiveId" clId="{5C3E0D3D-52FA-4C45-B52A-10F654E21217}" dt="2021-03-11T03:42:25.351" v="592" actId="26606"/>
          <ac:cxnSpMkLst>
            <pc:docMk/>
            <pc:sldMk cId="1132555480" sldId="293"/>
            <ac:cxnSpMk id="84" creationId="{B3E0B6A3-E197-43D6-82D5-7455DAB1A746}"/>
          </ac:cxnSpMkLst>
        </pc:cxnChg>
        <pc:cxnChg chg="add del">
          <ac:chgData name="Nguyen Hoang" userId="c86946af4c74d175" providerId="LiveId" clId="{5C3E0D3D-52FA-4C45-B52A-10F654E21217}" dt="2021-03-11T03:42:25.351" v="592" actId="26606"/>
          <ac:cxnSpMkLst>
            <pc:docMk/>
            <pc:sldMk cId="1132555480" sldId="293"/>
            <ac:cxnSpMk id="87" creationId="{5BD24D8B-8573-4260-B700-E860AD6D2A8E}"/>
          </ac:cxnSpMkLst>
        </pc:cxnChg>
        <pc:cxnChg chg="add del">
          <ac:chgData name="Nguyen Hoang" userId="c86946af4c74d175" providerId="LiveId" clId="{5C3E0D3D-52FA-4C45-B52A-10F654E21217}" dt="2021-03-11T03:42:25.332" v="591" actId="26606"/>
          <ac:cxnSpMkLst>
            <pc:docMk/>
            <pc:sldMk cId="1132555480" sldId="293"/>
            <ac:cxnSpMk id="94" creationId="{381B4579-E2EA-4BD7-94FF-0A0BEE135C6B}"/>
          </ac:cxnSpMkLst>
        </pc:cxnChg>
        <pc:cxnChg chg="add del">
          <ac:chgData name="Nguyen Hoang" userId="c86946af4c74d175" providerId="LiveId" clId="{5C3E0D3D-52FA-4C45-B52A-10F654E21217}" dt="2021-03-11T03:42:25.332" v="591" actId="26606"/>
          <ac:cxnSpMkLst>
            <pc:docMk/>
            <pc:sldMk cId="1132555480" sldId="293"/>
            <ac:cxnSpMk id="104" creationId="{C6FAC23C-014D-4AC5-AD1B-36F7D0E7EF32}"/>
          </ac:cxnSpMkLst>
        </pc:cxnChg>
        <pc:cxnChg chg="add">
          <ac:chgData name="Nguyen Hoang" userId="c86946af4c74d175" providerId="LiveId" clId="{5C3E0D3D-52FA-4C45-B52A-10F654E21217}" dt="2021-03-11T03:42:25.351" v="592" actId="26606"/>
          <ac:cxnSpMkLst>
            <pc:docMk/>
            <pc:sldMk cId="1132555480" sldId="293"/>
            <ac:cxnSpMk id="107" creationId="{C884B8F8-FDC9-498B-9960-5D7260AFCB03}"/>
          </ac:cxnSpMkLst>
        </pc:cxnChg>
        <pc:cxnChg chg="add">
          <ac:chgData name="Nguyen Hoang" userId="c86946af4c74d175" providerId="LiveId" clId="{5C3E0D3D-52FA-4C45-B52A-10F654E21217}" dt="2021-03-11T03:42:25.351" v="592" actId="26606"/>
          <ac:cxnSpMkLst>
            <pc:docMk/>
            <pc:sldMk cId="1132555480" sldId="293"/>
            <ac:cxnSpMk id="110" creationId="{A24DAE64-2302-42EA-8239-F2F0775CA5AD}"/>
          </ac:cxnSpMkLst>
        </pc:cxnChg>
      </pc:sldChg>
      <pc:sldChg chg="new del">
        <pc:chgData name="Nguyen Hoang" userId="c86946af4c74d175" providerId="LiveId" clId="{5C3E0D3D-52FA-4C45-B52A-10F654E21217}" dt="2021-03-10T06:59:37.187" v="189" actId="47"/>
        <pc:sldMkLst>
          <pc:docMk/>
          <pc:sldMk cId="2980650578" sldId="293"/>
        </pc:sldMkLst>
      </pc:sldChg>
      <pc:sldChg chg="addSp delSp modSp new mod setBg modAnim">
        <pc:chgData name="Nguyen Hoang" userId="c86946af4c74d175" providerId="LiveId" clId="{5C3E0D3D-52FA-4C45-B52A-10F654E21217}" dt="2021-03-11T05:34:23.095" v="968" actId="14100"/>
        <pc:sldMkLst>
          <pc:docMk/>
          <pc:sldMk cId="554668737" sldId="294"/>
        </pc:sldMkLst>
        <pc:spChg chg="del">
          <ac:chgData name="Nguyen Hoang" userId="c86946af4c74d175" providerId="LiveId" clId="{5C3E0D3D-52FA-4C45-B52A-10F654E21217}" dt="2021-03-11T03:43:13.285" v="596" actId="478"/>
          <ac:spMkLst>
            <pc:docMk/>
            <pc:sldMk cId="554668737" sldId="294"/>
            <ac:spMk id="2" creationId="{43BC2562-162E-4298-94FB-8D0ADA44F89E}"/>
          </ac:spMkLst>
        </pc:spChg>
        <pc:spChg chg="del">
          <ac:chgData name="Nguyen Hoang" userId="c86946af4c74d175" providerId="LiveId" clId="{5C3E0D3D-52FA-4C45-B52A-10F654E21217}" dt="2021-03-11T03:43:04.326" v="594"/>
          <ac:spMkLst>
            <pc:docMk/>
            <pc:sldMk cId="554668737" sldId="294"/>
            <ac:spMk id="3" creationId="{B77545E7-7A8C-4661-8305-FEB35593B91C}"/>
          </ac:spMkLst>
        </pc:spChg>
        <pc:spChg chg="add del">
          <ac:chgData name="Nguyen Hoang" userId="c86946af4c74d175" providerId="LiveId" clId="{5C3E0D3D-52FA-4C45-B52A-10F654E21217}" dt="2021-03-11T03:44:02.737" v="603" actId="26606"/>
          <ac:spMkLst>
            <pc:docMk/>
            <pc:sldMk cId="554668737" sldId="294"/>
            <ac:spMk id="9" creationId="{CDDE5CDF-1512-4CDA-B956-23D223F8DE44}"/>
          </ac:spMkLst>
        </pc:spChg>
        <pc:spChg chg="add del mod">
          <ac:chgData name="Nguyen Hoang" userId="c86946af4c74d175" providerId="LiveId" clId="{5C3E0D3D-52FA-4C45-B52A-10F654E21217}" dt="2021-03-11T04:44:57.096" v="824" actId="478"/>
          <ac:spMkLst>
            <pc:docMk/>
            <pc:sldMk cId="554668737" sldId="294"/>
            <ac:spMk id="12" creationId="{6675A12E-7822-4755-82DE-93CA2C930366}"/>
          </ac:spMkLst>
        </pc:spChg>
        <pc:spChg chg="add del">
          <ac:chgData name="Nguyen Hoang" userId="c86946af4c74d175" providerId="LiveId" clId="{5C3E0D3D-52FA-4C45-B52A-10F654E21217}" dt="2021-03-11T03:44:02.737" v="603" actId="26606"/>
          <ac:spMkLst>
            <pc:docMk/>
            <pc:sldMk cId="554668737" sldId="294"/>
            <ac:spMk id="15" creationId="{F1176DA6-4BBF-42A4-9C94-E6613CCD6B37}"/>
          </ac:spMkLst>
        </pc:spChg>
        <pc:spChg chg="add del">
          <ac:chgData name="Nguyen Hoang" userId="c86946af4c74d175" providerId="LiveId" clId="{5C3E0D3D-52FA-4C45-B52A-10F654E21217}" dt="2021-03-11T03:44:02.737" v="603" actId="26606"/>
          <ac:spMkLst>
            <pc:docMk/>
            <pc:sldMk cId="554668737" sldId="294"/>
            <ac:spMk id="17" creationId="{99AAB0AE-172B-4FB4-80C2-86CD6B824220}"/>
          </ac:spMkLst>
        </pc:spChg>
        <pc:spChg chg="add">
          <ac:chgData name="Nguyen Hoang" userId="c86946af4c74d175" providerId="LiveId" clId="{5C3E0D3D-52FA-4C45-B52A-10F654E21217}" dt="2021-03-11T03:44:02.737" v="603" actId="26606"/>
          <ac:spMkLst>
            <pc:docMk/>
            <pc:sldMk cId="554668737" sldId="294"/>
            <ac:spMk id="22" creationId="{CDDE5CDF-1512-4CDA-B956-23D223F8DE44}"/>
          </ac:spMkLst>
        </pc:spChg>
        <pc:spChg chg="add">
          <ac:chgData name="Nguyen Hoang" userId="c86946af4c74d175" providerId="LiveId" clId="{5C3E0D3D-52FA-4C45-B52A-10F654E21217}" dt="2021-03-11T03:44:02.737" v="603" actId="26606"/>
          <ac:spMkLst>
            <pc:docMk/>
            <pc:sldMk cId="554668737" sldId="294"/>
            <ac:spMk id="28" creationId="{62C9703D-C8F9-44AD-A7C0-C2F3871F8C1B}"/>
          </ac:spMkLst>
        </pc:spChg>
        <pc:picChg chg="add del mod">
          <ac:chgData name="Nguyen Hoang" userId="c86946af4c74d175" providerId="LiveId" clId="{5C3E0D3D-52FA-4C45-B52A-10F654E21217}" dt="2021-03-11T04:44:41.785" v="820" actId="21"/>
          <ac:picMkLst>
            <pc:docMk/>
            <pc:sldMk cId="554668737" sldId="294"/>
            <ac:picMk id="4" creationId="{2410E6F2-267A-431D-9611-4AF10CC99637}"/>
          </ac:picMkLst>
        </pc:picChg>
        <pc:picChg chg="add del">
          <ac:chgData name="Nguyen Hoang" userId="c86946af4c74d175" providerId="LiveId" clId="{5C3E0D3D-52FA-4C45-B52A-10F654E21217}" dt="2021-03-11T04:06:19.503" v="637" actId="22"/>
          <ac:picMkLst>
            <pc:docMk/>
            <pc:sldMk cId="554668737" sldId="294"/>
            <ac:picMk id="6" creationId="{A085D7D1-CF47-47D8-ABEB-D480182DCA20}"/>
          </ac:picMkLst>
        </pc:picChg>
        <pc:picChg chg="add mod">
          <ac:chgData name="Nguyen Hoang" userId="c86946af4c74d175" providerId="LiveId" clId="{5C3E0D3D-52FA-4C45-B52A-10F654E21217}" dt="2021-03-11T05:34:23.095" v="968" actId="14100"/>
          <ac:picMkLst>
            <pc:docMk/>
            <pc:sldMk cId="554668737" sldId="294"/>
            <ac:picMk id="8" creationId="{43AAFB91-3A74-4CCB-AF6E-5100F56FD2B6}"/>
          </ac:picMkLst>
        </pc:picChg>
        <pc:picChg chg="add del">
          <ac:chgData name="Nguyen Hoang" userId="c86946af4c74d175" providerId="LiveId" clId="{5C3E0D3D-52FA-4C45-B52A-10F654E21217}" dt="2021-03-11T03:44:02.737" v="603" actId="26606"/>
          <ac:picMkLst>
            <pc:docMk/>
            <pc:sldMk cId="554668737" sldId="294"/>
            <ac:picMk id="11" creationId="{B029D7D8-5A6B-4C76-94C8-15798C6C5ADB}"/>
          </ac:picMkLst>
        </pc:picChg>
        <pc:picChg chg="add mod">
          <ac:chgData name="Nguyen Hoang" userId="c86946af4c74d175" providerId="LiveId" clId="{5C3E0D3D-52FA-4C45-B52A-10F654E21217}" dt="2021-03-11T04:45:04.154" v="825" actId="14100"/>
          <ac:picMkLst>
            <pc:docMk/>
            <pc:sldMk cId="554668737" sldId="294"/>
            <ac:picMk id="20" creationId="{1134941A-A561-4B05-9868-B2A345E46E3E}"/>
          </ac:picMkLst>
        </pc:picChg>
        <pc:picChg chg="add">
          <ac:chgData name="Nguyen Hoang" userId="c86946af4c74d175" providerId="LiveId" clId="{5C3E0D3D-52FA-4C45-B52A-10F654E21217}" dt="2021-03-11T03:44:02.737" v="603" actId="26606"/>
          <ac:picMkLst>
            <pc:docMk/>
            <pc:sldMk cId="554668737" sldId="294"/>
            <ac:picMk id="24" creationId="{B029D7D8-5A6B-4C76-94C8-15798C6C5ADB}"/>
          </ac:picMkLst>
        </pc:picChg>
        <pc:cxnChg chg="add del">
          <ac:chgData name="Nguyen Hoang" userId="c86946af4c74d175" providerId="LiveId" clId="{5C3E0D3D-52FA-4C45-B52A-10F654E21217}" dt="2021-03-11T03:44:02.737" v="603" actId="26606"/>
          <ac:cxnSpMkLst>
            <pc:docMk/>
            <pc:sldMk cId="554668737" sldId="294"/>
            <ac:cxnSpMk id="13" creationId="{A5C9319C-E20D-4884-952F-60B6A58C3E34}"/>
          </ac:cxnSpMkLst>
        </pc:cxnChg>
        <pc:cxnChg chg="add">
          <ac:chgData name="Nguyen Hoang" userId="c86946af4c74d175" providerId="LiveId" clId="{5C3E0D3D-52FA-4C45-B52A-10F654E21217}" dt="2021-03-11T03:44:02.737" v="603" actId="26606"/>
          <ac:cxnSpMkLst>
            <pc:docMk/>
            <pc:sldMk cId="554668737" sldId="294"/>
            <ac:cxnSpMk id="26" creationId="{A5C9319C-E20D-4884-952F-60B6A58C3E34}"/>
          </ac:cxnSpMkLst>
        </pc:cxnChg>
      </pc:sldChg>
      <pc:sldChg chg="addSp delSp modSp new del mod">
        <pc:chgData name="Nguyen Hoang" userId="c86946af4c74d175" providerId="LiveId" clId="{5C3E0D3D-52FA-4C45-B52A-10F654E21217}" dt="2021-03-10T07:07:38.160" v="203" actId="47"/>
        <pc:sldMkLst>
          <pc:docMk/>
          <pc:sldMk cId="2713864681" sldId="294"/>
        </pc:sldMkLst>
        <pc:picChg chg="add del mod">
          <ac:chgData name="Nguyen Hoang" userId="c86946af4c74d175" providerId="LiveId" clId="{5C3E0D3D-52FA-4C45-B52A-10F654E21217}" dt="2021-03-10T06:56:07.459" v="188" actId="478"/>
          <ac:picMkLst>
            <pc:docMk/>
            <pc:sldMk cId="2713864681" sldId="294"/>
            <ac:picMk id="4" creationId="{BE013FE8-EB5C-4A38-9F5C-8C92E8D2677E}"/>
          </ac:picMkLst>
        </pc:picChg>
      </pc:sldChg>
      <pc:sldChg chg="addSp delSp modSp new mod ord setBg">
        <pc:chgData name="Nguyen Hoang" userId="c86946af4c74d175" providerId="LiveId" clId="{5C3E0D3D-52FA-4C45-B52A-10F654E21217}" dt="2021-03-11T04:46:10.004" v="829"/>
        <pc:sldMkLst>
          <pc:docMk/>
          <pc:sldMk cId="1196665550" sldId="295"/>
        </pc:sldMkLst>
        <pc:spChg chg="del mod">
          <ac:chgData name="Nguyen Hoang" userId="c86946af4c74d175" providerId="LiveId" clId="{5C3E0D3D-52FA-4C45-B52A-10F654E21217}" dt="2021-03-11T04:06:30.960" v="641" actId="26606"/>
          <ac:spMkLst>
            <pc:docMk/>
            <pc:sldMk cId="1196665550" sldId="295"/>
            <ac:spMk id="2" creationId="{2878D1FD-AAAB-44EC-9B36-6095FE697082}"/>
          </ac:spMkLst>
        </pc:spChg>
        <pc:spChg chg="del">
          <ac:chgData name="Nguyen Hoang" userId="c86946af4c74d175" providerId="LiveId" clId="{5C3E0D3D-52FA-4C45-B52A-10F654E21217}" dt="2021-03-11T04:06:23.937" v="639" actId="22"/>
          <ac:spMkLst>
            <pc:docMk/>
            <pc:sldMk cId="1196665550" sldId="295"/>
            <ac:spMk id="3" creationId="{C909C5B0-C48D-4882-A1C3-28FCD4805D7B}"/>
          </ac:spMkLst>
        </pc:spChg>
        <pc:spChg chg="add">
          <ac:chgData name="Nguyen Hoang" userId="c86946af4c74d175" providerId="LiveId" clId="{5C3E0D3D-52FA-4C45-B52A-10F654E21217}" dt="2021-03-11T04:06:30.960" v="641" actId="26606"/>
          <ac:spMkLst>
            <pc:docMk/>
            <pc:sldMk cId="1196665550" sldId="295"/>
            <ac:spMk id="10" creationId="{CDDE5CDF-1512-4CDA-B956-23D223F8DE44}"/>
          </ac:spMkLst>
        </pc:spChg>
        <pc:spChg chg="add">
          <ac:chgData name="Nguyen Hoang" userId="c86946af4c74d175" providerId="LiveId" clId="{5C3E0D3D-52FA-4C45-B52A-10F654E21217}" dt="2021-03-11T04:06:30.960" v="641" actId="26606"/>
          <ac:spMkLst>
            <pc:docMk/>
            <pc:sldMk cId="1196665550" sldId="295"/>
            <ac:spMk id="16" creationId="{F1176DA6-4BBF-42A4-9C94-E6613CCD6B37}"/>
          </ac:spMkLst>
        </pc:spChg>
        <pc:spChg chg="add">
          <ac:chgData name="Nguyen Hoang" userId="c86946af4c74d175" providerId="LiveId" clId="{5C3E0D3D-52FA-4C45-B52A-10F654E21217}" dt="2021-03-11T04:06:30.960" v="641" actId="26606"/>
          <ac:spMkLst>
            <pc:docMk/>
            <pc:sldMk cId="1196665550" sldId="295"/>
            <ac:spMk id="18" creationId="{99AAB0AE-172B-4FB4-80C2-86CD6B824220}"/>
          </ac:spMkLst>
        </pc:spChg>
        <pc:picChg chg="add mod ord">
          <ac:chgData name="Nguyen Hoang" userId="c86946af4c74d175" providerId="LiveId" clId="{5C3E0D3D-52FA-4C45-B52A-10F654E21217}" dt="2021-03-11T04:06:30.960" v="641" actId="26606"/>
          <ac:picMkLst>
            <pc:docMk/>
            <pc:sldMk cId="1196665550" sldId="295"/>
            <ac:picMk id="5" creationId="{B5E00FB7-3295-4D74-A960-BD12AA6C61D6}"/>
          </ac:picMkLst>
        </pc:picChg>
        <pc:picChg chg="add">
          <ac:chgData name="Nguyen Hoang" userId="c86946af4c74d175" providerId="LiveId" clId="{5C3E0D3D-52FA-4C45-B52A-10F654E21217}" dt="2021-03-11T04:06:30.960" v="641" actId="26606"/>
          <ac:picMkLst>
            <pc:docMk/>
            <pc:sldMk cId="1196665550" sldId="295"/>
            <ac:picMk id="12" creationId="{B029D7D8-5A6B-4C76-94C8-15798C6C5ADB}"/>
          </ac:picMkLst>
        </pc:picChg>
        <pc:cxnChg chg="add">
          <ac:chgData name="Nguyen Hoang" userId="c86946af4c74d175" providerId="LiveId" clId="{5C3E0D3D-52FA-4C45-B52A-10F654E21217}" dt="2021-03-11T04:06:30.960" v="641" actId="26606"/>
          <ac:cxnSpMkLst>
            <pc:docMk/>
            <pc:sldMk cId="1196665550" sldId="295"/>
            <ac:cxnSpMk id="14" creationId="{A5C9319C-E20D-4884-952F-60B6A58C3E34}"/>
          </ac:cxnSpMkLst>
        </pc:cxnChg>
      </pc:sldChg>
      <pc:sldChg chg="add del">
        <pc:chgData name="Nguyen Hoang" userId="c86946af4c74d175" providerId="LiveId" clId="{5C3E0D3D-52FA-4C45-B52A-10F654E21217}" dt="2021-03-10T07:07:27.907" v="201" actId="47"/>
        <pc:sldMkLst>
          <pc:docMk/>
          <pc:sldMk cId="1861073979" sldId="295"/>
        </pc:sldMkLst>
      </pc:sldChg>
      <pc:sldChg chg="new del">
        <pc:chgData name="Nguyen Hoang" userId="c86946af4c74d175" providerId="LiveId" clId="{5C3E0D3D-52FA-4C45-B52A-10F654E21217}" dt="2021-03-11T04:37:57.843" v="783" actId="47"/>
        <pc:sldMkLst>
          <pc:docMk/>
          <pc:sldMk cId="4010056393" sldId="296"/>
        </pc:sldMkLst>
      </pc:sldChg>
      <pc:sldChg chg="addSp delSp modSp add del mod setBg delDesignElem">
        <pc:chgData name="Nguyen Hoang" userId="c86946af4c74d175" providerId="LiveId" clId="{5C3E0D3D-52FA-4C45-B52A-10F654E21217}" dt="2021-03-11T04:12:03.739" v="652" actId="47"/>
        <pc:sldMkLst>
          <pc:docMk/>
          <pc:sldMk cId="2850132582" sldId="297"/>
        </pc:sldMkLst>
        <pc:spChg chg="add mod">
          <ac:chgData name="Nguyen Hoang" userId="c86946af4c74d175" providerId="LiveId" clId="{5C3E0D3D-52FA-4C45-B52A-10F654E21217}" dt="2021-03-11T04:11:59.113" v="648" actId="478"/>
          <ac:spMkLst>
            <pc:docMk/>
            <pc:sldMk cId="2850132582" sldId="297"/>
            <ac:spMk id="3" creationId="{DF0DF4CE-11AE-4148-A3FB-8C8F9F103D1B}"/>
          </ac:spMkLst>
        </pc:spChg>
        <pc:spChg chg="del">
          <ac:chgData name="Nguyen Hoang" userId="c86946af4c74d175" providerId="LiveId" clId="{5C3E0D3D-52FA-4C45-B52A-10F654E21217}" dt="2021-03-11T04:11:56.776" v="647"/>
          <ac:spMkLst>
            <pc:docMk/>
            <pc:sldMk cId="2850132582" sldId="297"/>
            <ac:spMk id="10" creationId="{CDDE5CDF-1512-4CDA-B956-23D223F8DE44}"/>
          </ac:spMkLst>
        </pc:spChg>
        <pc:spChg chg="del">
          <ac:chgData name="Nguyen Hoang" userId="c86946af4c74d175" providerId="LiveId" clId="{5C3E0D3D-52FA-4C45-B52A-10F654E21217}" dt="2021-03-11T04:11:56.776" v="647"/>
          <ac:spMkLst>
            <pc:docMk/>
            <pc:sldMk cId="2850132582" sldId="297"/>
            <ac:spMk id="16" creationId="{F1176DA6-4BBF-42A4-9C94-E6613CCD6B37}"/>
          </ac:spMkLst>
        </pc:spChg>
        <pc:spChg chg="del">
          <ac:chgData name="Nguyen Hoang" userId="c86946af4c74d175" providerId="LiveId" clId="{5C3E0D3D-52FA-4C45-B52A-10F654E21217}" dt="2021-03-11T04:11:56.776" v="647"/>
          <ac:spMkLst>
            <pc:docMk/>
            <pc:sldMk cId="2850132582" sldId="297"/>
            <ac:spMk id="18" creationId="{99AAB0AE-172B-4FB4-80C2-86CD6B824220}"/>
          </ac:spMkLst>
        </pc:spChg>
        <pc:picChg chg="del">
          <ac:chgData name="Nguyen Hoang" userId="c86946af4c74d175" providerId="LiveId" clId="{5C3E0D3D-52FA-4C45-B52A-10F654E21217}" dt="2021-03-11T04:11:59.113" v="648" actId="478"/>
          <ac:picMkLst>
            <pc:docMk/>
            <pc:sldMk cId="2850132582" sldId="297"/>
            <ac:picMk id="5" creationId="{B5E00FB7-3295-4D74-A960-BD12AA6C61D6}"/>
          </ac:picMkLst>
        </pc:picChg>
        <pc:picChg chg="del">
          <ac:chgData name="Nguyen Hoang" userId="c86946af4c74d175" providerId="LiveId" clId="{5C3E0D3D-52FA-4C45-B52A-10F654E21217}" dt="2021-03-11T04:11:56.776" v="647"/>
          <ac:picMkLst>
            <pc:docMk/>
            <pc:sldMk cId="2850132582" sldId="297"/>
            <ac:picMk id="12" creationId="{B029D7D8-5A6B-4C76-94C8-15798C6C5ADB}"/>
          </ac:picMkLst>
        </pc:picChg>
        <pc:cxnChg chg="del">
          <ac:chgData name="Nguyen Hoang" userId="c86946af4c74d175" providerId="LiveId" clId="{5C3E0D3D-52FA-4C45-B52A-10F654E21217}" dt="2021-03-11T04:11:56.776" v="647"/>
          <ac:cxnSpMkLst>
            <pc:docMk/>
            <pc:sldMk cId="2850132582" sldId="297"/>
            <ac:cxnSpMk id="14" creationId="{A5C9319C-E20D-4884-952F-60B6A58C3E34}"/>
          </ac:cxnSpMkLst>
        </pc:cxnChg>
      </pc:sldChg>
      <pc:sldChg chg="addSp delSp modSp add mod ord setBg delDesignElem">
        <pc:chgData name="Nguyen Hoang" userId="c86946af4c74d175" providerId="LiveId" clId="{5C3E0D3D-52FA-4C45-B52A-10F654E21217}" dt="2021-03-11T04:12:30.257" v="659"/>
        <pc:sldMkLst>
          <pc:docMk/>
          <pc:sldMk cId="1802239567" sldId="298"/>
        </pc:sldMkLst>
        <pc:spChg chg="add mod">
          <ac:chgData name="Nguyen Hoang" userId="c86946af4c74d175" providerId="LiveId" clId="{5C3E0D3D-52FA-4C45-B52A-10F654E21217}" dt="2021-03-11T04:12:09.385" v="653" actId="478"/>
          <ac:spMkLst>
            <pc:docMk/>
            <pc:sldMk cId="1802239567" sldId="298"/>
            <ac:spMk id="3" creationId="{EAF470F5-9256-4522-A220-4E6111BDCF3E}"/>
          </ac:spMkLst>
        </pc:spChg>
        <pc:spChg chg="del">
          <ac:chgData name="Nguyen Hoang" userId="c86946af4c74d175" providerId="LiveId" clId="{5C3E0D3D-52FA-4C45-B52A-10F654E21217}" dt="2021-03-11T04:11:59.703" v="650"/>
          <ac:spMkLst>
            <pc:docMk/>
            <pc:sldMk cId="1802239567" sldId="298"/>
            <ac:spMk id="10" creationId="{CDDE5CDF-1512-4CDA-B956-23D223F8DE44}"/>
          </ac:spMkLst>
        </pc:spChg>
        <pc:spChg chg="del">
          <ac:chgData name="Nguyen Hoang" userId="c86946af4c74d175" providerId="LiveId" clId="{5C3E0D3D-52FA-4C45-B52A-10F654E21217}" dt="2021-03-11T04:11:59.703" v="650"/>
          <ac:spMkLst>
            <pc:docMk/>
            <pc:sldMk cId="1802239567" sldId="298"/>
            <ac:spMk id="16" creationId="{F1176DA6-4BBF-42A4-9C94-E6613CCD6B37}"/>
          </ac:spMkLst>
        </pc:spChg>
        <pc:spChg chg="del">
          <ac:chgData name="Nguyen Hoang" userId="c86946af4c74d175" providerId="LiveId" clId="{5C3E0D3D-52FA-4C45-B52A-10F654E21217}" dt="2021-03-11T04:11:59.703" v="650"/>
          <ac:spMkLst>
            <pc:docMk/>
            <pc:sldMk cId="1802239567" sldId="298"/>
            <ac:spMk id="18" creationId="{99AAB0AE-172B-4FB4-80C2-86CD6B824220}"/>
          </ac:spMkLst>
        </pc:spChg>
        <pc:picChg chg="del mod">
          <ac:chgData name="Nguyen Hoang" userId="c86946af4c74d175" providerId="LiveId" clId="{5C3E0D3D-52FA-4C45-B52A-10F654E21217}" dt="2021-03-11T04:12:09.385" v="653" actId="478"/>
          <ac:picMkLst>
            <pc:docMk/>
            <pc:sldMk cId="1802239567" sldId="298"/>
            <ac:picMk id="5" creationId="{B5E00FB7-3295-4D74-A960-BD12AA6C61D6}"/>
          </ac:picMkLst>
        </pc:picChg>
        <pc:picChg chg="add mod">
          <ac:chgData name="Nguyen Hoang" userId="c86946af4c74d175" providerId="LiveId" clId="{5C3E0D3D-52FA-4C45-B52A-10F654E21217}" dt="2021-03-11T04:12:20.912" v="657" actId="1076"/>
          <ac:picMkLst>
            <pc:docMk/>
            <pc:sldMk cId="1802239567" sldId="298"/>
            <ac:picMk id="6" creationId="{6258D8E8-994F-49CF-B5DE-E671FF28167A}"/>
          </ac:picMkLst>
        </pc:picChg>
        <pc:picChg chg="del">
          <ac:chgData name="Nguyen Hoang" userId="c86946af4c74d175" providerId="LiveId" clId="{5C3E0D3D-52FA-4C45-B52A-10F654E21217}" dt="2021-03-11T04:11:59.703" v="650"/>
          <ac:picMkLst>
            <pc:docMk/>
            <pc:sldMk cId="1802239567" sldId="298"/>
            <ac:picMk id="12" creationId="{B029D7D8-5A6B-4C76-94C8-15798C6C5ADB}"/>
          </ac:picMkLst>
        </pc:picChg>
        <pc:cxnChg chg="del">
          <ac:chgData name="Nguyen Hoang" userId="c86946af4c74d175" providerId="LiveId" clId="{5C3E0D3D-52FA-4C45-B52A-10F654E21217}" dt="2021-03-11T04:11:59.703" v="650"/>
          <ac:cxnSpMkLst>
            <pc:docMk/>
            <pc:sldMk cId="1802239567" sldId="298"/>
            <ac:cxnSpMk id="14" creationId="{A5C9319C-E20D-4884-952F-60B6A58C3E34}"/>
          </ac:cxnSpMkLst>
        </pc:cxnChg>
      </pc:sldChg>
      <pc:sldChg chg="addSp delSp modSp new mod ord">
        <pc:chgData name="Nguyen Hoang" userId="c86946af4c74d175" providerId="LiveId" clId="{5C3E0D3D-52FA-4C45-B52A-10F654E21217}" dt="2021-03-11T04:46:16.952" v="831"/>
        <pc:sldMkLst>
          <pc:docMk/>
          <pc:sldMk cId="324825486" sldId="299"/>
        </pc:sldMkLst>
        <pc:picChg chg="add del mod">
          <ac:chgData name="Nguyen Hoang" userId="c86946af4c74d175" providerId="LiveId" clId="{5C3E0D3D-52FA-4C45-B52A-10F654E21217}" dt="2021-03-11T04:41:07.199" v="792" actId="478"/>
          <ac:picMkLst>
            <pc:docMk/>
            <pc:sldMk cId="324825486" sldId="299"/>
            <ac:picMk id="3" creationId="{C5F97790-79B5-4D48-B1D7-B5EEB3014E1E}"/>
          </ac:picMkLst>
        </pc:picChg>
        <pc:picChg chg="add mod">
          <ac:chgData name="Nguyen Hoang" userId="c86946af4c74d175" providerId="LiveId" clId="{5C3E0D3D-52FA-4C45-B52A-10F654E21217}" dt="2021-03-11T04:41:16.715" v="798" actId="1076"/>
          <ac:picMkLst>
            <pc:docMk/>
            <pc:sldMk cId="324825486" sldId="299"/>
            <ac:picMk id="5" creationId="{4BCE022E-7476-440B-9218-9CE09739F660}"/>
          </ac:picMkLst>
        </pc:picChg>
      </pc:sldChg>
      <pc:sldChg chg="addSp delSp modSp new del mod setBg">
        <pc:chgData name="Nguyen Hoang" userId="c86946af4c74d175" providerId="LiveId" clId="{5C3E0D3D-52FA-4C45-B52A-10F654E21217}" dt="2021-03-11T04:37:32.724" v="782" actId="47"/>
        <pc:sldMkLst>
          <pc:docMk/>
          <pc:sldMk cId="474141700" sldId="299"/>
        </pc:sldMkLst>
        <pc:spChg chg="add del mod">
          <ac:chgData name="Nguyen Hoang" userId="c86946af4c74d175" providerId="LiveId" clId="{5C3E0D3D-52FA-4C45-B52A-10F654E21217}" dt="2021-03-11T04:36:28.669" v="726" actId="26606"/>
          <ac:spMkLst>
            <pc:docMk/>
            <pc:sldMk cId="474141700" sldId="299"/>
            <ac:spMk id="2" creationId="{1CB7B3C6-ADB9-43BF-99F5-48C00AB60C1C}"/>
          </ac:spMkLst>
        </pc:spChg>
        <pc:spChg chg="del">
          <ac:chgData name="Nguyen Hoang" userId="c86946af4c74d175" providerId="LiveId" clId="{5C3E0D3D-52FA-4C45-B52A-10F654E21217}" dt="2021-03-11T04:35:50.510" v="715"/>
          <ac:spMkLst>
            <pc:docMk/>
            <pc:sldMk cId="474141700" sldId="299"/>
            <ac:spMk id="3" creationId="{6CB48E7A-41E2-4B05-AEA8-3600CB94700B}"/>
          </ac:spMkLst>
        </pc:spChg>
        <pc:spChg chg="add del mod">
          <ac:chgData name="Nguyen Hoang" userId="c86946af4c74d175" providerId="LiveId" clId="{5C3E0D3D-52FA-4C45-B52A-10F654E21217}" dt="2021-03-11T04:37:28.130" v="777" actId="767"/>
          <ac:spMkLst>
            <pc:docMk/>
            <pc:sldMk cId="474141700" sldId="299"/>
            <ac:spMk id="5" creationId="{A13572AC-A6B2-43FB-985C-78F59DD0E7D4}"/>
          </ac:spMkLst>
        </pc:spChg>
        <pc:spChg chg="add del">
          <ac:chgData name="Nguyen Hoang" userId="c86946af4c74d175" providerId="LiveId" clId="{5C3E0D3D-52FA-4C45-B52A-10F654E21217}" dt="2021-03-11T04:36:05.635" v="717" actId="26606"/>
          <ac:spMkLst>
            <pc:docMk/>
            <pc:sldMk cId="474141700" sldId="299"/>
            <ac:spMk id="8" creationId="{7C5F277D-F926-438A-898E-90DB6CC99746}"/>
          </ac:spMkLst>
        </pc:spChg>
        <pc:spChg chg="add del">
          <ac:chgData name="Nguyen Hoang" userId="c86946af4c74d175" providerId="LiveId" clId="{5C3E0D3D-52FA-4C45-B52A-10F654E21217}" dt="2021-03-11T04:36:13.479" v="719" actId="26606"/>
          <ac:spMkLst>
            <pc:docMk/>
            <pc:sldMk cId="474141700" sldId="299"/>
            <ac:spMk id="9" creationId="{CDDE5CDF-1512-4CDA-B956-23D223F8DE44}"/>
          </ac:spMkLst>
        </pc:spChg>
        <pc:spChg chg="add del">
          <ac:chgData name="Nguyen Hoang" userId="c86946af4c74d175" providerId="LiveId" clId="{5C3E0D3D-52FA-4C45-B52A-10F654E21217}" dt="2021-03-11T04:36:05.635" v="717" actId="26606"/>
          <ac:spMkLst>
            <pc:docMk/>
            <pc:sldMk cId="474141700" sldId="299"/>
            <ac:spMk id="11" creationId="{5BB14454-D00C-4958-BB39-F5F9F3ACD499}"/>
          </ac:spMkLst>
        </pc:spChg>
        <pc:spChg chg="add del">
          <ac:chgData name="Nguyen Hoang" userId="c86946af4c74d175" providerId="LiveId" clId="{5C3E0D3D-52FA-4C45-B52A-10F654E21217}" dt="2021-03-11T04:36:05.635" v="717" actId="26606"/>
          <ac:spMkLst>
            <pc:docMk/>
            <pc:sldMk cId="474141700" sldId="299"/>
            <ac:spMk id="15" creationId="{A1084370-0E70-4003-9787-3490FCC20E13}"/>
          </ac:spMkLst>
        </pc:spChg>
        <pc:spChg chg="add del">
          <ac:chgData name="Nguyen Hoang" userId="c86946af4c74d175" providerId="LiveId" clId="{5C3E0D3D-52FA-4C45-B52A-10F654E21217}" dt="2021-03-11T04:36:13.479" v="719" actId="26606"/>
          <ac:spMkLst>
            <pc:docMk/>
            <pc:sldMk cId="474141700" sldId="299"/>
            <ac:spMk id="27" creationId="{62C9703D-C8F9-44AD-A7C0-C2F3871F8C1B}"/>
          </ac:spMkLst>
        </pc:spChg>
        <pc:spChg chg="add del">
          <ac:chgData name="Nguyen Hoang" userId="c86946af4c74d175" providerId="LiveId" clId="{5C3E0D3D-52FA-4C45-B52A-10F654E21217}" dt="2021-03-11T04:36:15.312" v="721" actId="26606"/>
          <ac:spMkLst>
            <pc:docMk/>
            <pc:sldMk cId="474141700" sldId="299"/>
            <ac:spMk id="29" creationId="{CDDE5CDF-1512-4CDA-B956-23D223F8DE44}"/>
          </ac:spMkLst>
        </pc:spChg>
        <pc:spChg chg="add del">
          <ac:chgData name="Nguyen Hoang" userId="c86946af4c74d175" providerId="LiveId" clId="{5C3E0D3D-52FA-4C45-B52A-10F654E21217}" dt="2021-03-11T04:36:15.312" v="721" actId="26606"/>
          <ac:spMkLst>
            <pc:docMk/>
            <pc:sldMk cId="474141700" sldId="299"/>
            <ac:spMk id="32" creationId="{F1176DA6-4BBF-42A4-9C94-E6613CCD6B37}"/>
          </ac:spMkLst>
        </pc:spChg>
        <pc:spChg chg="add del">
          <ac:chgData name="Nguyen Hoang" userId="c86946af4c74d175" providerId="LiveId" clId="{5C3E0D3D-52FA-4C45-B52A-10F654E21217}" dt="2021-03-11T04:36:15.312" v="721" actId="26606"/>
          <ac:spMkLst>
            <pc:docMk/>
            <pc:sldMk cId="474141700" sldId="299"/>
            <ac:spMk id="33" creationId="{99AAB0AE-172B-4FB4-80C2-86CD6B824220}"/>
          </ac:spMkLst>
        </pc:spChg>
        <pc:spChg chg="add del">
          <ac:chgData name="Nguyen Hoang" userId="c86946af4c74d175" providerId="LiveId" clId="{5C3E0D3D-52FA-4C45-B52A-10F654E21217}" dt="2021-03-11T04:36:28.219" v="723" actId="26606"/>
          <ac:spMkLst>
            <pc:docMk/>
            <pc:sldMk cId="474141700" sldId="299"/>
            <ac:spMk id="35" creationId="{CDDE5CDF-1512-4CDA-B956-23D223F8DE44}"/>
          </ac:spMkLst>
        </pc:spChg>
        <pc:spChg chg="add del">
          <ac:chgData name="Nguyen Hoang" userId="c86946af4c74d175" providerId="LiveId" clId="{5C3E0D3D-52FA-4C45-B52A-10F654E21217}" dt="2021-03-11T04:36:28.219" v="723" actId="26606"/>
          <ac:spMkLst>
            <pc:docMk/>
            <pc:sldMk cId="474141700" sldId="299"/>
            <ac:spMk id="38" creationId="{62C9703D-C8F9-44AD-A7C0-C2F3871F8C1B}"/>
          </ac:spMkLst>
        </pc:spChg>
        <pc:spChg chg="add del">
          <ac:chgData name="Nguyen Hoang" userId="c86946af4c74d175" providerId="LiveId" clId="{5C3E0D3D-52FA-4C45-B52A-10F654E21217}" dt="2021-03-11T04:36:28.654" v="725" actId="26606"/>
          <ac:spMkLst>
            <pc:docMk/>
            <pc:sldMk cId="474141700" sldId="299"/>
            <ac:spMk id="40" creationId="{CDDE5CDF-1512-4CDA-B956-23D223F8DE44}"/>
          </ac:spMkLst>
        </pc:spChg>
        <pc:spChg chg="add del">
          <ac:chgData name="Nguyen Hoang" userId="c86946af4c74d175" providerId="LiveId" clId="{5C3E0D3D-52FA-4C45-B52A-10F654E21217}" dt="2021-03-11T04:36:28.654" v="725" actId="26606"/>
          <ac:spMkLst>
            <pc:docMk/>
            <pc:sldMk cId="474141700" sldId="299"/>
            <ac:spMk id="43" creationId="{F1176DA6-4BBF-42A4-9C94-E6613CCD6B37}"/>
          </ac:spMkLst>
        </pc:spChg>
        <pc:spChg chg="add del">
          <ac:chgData name="Nguyen Hoang" userId="c86946af4c74d175" providerId="LiveId" clId="{5C3E0D3D-52FA-4C45-B52A-10F654E21217}" dt="2021-03-11T04:36:28.654" v="725" actId="26606"/>
          <ac:spMkLst>
            <pc:docMk/>
            <pc:sldMk cId="474141700" sldId="299"/>
            <ac:spMk id="44" creationId="{99AAB0AE-172B-4FB4-80C2-86CD6B824220}"/>
          </ac:spMkLst>
        </pc:spChg>
        <pc:spChg chg="add">
          <ac:chgData name="Nguyen Hoang" userId="c86946af4c74d175" providerId="LiveId" clId="{5C3E0D3D-52FA-4C45-B52A-10F654E21217}" dt="2021-03-11T04:36:28.669" v="726" actId="26606"/>
          <ac:spMkLst>
            <pc:docMk/>
            <pc:sldMk cId="474141700" sldId="299"/>
            <ac:spMk id="46" creationId="{CDDE5CDF-1512-4CDA-B956-23D223F8DE44}"/>
          </ac:spMkLst>
        </pc:spChg>
        <pc:spChg chg="add">
          <ac:chgData name="Nguyen Hoang" userId="c86946af4c74d175" providerId="LiveId" clId="{5C3E0D3D-52FA-4C45-B52A-10F654E21217}" dt="2021-03-11T04:36:28.669" v="726" actId="26606"/>
          <ac:spMkLst>
            <pc:docMk/>
            <pc:sldMk cId="474141700" sldId="299"/>
            <ac:spMk id="49" creationId="{62C9703D-C8F9-44AD-A7C0-C2F3871F8C1B}"/>
          </ac:spMkLst>
        </pc:spChg>
        <pc:grpChg chg="add del">
          <ac:chgData name="Nguyen Hoang" userId="c86946af4c74d175" providerId="LiveId" clId="{5C3E0D3D-52FA-4C45-B52A-10F654E21217}" dt="2021-03-11T04:36:05.635" v="717" actId="26606"/>
          <ac:grpSpMkLst>
            <pc:docMk/>
            <pc:sldMk cId="474141700" sldId="299"/>
            <ac:grpSpMk id="17" creationId="{2B7C66D2-22E8-4E8F-829B-050BFA7C86C5}"/>
          </ac:grpSpMkLst>
        </pc:grpChg>
        <pc:picChg chg="add mod">
          <ac:chgData name="Nguyen Hoang" userId="c86946af4c74d175" providerId="LiveId" clId="{5C3E0D3D-52FA-4C45-B52A-10F654E21217}" dt="2021-03-11T04:37:30.630" v="781" actId="14100"/>
          <ac:picMkLst>
            <pc:docMk/>
            <pc:sldMk cId="474141700" sldId="299"/>
            <ac:picMk id="4" creationId="{ED7D808B-8112-4457-A591-E117F7C57504}"/>
          </ac:picMkLst>
        </pc:picChg>
        <pc:picChg chg="add del">
          <ac:chgData name="Nguyen Hoang" userId="c86946af4c74d175" providerId="LiveId" clId="{5C3E0D3D-52FA-4C45-B52A-10F654E21217}" dt="2021-03-11T04:36:05.635" v="717" actId="26606"/>
          <ac:picMkLst>
            <pc:docMk/>
            <pc:sldMk cId="474141700" sldId="299"/>
            <ac:picMk id="21" creationId="{3635D2BC-4EDA-4A3E-83BF-035608099BD5}"/>
          </ac:picMkLst>
        </pc:picChg>
        <pc:picChg chg="add del">
          <ac:chgData name="Nguyen Hoang" userId="c86946af4c74d175" providerId="LiveId" clId="{5C3E0D3D-52FA-4C45-B52A-10F654E21217}" dt="2021-03-11T04:36:13.479" v="719" actId="26606"/>
          <ac:picMkLst>
            <pc:docMk/>
            <pc:sldMk cId="474141700" sldId="299"/>
            <ac:picMk id="25" creationId="{B029D7D8-5A6B-4C76-94C8-15798C6C5ADB}"/>
          </ac:picMkLst>
        </pc:picChg>
        <pc:picChg chg="add del">
          <ac:chgData name="Nguyen Hoang" userId="c86946af4c74d175" providerId="LiveId" clId="{5C3E0D3D-52FA-4C45-B52A-10F654E21217}" dt="2021-03-11T04:36:15.312" v="721" actId="26606"/>
          <ac:picMkLst>
            <pc:docMk/>
            <pc:sldMk cId="474141700" sldId="299"/>
            <ac:picMk id="30" creationId="{B029D7D8-5A6B-4C76-94C8-15798C6C5ADB}"/>
          </ac:picMkLst>
        </pc:picChg>
        <pc:picChg chg="add del">
          <ac:chgData name="Nguyen Hoang" userId="c86946af4c74d175" providerId="LiveId" clId="{5C3E0D3D-52FA-4C45-B52A-10F654E21217}" dt="2021-03-11T04:36:28.219" v="723" actId="26606"/>
          <ac:picMkLst>
            <pc:docMk/>
            <pc:sldMk cId="474141700" sldId="299"/>
            <ac:picMk id="36" creationId="{B029D7D8-5A6B-4C76-94C8-15798C6C5ADB}"/>
          </ac:picMkLst>
        </pc:picChg>
        <pc:picChg chg="add del">
          <ac:chgData name="Nguyen Hoang" userId="c86946af4c74d175" providerId="LiveId" clId="{5C3E0D3D-52FA-4C45-B52A-10F654E21217}" dt="2021-03-11T04:36:28.654" v="725" actId="26606"/>
          <ac:picMkLst>
            <pc:docMk/>
            <pc:sldMk cId="474141700" sldId="299"/>
            <ac:picMk id="41" creationId="{B029D7D8-5A6B-4C76-94C8-15798C6C5ADB}"/>
          </ac:picMkLst>
        </pc:picChg>
        <pc:picChg chg="add">
          <ac:chgData name="Nguyen Hoang" userId="c86946af4c74d175" providerId="LiveId" clId="{5C3E0D3D-52FA-4C45-B52A-10F654E21217}" dt="2021-03-11T04:36:28.669" v="726" actId="26606"/>
          <ac:picMkLst>
            <pc:docMk/>
            <pc:sldMk cId="474141700" sldId="299"/>
            <ac:picMk id="47" creationId="{B029D7D8-5A6B-4C76-94C8-15798C6C5ADB}"/>
          </ac:picMkLst>
        </pc:picChg>
        <pc:cxnChg chg="add del">
          <ac:chgData name="Nguyen Hoang" userId="c86946af4c74d175" providerId="LiveId" clId="{5C3E0D3D-52FA-4C45-B52A-10F654E21217}" dt="2021-03-11T04:36:05.635" v="717" actId="26606"/>
          <ac:cxnSpMkLst>
            <pc:docMk/>
            <pc:sldMk cId="474141700" sldId="299"/>
            <ac:cxnSpMk id="13" creationId="{28A657A7-C4E5-425B-98FA-BB817FF7BFB0}"/>
          </ac:cxnSpMkLst>
        </pc:cxnChg>
        <pc:cxnChg chg="add del">
          <ac:chgData name="Nguyen Hoang" userId="c86946af4c74d175" providerId="LiveId" clId="{5C3E0D3D-52FA-4C45-B52A-10F654E21217}" dt="2021-03-11T04:36:05.635" v="717" actId="26606"/>
          <ac:cxnSpMkLst>
            <pc:docMk/>
            <pc:sldMk cId="474141700" sldId="299"/>
            <ac:cxnSpMk id="23" creationId="{A3C86EB9-7FA9-42F7-B348-A7FD17436A94}"/>
          </ac:cxnSpMkLst>
        </pc:cxnChg>
        <pc:cxnChg chg="add del">
          <ac:chgData name="Nguyen Hoang" userId="c86946af4c74d175" providerId="LiveId" clId="{5C3E0D3D-52FA-4C45-B52A-10F654E21217}" dt="2021-03-11T04:36:13.479" v="719" actId="26606"/>
          <ac:cxnSpMkLst>
            <pc:docMk/>
            <pc:sldMk cId="474141700" sldId="299"/>
            <ac:cxnSpMk id="26" creationId="{A5C9319C-E20D-4884-952F-60B6A58C3E34}"/>
          </ac:cxnSpMkLst>
        </pc:cxnChg>
        <pc:cxnChg chg="add del">
          <ac:chgData name="Nguyen Hoang" userId="c86946af4c74d175" providerId="LiveId" clId="{5C3E0D3D-52FA-4C45-B52A-10F654E21217}" dt="2021-03-11T04:36:15.312" v="721" actId="26606"/>
          <ac:cxnSpMkLst>
            <pc:docMk/>
            <pc:sldMk cId="474141700" sldId="299"/>
            <ac:cxnSpMk id="31" creationId="{A5C9319C-E20D-4884-952F-60B6A58C3E34}"/>
          </ac:cxnSpMkLst>
        </pc:cxnChg>
        <pc:cxnChg chg="add del">
          <ac:chgData name="Nguyen Hoang" userId="c86946af4c74d175" providerId="LiveId" clId="{5C3E0D3D-52FA-4C45-B52A-10F654E21217}" dt="2021-03-11T04:36:28.219" v="723" actId="26606"/>
          <ac:cxnSpMkLst>
            <pc:docMk/>
            <pc:sldMk cId="474141700" sldId="299"/>
            <ac:cxnSpMk id="37" creationId="{A5C9319C-E20D-4884-952F-60B6A58C3E34}"/>
          </ac:cxnSpMkLst>
        </pc:cxnChg>
        <pc:cxnChg chg="add del">
          <ac:chgData name="Nguyen Hoang" userId="c86946af4c74d175" providerId="LiveId" clId="{5C3E0D3D-52FA-4C45-B52A-10F654E21217}" dt="2021-03-11T04:36:28.654" v="725" actId="26606"/>
          <ac:cxnSpMkLst>
            <pc:docMk/>
            <pc:sldMk cId="474141700" sldId="299"/>
            <ac:cxnSpMk id="42" creationId="{A5C9319C-E20D-4884-952F-60B6A58C3E34}"/>
          </ac:cxnSpMkLst>
        </pc:cxnChg>
        <pc:cxnChg chg="add">
          <ac:chgData name="Nguyen Hoang" userId="c86946af4c74d175" providerId="LiveId" clId="{5C3E0D3D-52FA-4C45-B52A-10F654E21217}" dt="2021-03-11T04:36:28.669" v="726" actId="26606"/>
          <ac:cxnSpMkLst>
            <pc:docMk/>
            <pc:sldMk cId="474141700" sldId="299"/>
            <ac:cxnSpMk id="48" creationId="{A5C9319C-E20D-4884-952F-60B6A58C3E34}"/>
          </ac:cxnSpMkLst>
        </pc:cxnChg>
      </pc:sldChg>
      <pc:sldChg chg="new del">
        <pc:chgData name="Nguyen Hoang" userId="c86946af4c74d175" providerId="LiveId" clId="{5C3E0D3D-52FA-4C45-B52A-10F654E21217}" dt="2021-03-11T04:42:53.074" v="802" actId="47"/>
        <pc:sldMkLst>
          <pc:docMk/>
          <pc:sldMk cId="785668149" sldId="300"/>
        </pc:sldMkLst>
      </pc:sldChg>
      <pc:sldChg chg="addSp delSp modSp add mod ord setBg delDesignElem">
        <pc:chgData name="Nguyen Hoang" userId="c86946af4c74d175" providerId="LiveId" clId="{5C3E0D3D-52FA-4C45-B52A-10F654E21217}" dt="2021-03-11T04:43:41.482" v="811"/>
        <pc:sldMkLst>
          <pc:docMk/>
          <pc:sldMk cId="1877888995" sldId="301"/>
        </pc:sldMkLst>
        <pc:spChg chg="add mod">
          <ac:chgData name="Nguyen Hoang" userId="c86946af4c74d175" providerId="LiveId" clId="{5C3E0D3D-52FA-4C45-B52A-10F654E21217}" dt="2021-03-11T04:43:01.375" v="803" actId="478"/>
          <ac:spMkLst>
            <pc:docMk/>
            <pc:sldMk cId="1877888995" sldId="301"/>
            <ac:spMk id="3" creationId="{597BFA2B-A8C2-47AC-8735-A47A2088060F}"/>
          </ac:spMkLst>
        </pc:spChg>
        <pc:spChg chg="del">
          <ac:chgData name="Nguyen Hoang" userId="c86946af4c74d175" providerId="LiveId" clId="{5C3E0D3D-52FA-4C45-B52A-10F654E21217}" dt="2021-03-11T04:42:51.367" v="801"/>
          <ac:spMkLst>
            <pc:docMk/>
            <pc:sldMk cId="1877888995" sldId="301"/>
            <ac:spMk id="22" creationId="{CDDE5CDF-1512-4CDA-B956-23D223F8DE44}"/>
          </ac:spMkLst>
        </pc:spChg>
        <pc:spChg chg="del">
          <ac:chgData name="Nguyen Hoang" userId="c86946af4c74d175" providerId="LiveId" clId="{5C3E0D3D-52FA-4C45-B52A-10F654E21217}" dt="2021-03-11T04:42:51.367" v="801"/>
          <ac:spMkLst>
            <pc:docMk/>
            <pc:sldMk cId="1877888995" sldId="301"/>
            <ac:spMk id="28" creationId="{62C9703D-C8F9-44AD-A7C0-C2F3871F8C1B}"/>
          </ac:spMkLst>
        </pc:spChg>
        <pc:picChg chg="del">
          <ac:chgData name="Nguyen Hoang" userId="c86946af4c74d175" providerId="LiveId" clId="{5C3E0D3D-52FA-4C45-B52A-10F654E21217}" dt="2021-03-11T04:43:01.375" v="803" actId="478"/>
          <ac:picMkLst>
            <pc:docMk/>
            <pc:sldMk cId="1877888995" sldId="301"/>
            <ac:picMk id="4" creationId="{2410E6F2-267A-431D-9611-4AF10CC99637}"/>
          </ac:picMkLst>
        </pc:picChg>
        <pc:picChg chg="add mod">
          <ac:chgData name="Nguyen Hoang" userId="c86946af4c74d175" providerId="LiveId" clId="{5C3E0D3D-52FA-4C45-B52A-10F654E21217}" dt="2021-03-11T04:43:13.078" v="809" actId="1076"/>
          <ac:picMkLst>
            <pc:docMk/>
            <pc:sldMk cId="1877888995" sldId="301"/>
            <ac:picMk id="6" creationId="{D1E50707-EF04-47AC-89D3-88E6A4E17EFA}"/>
          </ac:picMkLst>
        </pc:picChg>
        <pc:picChg chg="del">
          <ac:chgData name="Nguyen Hoang" userId="c86946af4c74d175" providerId="LiveId" clId="{5C3E0D3D-52FA-4C45-B52A-10F654E21217}" dt="2021-03-11T04:42:51.367" v="801"/>
          <ac:picMkLst>
            <pc:docMk/>
            <pc:sldMk cId="1877888995" sldId="301"/>
            <ac:picMk id="24" creationId="{B029D7D8-5A6B-4C76-94C8-15798C6C5ADB}"/>
          </ac:picMkLst>
        </pc:picChg>
        <pc:cxnChg chg="del">
          <ac:chgData name="Nguyen Hoang" userId="c86946af4c74d175" providerId="LiveId" clId="{5C3E0D3D-52FA-4C45-B52A-10F654E21217}" dt="2021-03-11T04:42:51.367" v="801"/>
          <ac:cxnSpMkLst>
            <pc:docMk/>
            <pc:sldMk cId="1877888995" sldId="301"/>
            <ac:cxnSpMk id="26" creationId="{A5C9319C-E20D-4884-952F-60B6A58C3E34}"/>
          </ac:cxnSpMkLst>
        </pc:cxnChg>
      </pc:sldChg>
      <pc:sldChg chg="addSp delSp modSp new mod setBg">
        <pc:chgData name="Nguyen Hoang" userId="c86946af4c74d175" providerId="LiveId" clId="{5C3E0D3D-52FA-4C45-B52A-10F654E21217}" dt="2021-03-11T04:57:18.691" v="889" actId="1076"/>
        <pc:sldMkLst>
          <pc:docMk/>
          <pc:sldMk cId="3223288126" sldId="302"/>
        </pc:sldMkLst>
        <pc:spChg chg="mod">
          <ac:chgData name="Nguyen Hoang" userId="c86946af4c74d175" providerId="LiveId" clId="{5C3E0D3D-52FA-4C45-B52A-10F654E21217}" dt="2021-03-11T04:47:53.861" v="866" actId="26606"/>
          <ac:spMkLst>
            <pc:docMk/>
            <pc:sldMk cId="3223288126" sldId="302"/>
            <ac:spMk id="2" creationId="{CAC87A80-376E-4021-BFC4-C15A22FB02F5}"/>
          </ac:spMkLst>
        </pc:spChg>
        <pc:spChg chg="del mod">
          <ac:chgData name="Nguyen Hoang" userId="c86946af4c74d175" providerId="LiveId" clId="{5C3E0D3D-52FA-4C45-B52A-10F654E21217}" dt="2021-03-11T04:54:58.836" v="867"/>
          <ac:spMkLst>
            <pc:docMk/>
            <pc:sldMk cId="3223288126" sldId="302"/>
            <ac:spMk id="3" creationId="{B4252E5A-612E-4711-8BF2-7610DCC65D2F}"/>
          </ac:spMkLst>
        </pc:spChg>
        <pc:spChg chg="add del mod">
          <ac:chgData name="Nguyen Hoang" userId="c86946af4c74d175" providerId="LiveId" clId="{5C3E0D3D-52FA-4C45-B52A-10F654E21217}" dt="2021-03-11T04:55:56.958" v="871"/>
          <ac:spMkLst>
            <pc:docMk/>
            <pc:sldMk cId="3223288126" sldId="302"/>
            <ac:spMk id="4" creationId="{940F9479-65DA-421D-B0B3-A80EB7D2F407}"/>
          </ac:spMkLst>
        </pc:spChg>
        <pc:spChg chg="add del mod">
          <ac:chgData name="Nguyen Hoang" userId="c86946af4c74d175" providerId="LiveId" clId="{5C3E0D3D-52FA-4C45-B52A-10F654E21217}" dt="2021-03-11T04:57:10.654" v="887" actId="478"/>
          <ac:spMkLst>
            <pc:docMk/>
            <pc:sldMk cId="3223288126" sldId="302"/>
            <ac:spMk id="5" creationId="{28E5D346-D02B-4D62-AC84-0017AEF66D0D}"/>
          </ac:spMkLst>
        </pc:spChg>
        <pc:spChg chg="add del">
          <ac:chgData name="Nguyen Hoang" userId="c86946af4c74d175" providerId="LiveId" clId="{5C3E0D3D-52FA-4C45-B52A-10F654E21217}" dt="2021-03-11T04:47:53.857" v="865" actId="26606"/>
          <ac:spMkLst>
            <pc:docMk/>
            <pc:sldMk cId="3223288126" sldId="302"/>
            <ac:spMk id="8" creationId="{08E7A6F0-5CD3-481E-B0F2-E7F99FE675B0}"/>
          </ac:spMkLst>
        </pc:spChg>
        <pc:spChg chg="add del">
          <ac:chgData name="Nguyen Hoang" userId="c86946af4c74d175" providerId="LiveId" clId="{5C3E0D3D-52FA-4C45-B52A-10F654E21217}" dt="2021-03-11T04:47:53.857" v="865" actId="26606"/>
          <ac:spMkLst>
            <pc:docMk/>
            <pc:sldMk cId="3223288126" sldId="302"/>
            <ac:spMk id="10" creationId="{511290DF-4975-4FCD-8B8D-BBC86B836668}"/>
          </ac:spMkLst>
        </pc:spChg>
        <pc:spChg chg="add del">
          <ac:chgData name="Nguyen Hoang" userId="c86946af4c74d175" providerId="LiveId" clId="{5C3E0D3D-52FA-4C45-B52A-10F654E21217}" dt="2021-03-11T04:47:53.857" v="865" actId="26606"/>
          <ac:spMkLst>
            <pc:docMk/>
            <pc:sldMk cId="3223288126" sldId="302"/>
            <ac:spMk id="16" creationId="{D9FE1511-6E1B-4F0E-8FF0-958527181CC9}"/>
          </ac:spMkLst>
        </pc:spChg>
        <pc:spChg chg="add">
          <ac:chgData name="Nguyen Hoang" userId="c86946af4c74d175" providerId="LiveId" clId="{5C3E0D3D-52FA-4C45-B52A-10F654E21217}" dt="2021-03-11T04:47:53.861" v="866" actId="26606"/>
          <ac:spMkLst>
            <pc:docMk/>
            <pc:sldMk cId="3223288126" sldId="302"/>
            <ac:spMk id="22" creationId="{29C51009-A09A-4689-8E6C-F8FC99E6A840}"/>
          </ac:spMkLst>
        </pc:spChg>
        <pc:grpChg chg="add del">
          <ac:chgData name="Nguyen Hoang" userId="c86946af4c74d175" providerId="LiveId" clId="{5C3E0D3D-52FA-4C45-B52A-10F654E21217}" dt="2021-03-11T04:47:53.857" v="865" actId="26606"/>
          <ac:grpSpMkLst>
            <pc:docMk/>
            <pc:sldMk cId="3223288126" sldId="302"/>
            <ac:grpSpMk id="12" creationId="{357CA18A-A333-4DCB-842B-76827D2ECB24}"/>
          </ac:grpSpMkLst>
        </pc:grpChg>
        <pc:picChg chg="add del">
          <ac:chgData name="Nguyen Hoang" userId="c86946af4c74d175" providerId="LiveId" clId="{5C3E0D3D-52FA-4C45-B52A-10F654E21217}" dt="2021-03-11T04:47:53.857" v="865" actId="26606"/>
          <ac:picMkLst>
            <pc:docMk/>
            <pc:sldMk cId="3223288126" sldId="302"/>
            <ac:picMk id="18" creationId="{025CEF6D-5E98-4B5C-A10F-7459C1EEF10E}"/>
          </ac:picMkLst>
        </pc:picChg>
        <pc:picChg chg="add del mod">
          <ac:chgData name="Nguyen Hoang" userId="c86946af4c74d175" providerId="LiveId" clId="{5C3E0D3D-52FA-4C45-B52A-10F654E21217}" dt="2021-03-11T04:55:55.470" v="870" actId="478"/>
          <ac:picMkLst>
            <pc:docMk/>
            <pc:sldMk cId="3223288126" sldId="302"/>
            <ac:picMk id="1026" creationId="{1EC53C00-5978-4CE0-93A8-2CBA7052FE38}"/>
          </ac:picMkLst>
        </pc:picChg>
        <pc:picChg chg="add del mod">
          <ac:chgData name="Nguyen Hoang" userId="c86946af4c74d175" providerId="LiveId" clId="{5C3E0D3D-52FA-4C45-B52A-10F654E21217}" dt="2021-03-11T04:56:21.133" v="877" actId="478"/>
          <ac:picMkLst>
            <pc:docMk/>
            <pc:sldMk cId="3223288126" sldId="302"/>
            <ac:picMk id="1028" creationId="{5305DB3F-9FC8-4046-9E08-87557DBC5B45}"/>
          </ac:picMkLst>
        </pc:picChg>
        <pc:picChg chg="add del mod">
          <ac:chgData name="Nguyen Hoang" userId="c86946af4c74d175" providerId="LiveId" clId="{5C3E0D3D-52FA-4C45-B52A-10F654E21217}" dt="2021-03-11T04:56:49.808" v="880" actId="478"/>
          <ac:picMkLst>
            <pc:docMk/>
            <pc:sldMk cId="3223288126" sldId="302"/>
            <ac:picMk id="1030" creationId="{0C53CE2B-1250-46A8-9623-A17F6C320243}"/>
          </ac:picMkLst>
        </pc:picChg>
        <pc:picChg chg="add mod">
          <ac:chgData name="Nguyen Hoang" userId="c86946af4c74d175" providerId="LiveId" clId="{5C3E0D3D-52FA-4C45-B52A-10F654E21217}" dt="2021-03-11T04:57:18.691" v="889" actId="1076"/>
          <ac:picMkLst>
            <pc:docMk/>
            <pc:sldMk cId="3223288126" sldId="302"/>
            <ac:picMk id="1032" creationId="{DEF28381-8E8D-48FD-8B46-484D23876AC7}"/>
          </ac:picMkLst>
        </pc:picChg>
        <pc:cxnChg chg="add del">
          <ac:chgData name="Nguyen Hoang" userId="c86946af4c74d175" providerId="LiveId" clId="{5C3E0D3D-52FA-4C45-B52A-10F654E21217}" dt="2021-03-11T04:47:53.857" v="865" actId="26606"/>
          <ac:cxnSpMkLst>
            <pc:docMk/>
            <pc:sldMk cId="3223288126" sldId="302"/>
            <ac:cxnSpMk id="20" creationId="{05C73161-1E4E-4E6A-91B2-E885CF8FFBA6}"/>
          </ac:cxnSpMkLst>
        </pc:cxnChg>
        <pc:cxnChg chg="add">
          <ac:chgData name="Nguyen Hoang" userId="c86946af4c74d175" providerId="LiveId" clId="{5C3E0D3D-52FA-4C45-B52A-10F654E21217}" dt="2021-03-11T04:47:53.861" v="866" actId="26606"/>
          <ac:cxnSpMkLst>
            <pc:docMk/>
            <pc:sldMk cId="3223288126" sldId="302"/>
            <ac:cxnSpMk id="23" creationId="{9EC65442-F244-409C-BF44-C5D6472E810A}"/>
          </ac:cxnSpMkLst>
        </pc:cxnChg>
      </pc:sldChg>
      <pc:sldChg chg="new del">
        <pc:chgData name="Nguyen Hoang" userId="c86946af4c74d175" providerId="LiveId" clId="{5C3E0D3D-52FA-4C45-B52A-10F654E21217}" dt="2021-03-11T05:33:51.350" v="963" actId="47"/>
        <pc:sldMkLst>
          <pc:docMk/>
          <pc:sldMk cId="1312327266" sldId="303"/>
        </pc:sldMkLst>
      </pc:sldChg>
      <pc:sldChg chg="addSp delSp modSp new del mod">
        <pc:chgData name="Nguyen Hoang" userId="c86946af4c74d175" providerId="LiveId" clId="{5C3E0D3D-52FA-4C45-B52A-10F654E21217}" dt="2021-03-11T05:33:17.648" v="962" actId="47"/>
        <pc:sldMkLst>
          <pc:docMk/>
          <pc:sldMk cId="808324062" sldId="304"/>
        </pc:sldMkLst>
        <pc:spChg chg="del">
          <ac:chgData name="Nguyen Hoang" userId="c86946af4c74d175" providerId="LiveId" clId="{5C3E0D3D-52FA-4C45-B52A-10F654E21217}" dt="2021-03-11T04:59:31.406" v="900" actId="22"/>
          <ac:spMkLst>
            <pc:docMk/>
            <pc:sldMk cId="808324062" sldId="304"/>
            <ac:spMk id="3" creationId="{B6D94777-B00A-4866-97CE-F8A9B823EF2C}"/>
          </ac:spMkLst>
        </pc:spChg>
        <pc:picChg chg="add mod ord">
          <ac:chgData name="Nguyen Hoang" userId="c86946af4c74d175" providerId="LiveId" clId="{5C3E0D3D-52FA-4C45-B52A-10F654E21217}" dt="2021-03-11T04:59:31.406" v="900" actId="22"/>
          <ac:picMkLst>
            <pc:docMk/>
            <pc:sldMk cId="808324062" sldId="304"/>
            <ac:picMk id="5" creationId="{EB4329D1-DE81-415B-8FCF-CD9FADB522E2}"/>
          </ac:picMkLst>
        </pc:picChg>
      </pc:sldChg>
      <pc:sldChg chg="delSp add del setBg delDesignElem">
        <pc:chgData name="Nguyen Hoang" userId="c86946af4c74d175" providerId="LiveId" clId="{5C3E0D3D-52FA-4C45-B52A-10F654E21217}" dt="2021-03-11T04:59:28.156" v="898" actId="47"/>
        <pc:sldMkLst>
          <pc:docMk/>
          <pc:sldMk cId="2511328553" sldId="304"/>
        </pc:sldMkLst>
        <pc:spChg chg="del">
          <ac:chgData name="Nguyen Hoang" userId="c86946af4c74d175" providerId="LiveId" clId="{5C3E0D3D-52FA-4C45-B52A-10F654E21217}" dt="2021-03-11T04:58:23.113" v="892"/>
          <ac:spMkLst>
            <pc:docMk/>
            <pc:sldMk cId="2511328553" sldId="304"/>
            <ac:spMk id="22" creationId="{29C51009-A09A-4689-8E6C-F8FC99E6A840}"/>
          </ac:spMkLst>
        </pc:spChg>
        <pc:picChg chg="del">
          <ac:chgData name="Nguyen Hoang" userId="c86946af4c74d175" providerId="LiveId" clId="{5C3E0D3D-52FA-4C45-B52A-10F654E21217}" dt="2021-03-11T04:58:25.043" v="893" actId="478"/>
          <ac:picMkLst>
            <pc:docMk/>
            <pc:sldMk cId="2511328553" sldId="304"/>
            <ac:picMk id="1032" creationId="{DEF28381-8E8D-48FD-8B46-484D23876AC7}"/>
          </ac:picMkLst>
        </pc:picChg>
        <pc:cxnChg chg="del">
          <ac:chgData name="Nguyen Hoang" userId="c86946af4c74d175" providerId="LiveId" clId="{5C3E0D3D-52FA-4C45-B52A-10F654E21217}" dt="2021-03-11T04:58:23.113" v="892"/>
          <ac:cxnSpMkLst>
            <pc:docMk/>
            <pc:sldMk cId="2511328553" sldId="304"/>
            <ac:cxnSpMk id="23" creationId="{9EC65442-F244-409C-BF44-C5D6472E810A}"/>
          </ac:cxnSpMkLst>
        </pc:cxnChg>
      </pc:sldChg>
      <pc:sldChg chg="delSp add del setBg delDesignElem">
        <pc:chgData name="Nguyen Hoang" userId="c86946af4c74d175" providerId="LiveId" clId="{5C3E0D3D-52FA-4C45-B52A-10F654E21217}" dt="2021-03-11T04:59:26.633" v="897" actId="47"/>
        <pc:sldMkLst>
          <pc:docMk/>
          <pc:sldMk cId="568999291" sldId="305"/>
        </pc:sldMkLst>
        <pc:spChg chg="del">
          <ac:chgData name="Nguyen Hoang" userId="c86946af4c74d175" providerId="LiveId" clId="{5C3E0D3D-52FA-4C45-B52A-10F654E21217}" dt="2021-03-11T04:58:28.387" v="895"/>
          <ac:spMkLst>
            <pc:docMk/>
            <pc:sldMk cId="568999291" sldId="305"/>
            <ac:spMk id="22" creationId="{29C51009-A09A-4689-8E6C-F8FC99E6A840}"/>
          </ac:spMkLst>
        </pc:spChg>
        <pc:picChg chg="del">
          <ac:chgData name="Nguyen Hoang" userId="c86946af4c74d175" providerId="LiveId" clId="{5C3E0D3D-52FA-4C45-B52A-10F654E21217}" dt="2021-03-11T04:58:32.817" v="896" actId="478"/>
          <ac:picMkLst>
            <pc:docMk/>
            <pc:sldMk cId="568999291" sldId="305"/>
            <ac:picMk id="1032" creationId="{DEF28381-8E8D-48FD-8B46-484D23876AC7}"/>
          </ac:picMkLst>
        </pc:picChg>
        <pc:cxnChg chg="del">
          <ac:chgData name="Nguyen Hoang" userId="c86946af4c74d175" providerId="LiveId" clId="{5C3E0D3D-52FA-4C45-B52A-10F654E21217}" dt="2021-03-11T04:58:28.387" v="895"/>
          <ac:cxnSpMkLst>
            <pc:docMk/>
            <pc:sldMk cId="568999291" sldId="305"/>
            <ac:cxnSpMk id="23" creationId="{9EC65442-F244-409C-BF44-C5D6472E810A}"/>
          </ac:cxnSpMkLst>
        </pc:cxnChg>
      </pc:sldChg>
      <pc:sldChg chg="addSp delSp modSp add mod setBg delAnim modAnim delDesignElem">
        <pc:chgData name="Nguyen Hoang" userId="c86946af4c74d175" providerId="LiveId" clId="{5C3E0D3D-52FA-4C45-B52A-10F654E21217}" dt="2021-03-11T05:33:07.352" v="961"/>
        <pc:sldMkLst>
          <pc:docMk/>
          <pc:sldMk cId="3219986216" sldId="305"/>
        </pc:sldMkLst>
        <pc:spChg chg="del">
          <ac:chgData name="Nguyen Hoang" userId="c86946af4c74d175" providerId="LiveId" clId="{5C3E0D3D-52FA-4C45-B52A-10F654E21217}" dt="2021-03-11T05:28:27.539" v="902"/>
          <ac:spMkLst>
            <pc:docMk/>
            <pc:sldMk cId="3219986216" sldId="305"/>
            <ac:spMk id="22" creationId="{29C51009-A09A-4689-8E6C-F8FC99E6A840}"/>
          </ac:spMkLst>
        </pc:spChg>
        <pc:picChg chg="add mod">
          <ac:chgData name="Nguyen Hoang" userId="c86946af4c74d175" providerId="LiveId" clId="{5C3E0D3D-52FA-4C45-B52A-10F654E21217}" dt="2021-03-11T05:30:25.963" v="928" actId="1076"/>
          <ac:picMkLst>
            <pc:docMk/>
            <pc:sldMk cId="3219986216" sldId="305"/>
            <ac:picMk id="4" creationId="{AD407E6E-667B-42B6-9CE7-076262C23A22}"/>
          </ac:picMkLst>
        </pc:picChg>
        <pc:picChg chg="add del mod">
          <ac:chgData name="Nguyen Hoang" userId="c86946af4c74d175" providerId="LiveId" clId="{5C3E0D3D-52FA-4C45-B52A-10F654E21217}" dt="2021-03-11T05:29:50.833" v="919" actId="478"/>
          <ac:picMkLst>
            <pc:docMk/>
            <pc:sldMk cId="3219986216" sldId="305"/>
            <ac:picMk id="6" creationId="{3584AA6B-7889-4989-889E-7C960953116D}"/>
          </ac:picMkLst>
        </pc:picChg>
        <pc:picChg chg="add del mod">
          <ac:chgData name="Nguyen Hoang" userId="c86946af4c74d175" providerId="LiveId" clId="{5C3E0D3D-52FA-4C45-B52A-10F654E21217}" dt="2021-03-11T05:30:13.389" v="922" actId="21"/>
          <ac:picMkLst>
            <pc:docMk/>
            <pc:sldMk cId="3219986216" sldId="305"/>
            <ac:picMk id="8" creationId="{79822C29-7626-4452-9672-1C6E43240FF8}"/>
          </ac:picMkLst>
        </pc:picChg>
        <pc:picChg chg="add mod">
          <ac:chgData name="Nguyen Hoang" userId="c86946af4c74d175" providerId="LiveId" clId="{5C3E0D3D-52FA-4C45-B52A-10F654E21217}" dt="2021-03-11T05:31:42.609" v="939" actId="1076"/>
          <ac:picMkLst>
            <pc:docMk/>
            <pc:sldMk cId="3219986216" sldId="305"/>
            <ac:picMk id="10" creationId="{11984DDA-D9E2-43B9-B179-BC4256423C60}"/>
          </ac:picMkLst>
        </pc:picChg>
        <pc:picChg chg="add del mod">
          <ac:chgData name="Nguyen Hoang" userId="c86946af4c74d175" providerId="LiveId" clId="{5C3E0D3D-52FA-4C45-B52A-10F654E21217}" dt="2021-03-11T05:31:13.281" v="935" actId="478"/>
          <ac:picMkLst>
            <pc:docMk/>
            <pc:sldMk cId="3219986216" sldId="305"/>
            <ac:picMk id="12" creationId="{81869495-186B-4AA6-A891-1591FA95527F}"/>
          </ac:picMkLst>
        </pc:picChg>
        <pc:picChg chg="add del mod">
          <ac:chgData name="Nguyen Hoang" userId="c86946af4c74d175" providerId="LiveId" clId="{5C3E0D3D-52FA-4C45-B52A-10F654E21217}" dt="2021-03-11T05:31:38.030" v="938" actId="478"/>
          <ac:picMkLst>
            <pc:docMk/>
            <pc:sldMk cId="3219986216" sldId="305"/>
            <ac:picMk id="14" creationId="{44640606-53E9-4AAC-B8C8-276F52F7260E}"/>
          </ac:picMkLst>
        </pc:picChg>
        <pc:picChg chg="add mod">
          <ac:chgData name="Nguyen Hoang" userId="c86946af4c74d175" providerId="LiveId" clId="{5C3E0D3D-52FA-4C45-B52A-10F654E21217}" dt="2021-03-11T05:32:35.186" v="957" actId="1038"/>
          <ac:picMkLst>
            <pc:docMk/>
            <pc:sldMk cId="3219986216" sldId="305"/>
            <ac:picMk id="15" creationId="{E663BE06-6CEC-4EF8-AD31-537B438F3CC8}"/>
          </ac:picMkLst>
        </pc:picChg>
        <pc:picChg chg="add mod">
          <ac:chgData name="Nguyen Hoang" userId="c86946af4c74d175" providerId="LiveId" clId="{5C3E0D3D-52FA-4C45-B52A-10F654E21217}" dt="2021-03-11T05:32:46.929" v="958" actId="1076"/>
          <ac:picMkLst>
            <pc:docMk/>
            <pc:sldMk cId="3219986216" sldId="305"/>
            <ac:picMk id="17" creationId="{FAA962DD-254F-41A5-A3D7-3E28023F20A3}"/>
          </ac:picMkLst>
        </pc:picChg>
        <pc:picChg chg="add mod">
          <ac:chgData name="Nguyen Hoang" userId="c86946af4c74d175" providerId="LiveId" clId="{5C3E0D3D-52FA-4C45-B52A-10F654E21217}" dt="2021-03-11T05:31:50.614" v="943"/>
          <ac:picMkLst>
            <pc:docMk/>
            <pc:sldMk cId="3219986216" sldId="305"/>
            <ac:picMk id="19" creationId="{7D6F4F6C-35A1-4416-A2CB-B021C46FFB86}"/>
          </ac:picMkLst>
        </pc:picChg>
        <pc:picChg chg="del mod">
          <ac:chgData name="Nguyen Hoang" userId="c86946af4c74d175" providerId="LiveId" clId="{5C3E0D3D-52FA-4C45-B52A-10F654E21217}" dt="2021-03-11T05:31:50.137" v="942" actId="21"/>
          <ac:picMkLst>
            <pc:docMk/>
            <pc:sldMk cId="3219986216" sldId="305"/>
            <ac:picMk id="1032" creationId="{DEF28381-8E8D-48FD-8B46-484D23876AC7}"/>
          </ac:picMkLst>
        </pc:picChg>
        <pc:cxnChg chg="del">
          <ac:chgData name="Nguyen Hoang" userId="c86946af4c74d175" providerId="LiveId" clId="{5C3E0D3D-52FA-4C45-B52A-10F654E21217}" dt="2021-03-11T05:28:27.539" v="902"/>
          <ac:cxnSpMkLst>
            <pc:docMk/>
            <pc:sldMk cId="3219986216" sldId="305"/>
            <ac:cxnSpMk id="23" creationId="{9EC65442-F244-409C-BF44-C5D6472E810A}"/>
          </ac:cxnSpMkLst>
        </pc:cxnChg>
      </pc:sldChg>
    </pc:docChg>
  </pc:docChgLst>
  <pc:docChgLst>
    <pc:chgData name="Nguyen Hoang" userId="c86946af4c74d175" providerId="LiveId" clId="{2AE9E1AF-73CE-4CAD-9B20-F4E5F67781CF}"/>
    <pc:docChg chg="custSel modSld">
      <pc:chgData name="Nguyen Hoang" userId="c86946af4c74d175" providerId="LiveId" clId="{2AE9E1AF-73CE-4CAD-9B20-F4E5F67781CF}" dt="2021-04-09T08:47:29.950" v="8" actId="20577"/>
      <pc:docMkLst>
        <pc:docMk/>
      </pc:docMkLst>
      <pc:sldChg chg="delSp modSp mod">
        <pc:chgData name="Nguyen Hoang" userId="c86946af4c74d175" providerId="LiveId" clId="{2AE9E1AF-73CE-4CAD-9B20-F4E5F67781CF}" dt="2021-04-09T08:47:29.950" v="8" actId="20577"/>
        <pc:sldMkLst>
          <pc:docMk/>
          <pc:sldMk cId="1660543198" sldId="267"/>
        </pc:sldMkLst>
        <pc:spChg chg="mod">
          <ac:chgData name="Nguyen Hoang" userId="c86946af4c74d175" providerId="LiveId" clId="{2AE9E1AF-73CE-4CAD-9B20-F4E5F67781CF}" dt="2021-04-09T08:47:29.950" v="8" actId="20577"/>
          <ac:spMkLst>
            <pc:docMk/>
            <pc:sldMk cId="1660543198" sldId="267"/>
            <ac:spMk id="30" creationId="{32F5CB02-5C1C-4FF7-A9B9-AF64ACA75F0E}"/>
          </ac:spMkLst>
        </pc:spChg>
        <pc:spChg chg="del">
          <ac:chgData name="Nguyen Hoang" userId="c86946af4c74d175" providerId="LiveId" clId="{2AE9E1AF-73CE-4CAD-9B20-F4E5F67781CF}" dt="2021-04-09T08:47:19.531" v="0" actId="478"/>
          <ac:spMkLst>
            <pc:docMk/>
            <pc:sldMk cId="1660543198" sldId="267"/>
            <ac:spMk id="33" creationId="{C01E875E-3A66-4DF4-8A12-C8F7D0DCBE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06F1A-3167-4A54-987F-261CCEE6819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8FD58-5A39-4C99-BD14-F91492A6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6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128DD-B0D7-4622-84B0-84C2B63C8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Link your major and your career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Collect require skill set for each position in your major from recruitment </a:t>
            </a:r>
            <a:r>
              <a:rPr lang="en-US" dirty="0" err="1"/>
              <a:t>chanel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128DD-B0D7-4622-84B0-84C2B63C88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drill down to its root cause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128DD-B0D7-4622-84B0-84C2B63C88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F44B-0329-7B4C-94FB-BEDA34D8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79" y="802298"/>
            <a:ext cx="10117874" cy="1399035"/>
          </a:xfrm>
        </p:spPr>
        <p:txBody>
          <a:bodyPr>
            <a:normAutofit/>
          </a:bodyPr>
          <a:lstStyle/>
          <a:p>
            <a:pPr algn="ctr"/>
            <a:r>
              <a:rPr lang="en-VN" sz="4000" dirty="0"/>
              <a:t>Software development </a:t>
            </a:r>
            <a:r>
              <a:rPr lang="en-US" sz="4000" dirty="0"/>
              <a:t>market</a:t>
            </a:r>
            <a:endParaRPr lang="en-V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70246-FD7D-F540-A7C0-CCB96B747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1" y="2541957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Challenge  &amp; Opportunity 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27429-E3F6-4100-9D46-B903E474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7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7A80-376E-4021-BFC4-C15A22FB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Where IS YOUR OPPORTUNITY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07E6E-667B-42B6-9CE7-076262C2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985" y="0"/>
            <a:ext cx="5171429" cy="20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984DDA-D9E2-43B9-B179-BC425642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14" y="2571429"/>
            <a:ext cx="2657143" cy="2485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63BE06-6CEC-4EF8-AD31-537B438F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914" y="2066667"/>
            <a:ext cx="5200000" cy="504762"/>
          </a:xfrm>
          <a:prstGeom prst="rect">
            <a:avLst/>
          </a:prstGeom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7D6F4F6C-35A1-4416-A2CB-B021C46FF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6" y="0"/>
            <a:ext cx="6086125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A962DD-254F-41A5-A3D7-3E28023F2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4243" y="2571429"/>
            <a:ext cx="2511257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D93099-BD25-4B73-B374-6471B7E6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861" y="1436549"/>
            <a:ext cx="6997586" cy="1992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BACD3-B3A8-4C6E-8EAC-FC01C3D00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861" y="3577324"/>
            <a:ext cx="6943387" cy="199245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428B7BD3-2915-490B-929A-4EBC792F351B}"/>
              </a:ext>
            </a:extLst>
          </p:cNvPr>
          <p:cNvSpPr txBox="1">
            <a:spLocks/>
          </p:cNvSpPr>
          <p:nvPr/>
        </p:nvSpPr>
        <p:spPr>
          <a:xfrm>
            <a:off x="4308864" y="222754"/>
            <a:ext cx="4786646" cy="6627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Plan vs Reality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1AFDC-5FE6-4912-89EA-6705C7B1F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62FBC68-371C-4623-8723-113269BE90E6}"/>
              </a:ext>
            </a:extLst>
          </p:cNvPr>
          <p:cNvSpPr/>
          <p:nvPr/>
        </p:nvSpPr>
        <p:spPr>
          <a:xfrm>
            <a:off x="1651847" y="2193183"/>
            <a:ext cx="3090588" cy="202650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are you?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E79B11-537C-420E-B08A-4D573DF9AE99}"/>
              </a:ext>
            </a:extLst>
          </p:cNvPr>
          <p:cNvSpPr/>
          <p:nvPr/>
        </p:nvSpPr>
        <p:spPr>
          <a:xfrm>
            <a:off x="3698981" y="689672"/>
            <a:ext cx="3711347" cy="2477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do you want to become?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150A04-B534-4DA7-888D-51FED3EC012F}"/>
              </a:ext>
            </a:extLst>
          </p:cNvPr>
          <p:cNvSpPr/>
          <p:nvPr/>
        </p:nvSpPr>
        <p:spPr>
          <a:xfrm>
            <a:off x="3015886" y="3530588"/>
            <a:ext cx="3542951" cy="24390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your plan to take on those opportunities?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1A2437-A536-4EC3-8F52-BA0E40025EE5}"/>
              </a:ext>
            </a:extLst>
          </p:cNvPr>
          <p:cNvSpPr/>
          <p:nvPr/>
        </p:nvSpPr>
        <p:spPr>
          <a:xfrm>
            <a:off x="5554655" y="2389482"/>
            <a:ext cx="4467484" cy="25777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your opportunities?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67614-E266-492A-AC0C-790A423578BC}"/>
              </a:ext>
            </a:extLst>
          </p:cNvPr>
          <p:cNvSpPr/>
          <p:nvPr/>
        </p:nvSpPr>
        <p:spPr>
          <a:xfrm>
            <a:off x="4073773" y="2723628"/>
            <a:ext cx="2022227" cy="13471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CAREER PLANNING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2A9C7-FEB5-4E56-BA7A-B3D4CED9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CE022E-7476-440B-9218-9CE09739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9" y="393700"/>
            <a:ext cx="11623614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2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00FB7-3295-4D74-A960-BD12AA6C6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6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14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67" name="Picture 15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8" name="Straight Connector 15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Connector 15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0" name="Rectangle 15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15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8D4B9056-7D45-4B59-BD3E-729F6642E1E7}"/>
              </a:ext>
            </a:extLst>
          </p:cNvPr>
          <p:cNvSpPr txBox="1">
            <a:spLocks/>
          </p:cNvSpPr>
          <p:nvPr/>
        </p:nvSpPr>
        <p:spPr>
          <a:xfrm>
            <a:off x="1328790" y="2409371"/>
            <a:ext cx="5110109" cy="101962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 cap="all" dirty="0">
                <a:solidFill>
                  <a:schemeClr val="tx1"/>
                </a:solidFill>
              </a:rPr>
              <a:t>Make decision</a:t>
            </a:r>
          </a:p>
        </p:txBody>
      </p:sp>
      <p:cxnSp>
        <p:nvCxnSpPr>
          <p:cNvPr id="2072" name="Straight Connector 16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69C6B716-693D-4BE1-BD18-A23619A6B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" r="3" b="523"/>
          <a:stretch/>
        </p:blipFill>
        <p:spPr bwMode="auto">
          <a:xfrm>
            <a:off x="6050392" y="729586"/>
            <a:ext cx="5511590" cy="4375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16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74" name="Straight Connector 16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EF88EB3-868A-47C8-A56B-6C5A5D1D6E4C}"/>
              </a:ext>
            </a:extLst>
          </p:cNvPr>
          <p:cNvSpPr txBox="1"/>
          <p:nvPr/>
        </p:nvSpPr>
        <p:spPr>
          <a:xfrm>
            <a:off x="5984081" y="535647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Fail fast , recover quickly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4162DE3-BFDD-4DB5-8DA1-79B5330C0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3E2BE7-5001-4744-ACD5-78ABECA391EB}"/>
              </a:ext>
            </a:extLst>
          </p:cNvPr>
          <p:cNvSpPr/>
          <p:nvPr/>
        </p:nvSpPr>
        <p:spPr>
          <a:xfrm>
            <a:off x="1728131" y="1025991"/>
            <a:ext cx="1157681" cy="8517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923DCA8-8157-4E74-A456-1C37B0BF5C10}"/>
              </a:ext>
            </a:extLst>
          </p:cNvPr>
          <p:cNvSpPr/>
          <p:nvPr/>
        </p:nvSpPr>
        <p:spPr>
          <a:xfrm>
            <a:off x="2792749" y="1025991"/>
            <a:ext cx="8498832" cy="85175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exactly WHAT/WHERE/WHY/WHO you want to accomplish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set something being general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E3D162-340C-430A-9EB6-EB14F76BE124}"/>
              </a:ext>
            </a:extLst>
          </p:cNvPr>
          <p:cNvSpPr/>
          <p:nvPr/>
        </p:nvSpPr>
        <p:spPr>
          <a:xfrm>
            <a:off x="1728131" y="1877745"/>
            <a:ext cx="1157681" cy="8517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M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080882C-EFA5-4D04-966F-22DB5318F92A}"/>
              </a:ext>
            </a:extLst>
          </p:cNvPr>
          <p:cNvSpPr/>
          <p:nvPr/>
        </p:nvSpPr>
        <p:spPr>
          <a:xfrm>
            <a:off x="2792749" y="1877745"/>
            <a:ext cx="8498832" cy="851755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Measurable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your goal is trackable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FC57CA-EAFF-4B1C-A306-B4EBAA734D59}"/>
              </a:ext>
            </a:extLst>
          </p:cNvPr>
          <p:cNvSpPr/>
          <p:nvPr/>
        </p:nvSpPr>
        <p:spPr>
          <a:xfrm>
            <a:off x="1728131" y="2701692"/>
            <a:ext cx="1157681" cy="8517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4634C724-1EFA-4B99-9124-660F1BE083F0}"/>
              </a:ext>
            </a:extLst>
          </p:cNvPr>
          <p:cNvSpPr/>
          <p:nvPr/>
        </p:nvSpPr>
        <p:spPr>
          <a:xfrm>
            <a:off x="2792749" y="2701692"/>
            <a:ext cx="8498832" cy="851755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Achievable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 towards a goal that is challenging but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try to take over the world in one night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18B507-01E9-4340-95B2-261786D524A3}"/>
              </a:ext>
            </a:extLst>
          </p:cNvPr>
          <p:cNvSpPr/>
          <p:nvPr/>
        </p:nvSpPr>
        <p:spPr>
          <a:xfrm>
            <a:off x="1728131" y="3525637"/>
            <a:ext cx="1157681" cy="85175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6F37F63-62D3-4DB4-9E0C-1E5A4B73560A}"/>
              </a:ext>
            </a:extLst>
          </p:cNvPr>
          <p:cNvSpPr/>
          <p:nvPr/>
        </p:nvSpPr>
        <p:spPr>
          <a:xfrm>
            <a:off x="2792749" y="3525637"/>
            <a:ext cx="8498832" cy="85175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Realistic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honest with yourself, you know what you are capable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forget any hurdles you may have to overcome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C5AC8-3324-41CD-9A56-032E486564F0}"/>
              </a:ext>
            </a:extLst>
          </p:cNvPr>
          <p:cNvSpPr/>
          <p:nvPr/>
        </p:nvSpPr>
        <p:spPr>
          <a:xfrm>
            <a:off x="1728131" y="4377391"/>
            <a:ext cx="1157681" cy="8517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07591FC9-200A-4677-A8B5-AEC250F4C6D9}"/>
              </a:ext>
            </a:extLst>
          </p:cNvPr>
          <p:cNvSpPr/>
          <p:nvPr/>
        </p:nvSpPr>
        <p:spPr>
          <a:xfrm>
            <a:off x="2792749" y="4377391"/>
            <a:ext cx="8498832" cy="851755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/>
              <a:t>Time-bound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 yourself a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keep pushing towards a goal you might hit, “SOME DAY”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4" name="Title 7">
            <a:extLst>
              <a:ext uri="{FF2B5EF4-FFF2-40B4-BE49-F238E27FC236}">
                <a16:creationId xmlns:a16="http://schemas.microsoft.com/office/drawing/2014/main" id="{6BACDABD-0DAB-4D64-A22C-788BFBE54EEB}"/>
              </a:ext>
            </a:extLst>
          </p:cNvPr>
          <p:cNvSpPr txBox="1">
            <a:spLocks/>
          </p:cNvSpPr>
          <p:nvPr/>
        </p:nvSpPr>
        <p:spPr>
          <a:xfrm>
            <a:off x="4308864" y="222754"/>
            <a:ext cx="4786646" cy="6627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Smart Goal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AA2B7A-4A59-4CD8-9BD0-40483E61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A87F8-C673-4B79-8881-2E6BA54F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7" y="885484"/>
            <a:ext cx="6958377" cy="4724372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227EEC7B-9E8E-465E-BE92-EE8831377AD5}"/>
              </a:ext>
            </a:extLst>
          </p:cNvPr>
          <p:cNvSpPr txBox="1">
            <a:spLocks/>
          </p:cNvSpPr>
          <p:nvPr/>
        </p:nvSpPr>
        <p:spPr>
          <a:xfrm>
            <a:off x="2461847" y="222754"/>
            <a:ext cx="6633663" cy="6627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Problem solving with 5 whys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13E4B-8425-4AF1-B720-818ADEEC2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8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850" y="2768218"/>
            <a:ext cx="3577193" cy="2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Keys to success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half" idx="2"/>
          </p:nvPr>
        </p:nvSpPr>
        <p:spPr>
          <a:xfrm>
            <a:off x="4705594" y="1240077"/>
            <a:ext cx="7162556" cy="4916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Understand your-self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Listen to other, open-mind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Proactive in work/life/communicate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Having a smart plan for anything you do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Fail early to recover fast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10E311-CBEA-46E2-B5F5-36B40941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4" descr="Image result for q &amp; a + IT">
            <a:extLst>
              <a:ext uri="{FF2B5EF4-FFF2-40B4-BE49-F238E27FC236}">
                <a16:creationId xmlns:a16="http://schemas.microsoft.com/office/drawing/2014/main" id="{CF573C3E-2BD7-44B0-B34F-545A71C15C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9412" y="643992"/>
            <a:ext cx="5492051" cy="36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27AE5D7-7BE7-4FF6-ABF7-6E923D76D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2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EEE6-52DA-4B60-B585-9A3B6695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7538-FA7A-4D75-88FB-E08A65DF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</a:rPr>
              <a:t>Introduce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Software development market</a:t>
            </a:r>
          </a:p>
          <a:p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</a:rPr>
              <a:t>Strategy to take on your opportunity 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3C67D-D377-42BC-AFA7-996A9808B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836A0F0B-C537-4844-9938-0EE01D92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43" y="2018938"/>
            <a:ext cx="2025073" cy="202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ng2.kisspng.com/sh/f03ea4baf2d7430b9ed061be84020ac2/L0KzQYm3V8EzN5x0R91yc4Pzfri0iv9jNZZyiN54eX3ofsW0gB9ueKZ5feQ2aXPyfsS0hf1xdJDAfdc2Y3zsgH7okwQubZ51hNHEZXWwebT2jr02amU8e6UCNEC7crO8Vb45P2Y3S6Q9NUG4Q4K7Usk4PGk1S6cDLoDxd1==/kisspng-job-employment-computer-icons-employee-clip-art-employee-icon-5b47c37408bb55.8752324515314297480358.png">
            <a:extLst>
              <a:ext uri="{FF2B5EF4-FFF2-40B4-BE49-F238E27FC236}">
                <a16:creationId xmlns:a16="http://schemas.microsoft.com/office/drawing/2014/main" id="{592BED84-8D32-480D-851D-2BDAA30D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30" y="2018937"/>
            <a:ext cx="2127052" cy="210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png2.kisspng.com/sh/f03ea4baf2d7430b9ed061be84020ac2/L0KzQYm3V8EzN5x0R91yc4Pzfri0iv9jNZZyiN54eX3ofsW0gB9ueKZ5feQ2aXPyfsS0hf1xdJDAfdc2Y3zsgH7okwQubZ51hNHEZXWwebT2jr02amU8e6UCNEC7crO8Vb45P2Y3S6Q9NUG4Q4K7Usk4PGk1S6cDLoDxd1==/kisspng-job-employment-computer-icons-employee-clip-art-employee-icon-5b47c37408bb55.8752324515314297480358.png">
            <a:extLst>
              <a:ext uri="{FF2B5EF4-FFF2-40B4-BE49-F238E27FC236}">
                <a16:creationId xmlns:a16="http://schemas.microsoft.com/office/drawing/2014/main" id="{8912006B-E9C1-4D3F-BEAB-66AFEC2C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96" y="2018937"/>
            <a:ext cx="2127052" cy="210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png2.kisspng.com/sh/f03ea4baf2d7430b9ed061be84020ac2/L0KzQYm3V8EzN5x0R91yc4Pzfri0iv9jNZZyiN54eX3ofsW0gB9ueKZ5feQ2aXPyfsS0hf1xdJDAfdc2Y3zsgH7okwQubZ51hNHEZXWwebT2jr02amU8e6UCNEC7crO8Vb45P2Y3S6Q9NUG4Q4K7Usk4PGk1S6cDLoDxd1==/kisspng-job-employment-computer-icons-employee-clip-art-employee-icon-5b47c37408bb55.8752324515314297480358.png">
            <a:extLst>
              <a:ext uri="{FF2B5EF4-FFF2-40B4-BE49-F238E27FC236}">
                <a16:creationId xmlns:a16="http://schemas.microsoft.com/office/drawing/2014/main" id="{C5508EB1-6546-4706-ADA9-765694B3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62" y="1983160"/>
            <a:ext cx="2127052" cy="210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1B4501-EA79-47DE-9F0D-BBEA6A41481D}"/>
              </a:ext>
            </a:extLst>
          </p:cNvPr>
          <p:cNvSpPr txBox="1"/>
          <p:nvPr/>
        </p:nvSpPr>
        <p:spPr>
          <a:xfrm>
            <a:off x="4617865" y="3275111"/>
            <a:ext cx="80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Junior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F3394-9EAD-4032-A411-1198D41948A2}"/>
              </a:ext>
            </a:extLst>
          </p:cNvPr>
          <p:cNvSpPr txBox="1"/>
          <p:nvPr/>
        </p:nvSpPr>
        <p:spPr>
          <a:xfrm>
            <a:off x="7193227" y="3281766"/>
            <a:ext cx="80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CED62-86B2-450B-9230-CC7DB1139A74}"/>
              </a:ext>
            </a:extLst>
          </p:cNvPr>
          <p:cNvSpPr txBox="1"/>
          <p:nvPr/>
        </p:nvSpPr>
        <p:spPr>
          <a:xfrm>
            <a:off x="9692597" y="3252775"/>
            <a:ext cx="90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Leader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77183846-92F7-4D88-AD87-BCEC54EB7E65}"/>
              </a:ext>
            </a:extLst>
          </p:cNvPr>
          <p:cNvSpPr/>
          <p:nvPr/>
        </p:nvSpPr>
        <p:spPr>
          <a:xfrm>
            <a:off x="1382843" y="4624491"/>
            <a:ext cx="2512502" cy="66273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B75D743-F32C-4B76-BD4C-47D3DBB08A6E}"/>
              </a:ext>
            </a:extLst>
          </p:cNvPr>
          <p:cNvSpPr/>
          <p:nvPr/>
        </p:nvSpPr>
        <p:spPr>
          <a:xfrm>
            <a:off x="3546012" y="4624491"/>
            <a:ext cx="2592402" cy="66273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4BA3303-56D8-42F8-B356-5A1F48A0B3D0}"/>
              </a:ext>
            </a:extLst>
          </p:cNvPr>
          <p:cNvSpPr/>
          <p:nvPr/>
        </p:nvSpPr>
        <p:spPr>
          <a:xfrm>
            <a:off x="5796594" y="4624491"/>
            <a:ext cx="2592402" cy="662730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C382824-C290-400D-B693-E1603214391B}"/>
              </a:ext>
            </a:extLst>
          </p:cNvPr>
          <p:cNvSpPr/>
          <p:nvPr/>
        </p:nvSpPr>
        <p:spPr>
          <a:xfrm>
            <a:off x="8059119" y="4624491"/>
            <a:ext cx="2540166" cy="66273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F5CB02-5C1C-4FF7-A9B9-AF64ACA75F0E}"/>
              </a:ext>
            </a:extLst>
          </p:cNvPr>
          <p:cNvSpPr txBox="1"/>
          <p:nvPr/>
        </p:nvSpPr>
        <p:spPr>
          <a:xfrm>
            <a:off x="1569900" y="4771190"/>
            <a:ext cx="13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 </a:t>
            </a:r>
            <a:r>
              <a:rPr lang="en-US" dirty="0">
                <a:solidFill>
                  <a:schemeClr val="bg1"/>
                </a:solidFill>
              </a:rPr>
              <a:t>years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5526D5-AE97-4DB5-B889-8DE2DDBA09A6}"/>
              </a:ext>
            </a:extLst>
          </p:cNvPr>
          <p:cNvSpPr txBox="1"/>
          <p:nvPr/>
        </p:nvSpPr>
        <p:spPr>
          <a:xfrm>
            <a:off x="6551933" y="4766669"/>
            <a:ext cx="208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years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9391C-FE12-449C-B7BA-D5279ED2EC6F}"/>
              </a:ext>
            </a:extLst>
          </p:cNvPr>
          <p:cNvSpPr txBox="1"/>
          <p:nvPr/>
        </p:nvSpPr>
        <p:spPr>
          <a:xfrm>
            <a:off x="8634950" y="4771190"/>
            <a:ext cx="208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7+ years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670C91-3DBB-4DDA-95A9-958AB28713B5}"/>
              </a:ext>
            </a:extLst>
          </p:cNvPr>
          <p:cNvSpPr/>
          <p:nvPr/>
        </p:nvSpPr>
        <p:spPr>
          <a:xfrm>
            <a:off x="4308864" y="476346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years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91C55F-889A-4C53-B34A-8D0635BA1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 animBg="1"/>
      <p:bldP spid="16" grpId="0" animBg="1"/>
      <p:bldP spid="17" grpId="0" animBg="1"/>
      <p:bldP spid="19" grpId="0" animBg="1"/>
      <p:bldP spid="30" grpId="0"/>
      <p:bldP spid="40" grpId="0"/>
      <p:bldP spid="4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FAE4D-B57E-4C44-BBF3-0EC4EF68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596" y="127155"/>
            <a:ext cx="5975956" cy="634993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FEE2-1B7F-EA40-AC90-FEBA28EC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96" y="5118231"/>
            <a:ext cx="5975956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rgbClr val="FFFFFF"/>
                </a:solidFill>
              </a:rPr>
              <a:t>Nguyen Hoang  - Development  team leader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Wellbarrier – A Schlumberger Technology</a:t>
            </a:r>
          </a:p>
        </p:txBody>
      </p:sp>
      <p:pic>
        <p:nvPicPr>
          <p:cNvPr id="5" name="Picture 4" descr="A picture containing person, window&#10;&#10;Description automatically generated">
            <a:extLst>
              <a:ext uri="{FF2B5EF4-FFF2-40B4-BE49-F238E27FC236}">
                <a16:creationId xmlns:a16="http://schemas.microsoft.com/office/drawing/2014/main" id="{DED32E05-B27F-FF46-AA8C-435021A60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1" r="6809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D279ED-5CD7-3248-AEC2-D36DE39B392E}"/>
              </a:ext>
            </a:extLst>
          </p:cNvPr>
          <p:cNvSpPr txBox="1">
            <a:spLocks/>
          </p:cNvSpPr>
          <p:nvPr/>
        </p:nvSpPr>
        <p:spPr>
          <a:xfrm>
            <a:off x="4866596" y="984200"/>
            <a:ext cx="7201226" cy="3565222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Graduated from University of Science, class of 2010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10 years working in software development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years at Restaff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evelopment team leader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 team of 16 members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customer is the biggest oil &amp; gas company in the world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as communication, technical vision (.NET/JS), agile/scrum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108002-3FA6-47D1-B59A-70996A532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8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57F88-8AF9-8342-BB75-FAC66B54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Why do you choose IT?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24602D-0B16-0442-9F53-176A9791D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7467" y="805583"/>
            <a:ext cx="4474330" cy="4660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E91AF-E79F-4D03-BAAA-52078AFB0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70F5-9256-4522-A220-4E6111BD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8D8E8-994F-49CF-B5DE-E671FF28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9" y="355600"/>
            <a:ext cx="10692482" cy="54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7F73-CFF8-8748-BDAD-0786C335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Software development</a:t>
            </a:r>
            <a:r>
              <a:rPr lang="en-US" dirty="0"/>
              <a:t> model</a:t>
            </a:r>
            <a:br>
              <a:rPr lang="en-US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FECA-53AD-8040-87E9-E725B2FE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Production</a:t>
            </a:r>
            <a:endParaRPr lang="en-US" dirty="0"/>
          </a:p>
          <a:p>
            <a:pPr lvl="1"/>
            <a:r>
              <a:rPr lang="en-US" dirty="0"/>
              <a:t>In-house team</a:t>
            </a:r>
            <a:endParaRPr lang="en-VN" dirty="0"/>
          </a:p>
          <a:p>
            <a:r>
              <a:rPr lang="en-US" dirty="0"/>
              <a:t>Outsourcing</a:t>
            </a:r>
          </a:p>
          <a:p>
            <a:pPr lvl="1"/>
            <a:r>
              <a:rPr lang="en-US" sz="1800" i="0" dirty="0">
                <a:solidFill>
                  <a:srgbClr val="121212"/>
                </a:solidFill>
                <a:effectLst/>
                <a:latin typeface="Barlow"/>
              </a:rPr>
              <a:t>Dedicated team</a:t>
            </a:r>
            <a:endParaRPr lang="en-US" i="0" dirty="0">
              <a:solidFill>
                <a:srgbClr val="121212"/>
              </a:solidFill>
              <a:effectLst/>
              <a:latin typeface="Barlow"/>
            </a:endParaRPr>
          </a:p>
          <a:p>
            <a:pPr lvl="1"/>
            <a:r>
              <a:rPr lang="en-US" sz="1800" i="0" dirty="0">
                <a:solidFill>
                  <a:srgbClr val="121212"/>
                </a:solidFill>
                <a:effectLst/>
                <a:latin typeface="Barlow"/>
              </a:rPr>
              <a:t>Project-based outsourcing</a:t>
            </a:r>
            <a:endParaRPr lang="en-US" i="0" dirty="0">
              <a:solidFill>
                <a:srgbClr val="121212"/>
              </a:solidFill>
              <a:effectLst/>
              <a:latin typeface="Barlo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C3667-F8E9-40D5-A4EB-F2BF4D07E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09" y="67706"/>
            <a:ext cx="1230031" cy="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FA2B-A8C2-47AC-8735-A47A2088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50707-EF04-47AC-89D3-88E6A4E1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214"/>
            <a:ext cx="11163300" cy="58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8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AFB91-3A74-4CCB-AF6E-5100F56F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6"/>
            <a:ext cx="5609552" cy="6147861"/>
          </a:xfrm>
          <a:prstGeom prst="rect">
            <a:avLst/>
          </a:prstGeom>
        </p:spPr>
      </p:pic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1134941A-A561-4B05-9868-B2A345E46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0" y="-1064"/>
            <a:ext cx="7035800" cy="61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87A80-376E-4021-BFC4-C15A22FB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Where IS YOUR OPPORTUNITY ? </a:t>
            </a: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DEF28381-8E8D-48FD-8B46-484D23876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34" y="9494"/>
            <a:ext cx="6086125" cy="684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881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344</TotalTime>
  <Words>323</Words>
  <Application>Microsoft Office PowerPoint</Application>
  <PresentationFormat>Widescreen</PresentationFormat>
  <Paragraphs>75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Barlow</vt:lpstr>
      <vt:lpstr>Calibri</vt:lpstr>
      <vt:lpstr>Gill Sans MT</vt:lpstr>
      <vt:lpstr>Times New Roman</vt:lpstr>
      <vt:lpstr>Wingdings</vt:lpstr>
      <vt:lpstr>Gallery</vt:lpstr>
      <vt:lpstr>Software development market</vt:lpstr>
      <vt:lpstr>Content</vt:lpstr>
      <vt:lpstr>Introduction</vt:lpstr>
      <vt:lpstr>Why do you choose IT?</vt:lpstr>
      <vt:lpstr>PowerPoint Presentation</vt:lpstr>
      <vt:lpstr>Software development model </vt:lpstr>
      <vt:lpstr>PowerPoint Presentation</vt:lpstr>
      <vt:lpstr>PowerPoint Presentation</vt:lpstr>
      <vt:lpstr>Where IS YOUR OPPORTUNITY ? </vt:lpstr>
      <vt:lpstr>Where IS YOUR OPPORTUNITY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Keys to success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industry </dc:title>
  <dc:creator>Nguyen Hoang</dc:creator>
  <cp:lastModifiedBy>Nguyen Hoang</cp:lastModifiedBy>
  <cp:revision>1</cp:revision>
  <dcterms:created xsi:type="dcterms:W3CDTF">2021-03-01T16:07:25Z</dcterms:created>
  <dcterms:modified xsi:type="dcterms:W3CDTF">2021-04-09T08:47:30Z</dcterms:modified>
</cp:coreProperties>
</file>