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27"/>
  </p:notesMasterIdLst>
  <p:handoutMasterIdLst>
    <p:handoutMasterId r:id="rId28"/>
  </p:handoutMasterIdLst>
  <p:sldIdLst>
    <p:sldId id="476" r:id="rId3"/>
    <p:sldId id="477" r:id="rId4"/>
    <p:sldId id="404" r:id="rId5"/>
    <p:sldId id="478" r:id="rId6"/>
    <p:sldId id="531" r:id="rId7"/>
    <p:sldId id="496" r:id="rId8"/>
    <p:sldId id="612" r:id="rId9"/>
    <p:sldId id="614" r:id="rId10"/>
    <p:sldId id="615" r:id="rId11"/>
    <p:sldId id="498" r:id="rId12"/>
    <p:sldId id="616" r:id="rId13"/>
    <p:sldId id="617" r:id="rId14"/>
    <p:sldId id="618" r:id="rId15"/>
    <p:sldId id="620" r:id="rId16"/>
    <p:sldId id="619" r:id="rId17"/>
    <p:sldId id="621" r:id="rId18"/>
    <p:sldId id="622" r:id="rId19"/>
    <p:sldId id="623" r:id="rId20"/>
    <p:sldId id="610" r:id="rId21"/>
    <p:sldId id="482" r:id="rId22"/>
    <p:sldId id="492" r:id="rId23"/>
    <p:sldId id="607" r:id="rId24"/>
    <p:sldId id="608" r:id="rId25"/>
    <p:sldId id="609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6"/>
            <p14:sldId id="477"/>
            <p14:sldId id="404"/>
            <p14:sldId id="478"/>
            <p14:sldId id="531"/>
            <p14:sldId id="496"/>
            <p14:sldId id="612"/>
            <p14:sldId id="614"/>
            <p14:sldId id="615"/>
            <p14:sldId id="498"/>
            <p14:sldId id="616"/>
            <p14:sldId id="617"/>
            <p14:sldId id="618"/>
            <p14:sldId id="620"/>
            <p14:sldId id="619"/>
            <p14:sldId id="621"/>
            <p14:sldId id="622"/>
            <p14:sldId id="623"/>
          </p14:sldIdLst>
        </p14:section>
        <p14:section name="Conclusion" id="{10E03AB1-9AA8-4E86-9A64-D741901E50A2}">
          <p14:sldIdLst>
            <p14:sldId id="610"/>
            <p14:sldId id="482"/>
            <p14:sldId id="492"/>
            <p14:sldId id="607"/>
            <p14:sldId id="608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4F5F7"/>
    <a:srgbClr val="000000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7" autoAdjust="0"/>
    <p:restoredTop sz="94503" autoAdjust="0"/>
  </p:normalViewPr>
  <p:slideViewPr>
    <p:cSldViewPr>
      <p:cViewPr varScale="1">
        <p:scale>
          <a:sx n="83" d="100"/>
          <a:sy n="83" d="100"/>
        </p:scale>
        <p:origin x="4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12/30/2018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8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9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67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543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8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9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3136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84194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0694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45908506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287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67858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2417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2078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61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76993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70378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7385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12/30/2018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28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Methods, Computed Properties</a:t>
            </a:r>
            <a:br>
              <a:rPr lang="en-US" dirty="0"/>
            </a:br>
            <a:r>
              <a:rPr lang="en-US" dirty="0"/>
              <a:t> and Watchers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67791"/>
            <a:ext cx="2950749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CD0D9-AE62-4D5B-982B-3F0619AFAA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3C802-365C-476F-B09E-0B42FC56F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3" y="1389391"/>
            <a:ext cx="4267198" cy="40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Computed Properties</a:t>
            </a:r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26" y="1524000"/>
            <a:ext cx="3000374" cy="22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80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432056"/>
          </a:xfrm>
        </p:spPr>
        <p:txBody>
          <a:bodyPr>
            <a:normAutofit/>
          </a:bodyPr>
          <a:lstStyle/>
          <a:p>
            <a:r>
              <a:rPr lang="en-US" sz="3200" dirty="0"/>
              <a:t>A computed property can host some small </a:t>
            </a:r>
            <a:br>
              <a:rPr lang="en-US" sz="3200" dirty="0"/>
            </a:br>
            <a:r>
              <a:rPr lang="en-US" sz="3200" dirty="0"/>
              <a:t>computations, which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to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JavaScript expression.</a:t>
            </a:r>
          </a:p>
          <a:p>
            <a:r>
              <a:rPr lang="en-US" sz="3200" dirty="0"/>
              <a:t>Templates should only be concerned with displaying </a:t>
            </a:r>
            <a:br>
              <a:rPr lang="en-US" sz="3200" dirty="0"/>
            </a:br>
            <a:r>
              <a:rPr lang="en-US" sz="3200" dirty="0"/>
              <a:t>data to the user and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perform logic computations.</a:t>
            </a:r>
          </a:p>
          <a:p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Computed Property?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5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we use it? </a:t>
            </a:r>
            <a:endParaRPr lang="bg-BG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computed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property </a:t>
            </a:r>
            <a:r>
              <a:rPr lang="en-US" dirty="0"/>
              <a:t>to do more than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expression and to have more declarative templates.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Computed properties are </a:t>
            </a:r>
            <a:r>
              <a:rPr lang="en-US" b="1" dirty="0">
                <a:solidFill>
                  <a:schemeClr val="bg1"/>
                </a:solidFill>
              </a:rPr>
              <a:t>defined</a:t>
            </a:r>
            <a:r>
              <a:rPr lang="en-US" dirty="0"/>
              <a:t> in the computed </a:t>
            </a:r>
            <a:br>
              <a:rPr lang="en-US" dirty="0"/>
            </a:br>
            <a:r>
              <a:rPr lang="en-US" dirty="0"/>
              <a:t>property of  the Vue.js component: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4294967295"/>
          </p:nvPr>
        </p:nvSpPr>
        <p:spPr>
          <a:xfrm>
            <a:off x="4265612" y="3657600"/>
            <a:ext cx="4800600" cy="268032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script</a:t>
            </a:r>
            <a:r>
              <a:rPr lang="en-US" sz="2400" b="1" noProof="1">
                <a:latin typeface="Consolas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noProof="1">
                <a:latin typeface="Consolas" pitchFamily="49" charset="0"/>
              </a:rPr>
              <a:t>export default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computed: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noProof="1">
                <a:latin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script</a:t>
            </a:r>
            <a:r>
              <a:rPr lang="en-US" sz="2400" b="1" noProof="1">
                <a:latin typeface="Consolas" pitchFamily="49" charset="0"/>
              </a:rPr>
              <a:t>&gt;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021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Here’s an example code that uses a computed property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to   calculate the output. </a:t>
            </a:r>
            <a:endParaRPr lang="bg-BG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1"/>
          </p:nvPr>
        </p:nvSpPr>
        <p:spPr>
          <a:xfrm>
            <a:off x="1257155" y="2362200"/>
            <a:ext cx="9790257" cy="4247418"/>
          </a:xfrm>
        </p:spPr>
        <p:txBody>
          <a:bodyPr/>
          <a:lstStyle/>
          <a:p>
            <a:r>
              <a:rPr lang="en-US" dirty="0"/>
              <a:t>&lt;script&gt; </a:t>
            </a:r>
          </a:p>
          <a:p>
            <a:r>
              <a:rPr lang="en-US" dirty="0"/>
              <a:t>export default {</a:t>
            </a:r>
          </a:p>
          <a:p>
            <a:r>
              <a:rPr lang="en-US" dirty="0"/>
              <a:t>  data() { return {</a:t>
            </a:r>
            <a:r>
              <a:rPr lang="en-US" dirty="0">
                <a:solidFill>
                  <a:schemeClr val="bg1"/>
                </a:solidFill>
              </a:rPr>
              <a:t>items</a:t>
            </a:r>
            <a:r>
              <a:rPr lang="en-US" dirty="0"/>
              <a:t>: [1, 2, 3] }},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computed</a:t>
            </a:r>
            <a:r>
              <a:rPr lang="en-US" dirty="0"/>
              <a:t>: {</a:t>
            </a:r>
          </a:p>
          <a:p>
            <a:r>
              <a:rPr lang="en-US" dirty="0"/>
              <a:t>    count: function() {</a:t>
            </a:r>
          </a:p>
          <a:p>
            <a:r>
              <a:rPr lang="en-US" dirty="0"/>
              <a:t>      return 'The count is ' + </a:t>
            </a:r>
            <a:r>
              <a:rPr lang="en-US" dirty="0">
                <a:solidFill>
                  <a:schemeClr val="bg1"/>
                </a:solidFill>
              </a:rPr>
              <a:t>this.items.length</a:t>
            </a:r>
            <a:r>
              <a:rPr lang="en-US" dirty="0"/>
              <a:t> * </a:t>
            </a:r>
            <a:r>
              <a:rPr lang="en-US" dirty="0">
                <a:solidFill>
                  <a:schemeClr val="bg1"/>
                </a:solidFill>
              </a:rPr>
              <a:t>10</a:t>
            </a:r>
          </a:p>
          <a:p>
            <a:r>
              <a:rPr lang="en-US" dirty="0"/>
              <a:t>    }}}</a:t>
            </a:r>
          </a:p>
          <a:p>
            <a:r>
              <a:rPr lang="en-US" dirty="0"/>
              <a:t>&lt;/script&gt;</a:t>
            </a:r>
            <a:endParaRPr lang="bg-BG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Property - Example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5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Watchers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3" y="1600200"/>
            <a:ext cx="2095499" cy="2095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874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watcher</a:t>
            </a:r>
            <a:r>
              <a:rPr lang="en-US" dirty="0"/>
              <a:t> allows you to </a:t>
            </a:r>
            <a:r>
              <a:rPr lang="en-US" b="1" dirty="0">
                <a:solidFill>
                  <a:schemeClr val="bg1"/>
                </a:solidFill>
              </a:rPr>
              <a:t>listen</a:t>
            </a:r>
            <a:r>
              <a:rPr lang="en-US" dirty="0"/>
              <a:t> to the component </a:t>
            </a:r>
            <a:br>
              <a:rPr lang="en-US" dirty="0"/>
            </a:br>
            <a:r>
              <a:rPr lang="en-US" dirty="0"/>
              <a:t>data and run </a:t>
            </a:r>
            <a:r>
              <a:rPr lang="en-US" b="1" dirty="0">
                <a:solidFill>
                  <a:schemeClr val="bg1"/>
                </a:solidFill>
              </a:rPr>
              <a:t>whenever</a:t>
            </a:r>
            <a:r>
              <a:rPr lang="en-US" dirty="0"/>
              <a:t> a particular property </a:t>
            </a:r>
            <a:br>
              <a:rPr lang="en-US" dirty="0"/>
            </a:br>
            <a:r>
              <a:rPr lang="en-US" dirty="0"/>
              <a:t>changes.</a:t>
            </a:r>
          </a:p>
          <a:p>
            <a:r>
              <a:rPr lang="en-US" dirty="0"/>
              <a:t>It is a special Vue.js feature that allows you to </a:t>
            </a:r>
            <a:r>
              <a:rPr lang="en-US" b="1" dirty="0">
                <a:solidFill>
                  <a:schemeClr val="bg1"/>
                </a:solidFill>
              </a:rPr>
              <a:t>spy</a:t>
            </a:r>
            <a:r>
              <a:rPr lang="en-US" dirty="0"/>
              <a:t> on one property of the component state and </a:t>
            </a:r>
            <a:r>
              <a:rPr lang="en-US" b="1" dirty="0">
                <a:solidFill>
                  <a:schemeClr val="bg1"/>
                </a:solidFill>
              </a:rPr>
              <a:t>run</a:t>
            </a:r>
            <a:r>
              <a:rPr lang="en-US" dirty="0"/>
              <a:t> a </a:t>
            </a:r>
            <a:br>
              <a:rPr lang="en-US" dirty="0"/>
            </a:br>
            <a:r>
              <a:rPr lang="en-US" dirty="0"/>
              <a:t>function when that property value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Watchers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32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have a component that shows a name and allows you to        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 by </a:t>
            </a:r>
            <a:r>
              <a:rPr lang="en-US" b="1" dirty="0">
                <a:solidFill>
                  <a:schemeClr val="bg1"/>
                </a:solidFill>
              </a:rPr>
              <a:t>clicking</a:t>
            </a:r>
            <a:r>
              <a:rPr lang="en-US" dirty="0"/>
              <a:t> a button:</a:t>
            </a:r>
            <a:endParaRPr lang="bg-BG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2665412" y="2743200"/>
            <a:ext cx="7275657" cy="3201618"/>
          </a:xfrm>
        </p:spPr>
        <p:txBody>
          <a:bodyPr/>
          <a:lstStyle/>
          <a:p>
            <a:r>
              <a:rPr lang="en-US" dirty="0"/>
              <a:t>&lt;template&gt;  </a:t>
            </a:r>
          </a:p>
          <a:p>
            <a:r>
              <a:rPr lang="en-US" dirty="0"/>
              <a:t>  &lt;p&gt;My name is {{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/>
              <a:t>}}&lt;/p&gt;</a:t>
            </a:r>
          </a:p>
          <a:p>
            <a:r>
              <a:rPr lang="en-US" dirty="0"/>
              <a:t>   &lt;button </a:t>
            </a:r>
          </a:p>
          <a:p>
            <a:r>
              <a:rPr lang="en-US" dirty="0"/>
              <a:t>@</a:t>
            </a:r>
            <a:r>
              <a:rPr lang="en-US" dirty="0">
                <a:solidFill>
                  <a:schemeClr val="bg1"/>
                </a:solidFill>
              </a:rPr>
              <a:t>click</a:t>
            </a:r>
            <a:r>
              <a:rPr lang="en-US" dirty="0"/>
              <a:t>="changeName()"&gt; Change my name!</a:t>
            </a:r>
          </a:p>
          <a:p>
            <a:r>
              <a:rPr lang="en-US" dirty="0"/>
              <a:t>   &lt;/button&gt;</a:t>
            </a:r>
          </a:p>
          <a:p>
            <a:r>
              <a:rPr lang="en-US" dirty="0"/>
              <a:t>&lt;/template&gt;</a:t>
            </a:r>
            <a:endParaRPr lang="bg-BG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Watchers - Example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76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3012" y="1336698"/>
            <a:ext cx="7239000" cy="491170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&lt;script&gt;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export default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data()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 return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: 'Jim'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 }},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methods: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tx1"/>
                </a:solidFill>
              </a:rPr>
              <a:t>changeName</a:t>
            </a:r>
            <a:r>
              <a:rPr lang="en-US" sz="2600" dirty="0"/>
              <a:t>: function()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this.name</a:t>
            </a:r>
            <a:r>
              <a:rPr lang="en-US" sz="2600" dirty="0"/>
              <a:t> = 'Jimmy' }}}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&lt;/script&gt;</a:t>
            </a:r>
            <a:endParaRPr lang="bg-BG" sz="26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Watchers – Example 2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7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When the name changes, we want to print it and we can do so </a:t>
            </a:r>
            <a:br>
              <a:rPr lang="en-US" dirty="0"/>
            </a:br>
            <a:r>
              <a:rPr lang="en-US" dirty="0"/>
              <a:t>by adding to the watch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, named as  the data </a:t>
            </a:r>
            <a:br>
              <a:rPr lang="en-US" dirty="0"/>
            </a:br>
            <a:r>
              <a:rPr lang="en-US" dirty="0"/>
              <a:t>property we want to watch over:</a:t>
            </a:r>
            <a:endParaRPr lang="bg-BG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52555" y="2971800"/>
            <a:ext cx="7123257" cy="326285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&lt;script&gt; export default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/* ... */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},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watch</a:t>
            </a:r>
            <a:r>
              <a:rPr lang="en-US" dirty="0"/>
              <a:t>: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name: function(</a:t>
            </a:r>
            <a:r>
              <a:rPr lang="en-US" dirty="0">
                <a:solidFill>
                  <a:schemeClr val="bg1"/>
                </a:solidFill>
              </a:rPr>
              <a:t>newValue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oldValue</a:t>
            </a:r>
            <a:r>
              <a:rPr lang="en-US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  console.log(</a:t>
            </a:r>
            <a:r>
              <a:rPr lang="en-US" dirty="0">
                <a:solidFill>
                  <a:schemeClr val="bg1"/>
                </a:solidFill>
              </a:rPr>
              <a:t>newValue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</a:rPr>
              <a:t>oldValue</a:t>
            </a:r>
            <a:r>
              <a:rPr lang="en-US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}}} &lt;/script&gt;</a:t>
            </a:r>
            <a:endParaRPr lang="bg-BG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Watchers – Example 3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9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14126">
              <a:defRPr/>
            </a:pPr>
            <a:fld id="{C014DD1E-5D91-48A3-AD6D-45FBA980D106}" type="slidenum">
              <a:rPr lang="en-US">
                <a:solidFill>
                  <a:srgbClr val="234465"/>
                </a:solidFill>
                <a:latin typeface="Calibri" panose="020F0502020204030204"/>
              </a:rPr>
              <a:pPr defTabSz="914126">
                <a:defRPr/>
              </a:pPr>
              <a:t>19</a:t>
            </a:fld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20274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498" y="1665229"/>
            <a:ext cx="8252012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</a:t>
            </a:r>
            <a:r>
              <a:rPr lang="en-US" sz="3199" dirty="0" smtClean="0">
                <a:solidFill>
                  <a:schemeClr val="bg2"/>
                </a:solidFill>
              </a:rPr>
              <a:t>perform actions/handle events with   Vue.js methods  </a:t>
            </a:r>
            <a:endParaRPr lang="en-US" sz="3199" dirty="0">
              <a:solidFill>
                <a:schemeClr val="bg2"/>
              </a:solidFill>
            </a:endParaRP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can </a:t>
            </a:r>
            <a:r>
              <a:rPr lang="en-US" sz="3199" dirty="0" smtClean="0">
                <a:solidFill>
                  <a:schemeClr val="bg2"/>
                </a:solidFill>
              </a:rPr>
              <a:t>host some small computations with    Vue.js computed properties </a:t>
            </a:r>
            <a:endParaRPr lang="en-US" sz="3199" b="1" dirty="0">
              <a:solidFill>
                <a:schemeClr val="bg1"/>
              </a:solidFill>
            </a:endParaRPr>
          </a:p>
          <a:p>
            <a:pPr marL="358667" indent="-358667">
              <a:lnSpc>
                <a:spcPct val="95000"/>
              </a:lnSpc>
            </a:pPr>
            <a:r>
              <a:rPr lang="en-US" sz="3199" dirty="0">
                <a:solidFill>
                  <a:schemeClr val="bg2"/>
                </a:solidFill>
              </a:rPr>
              <a:t>We </a:t>
            </a:r>
            <a:r>
              <a:rPr lang="en-US" sz="3199" dirty="0" smtClean="0">
                <a:solidFill>
                  <a:schemeClr val="bg2"/>
                </a:solidFill>
              </a:rPr>
              <a:t>can listen to the component data and run whenever a particular property changes with Vue.js watchers</a:t>
            </a:r>
            <a:endParaRPr lang="en-US" sz="3199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5" y="1371603"/>
            <a:ext cx="8793297" cy="5181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1. Methods</a:t>
            </a:r>
          </a:p>
          <a:p>
            <a:pPr marL="0" indent="0">
              <a:buNone/>
            </a:pPr>
            <a:r>
              <a:rPr lang="en-US" sz="3600" dirty="0"/>
              <a:t>2. Computed Properties</a:t>
            </a:r>
          </a:p>
          <a:p>
            <a:pPr marL="0" indent="0">
              <a:buNone/>
            </a:pPr>
            <a:r>
              <a:rPr lang="en-US" sz="3600" dirty="0"/>
              <a:t>3. Watchers</a:t>
            </a:r>
            <a:endParaRPr lang="bg-BG" sz="3600" dirty="0"/>
          </a:p>
          <a:p>
            <a:endParaRPr lang="en-US" sz="3600" dirty="0"/>
          </a:p>
          <a:p>
            <a:endParaRPr lang="en-US" sz="3600" dirty="0"/>
          </a:p>
          <a:p>
            <a:pPr lvl="1"/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073" y="5565809"/>
            <a:ext cx="223964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342" y="5565809"/>
            <a:ext cx="15926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30713" y="2068280"/>
            <a:ext cx="5021910" cy="1439250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9115" y="4064212"/>
            <a:ext cx="6138995" cy="1439250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441" y="2068280"/>
            <a:ext cx="1962267" cy="1439250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8526" y="2068280"/>
            <a:ext cx="2399585" cy="1439250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30714" y="4064212"/>
            <a:ext cx="3382237" cy="1439250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415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#Vue.js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8" y="4572000"/>
            <a:ext cx="10958928" cy="1924576"/>
          </a:xfrm>
        </p:spPr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676400"/>
            <a:ext cx="2224856" cy="21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7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Vue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  <a:r>
              <a:rPr lang="en-US" sz="3200" dirty="0"/>
              <a:t> is a function associated with                                 the Vue instance.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 are especially useful when you need to </a:t>
            </a:r>
            <a:br>
              <a:rPr lang="en-US" sz="3200" dirty="0"/>
            </a:br>
            <a:r>
              <a:rPr lang="en-US" sz="3200" dirty="0"/>
              <a:t>perform an action and you attach a </a:t>
            </a:r>
            <a:r>
              <a:rPr lang="en-US" sz="3200" b="1" dirty="0">
                <a:solidFill>
                  <a:schemeClr val="bg1"/>
                </a:solidFill>
              </a:rPr>
              <a:t>v-on</a:t>
            </a:r>
            <a:r>
              <a:rPr lang="en-US" sz="3200" dirty="0"/>
              <a:t> directive on an element to handle events.</a:t>
            </a:r>
          </a:p>
          <a:p>
            <a:endParaRPr lang="bg-BG" sz="310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Vue.js Method?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0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Methods defined inside the "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" property. 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984432" y="2066682"/>
            <a:ext cx="6462780" cy="3724518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>
                <a:solidFill>
                  <a:schemeClr val="bg1"/>
                </a:solidFill>
              </a:rPr>
              <a:t>Vue</a:t>
            </a:r>
            <a:r>
              <a:rPr lang="en-US" dirty="0"/>
              <a:t>({</a:t>
            </a:r>
          </a:p>
          <a:p>
            <a:r>
              <a:rPr lang="en-US" dirty="0"/>
              <a:t>  methods: {</a:t>
            </a:r>
          </a:p>
          <a:p>
            <a:r>
              <a:rPr lang="en-US" dirty="0"/>
              <a:t>    handleClick: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() {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alert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'test</a:t>
            </a:r>
            <a:r>
              <a:rPr lang="en-US" dirty="0"/>
              <a:t>')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90451" y="315781"/>
            <a:ext cx="950357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- Example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21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Methods defined in case of Single File components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3046412" y="2017436"/>
            <a:ext cx="6096000" cy="415476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&lt;script&gt;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export default </a:t>
            </a: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methods: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handleClick: </a:t>
            </a:r>
            <a:r>
              <a:rPr lang="en-US" dirty="0">
                <a:solidFill>
                  <a:schemeClr val="bg1"/>
                </a:solidFill>
              </a:rPr>
              <a:t>function</a:t>
            </a:r>
            <a:r>
              <a:rPr lang="en-US" dirty="0"/>
              <a:t>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alert</a:t>
            </a:r>
            <a:r>
              <a:rPr lang="en-US" dirty="0"/>
              <a:t>('test')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&lt;/script&gt;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190451" y="315781"/>
            <a:ext cx="950357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- Example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62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ов контейнер 9"/>
          <p:cNvSpPr>
            <a:spLocks noGrp="1"/>
          </p:cNvSpPr>
          <p:nvPr>
            <p:ph type="body" sz="quarter" idx="11"/>
          </p:nvPr>
        </p:nvSpPr>
        <p:spPr>
          <a:xfrm>
            <a:off x="2436812" y="2120723"/>
            <a:ext cx="7656657" cy="382287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new </a:t>
            </a:r>
            <a:r>
              <a:rPr lang="en-US" sz="2400" dirty="0">
                <a:solidFill>
                  <a:schemeClr val="bg1"/>
                </a:solidFill>
              </a:rPr>
              <a:t>Vue</a:t>
            </a:r>
            <a:r>
              <a:rPr lang="en-US" sz="2400" dirty="0">
                <a:solidFill>
                  <a:schemeClr val="tx1"/>
                </a:solidFill>
              </a:rPr>
              <a:t>({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methods: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handleClick: function(</a:t>
            </a:r>
            <a:r>
              <a:rPr lang="en-US" sz="2400" dirty="0">
                <a:solidFill>
                  <a:schemeClr val="bg1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alert(</a:t>
            </a:r>
            <a:r>
              <a:rPr lang="en-US" sz="2400" dirty="0">
                <a:solidFill>
                  <a:schemeClr val="bg1"/>
                </a:solidFill>
              </a:rPr>
              <a:t>text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</a:t>
            </a:r>
            <a:endParaRPr lang="bg-BG" sz="2400" dirty="0">
              <a:solidFill>
                <a:schemeClr val="tx1"/>
              </a:solidFill>
            </a:endParaRP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parameters to Vue.Js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2775BD7-616E-4E77-9C5E-96377FDEF000}"/>
              </a:ext>
            </a:extLst>
          </p:cNvPr>
          <p:cNvSpPr/>
          <p:nvPr/>
        </p:nvSpPr>
        <p:spPr bwMode="auto">
          <a:xfrm>
            <a:off x="6475412" y="2341065"/>
            <a:ext cx="3175786" cy="683417"/>
          </a:xfrm>
          <a:prstGeom prst="wedgeRoundRectCallout">
            <a:avLst>
              <a:gd name="adj1" fmla="val -21263"/>
              <a:gd name="adj2" fmla="val 76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Parameter name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74612" y="1354458"/>
            <a:ext cx="1120895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Methods can accept parameters.</a:t>
            </a:r>
          </a:p>
        </p:txBody>
      </p:sp>
    </p:spTree>
    <p:extLst>
      <p:ext uri="{BB962C8B-B14F-4D97-AF65-F5344CB8AC3E}">
        <p14:creationId xmlns:p14="http://schemas.microsoft.com/office/powerpoint/2010/main" val="3142804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ов контейнер 9"/>
          <p:cNvSpPr>
            <a:spLocks noGrp="1"/>
          </p:cNvSpPr>
          <p:nvPr>
            <p:ph type="body" sz="quarter" idx="11"/>
          </p:nvPr>
        </p:nvSpPr>
        <p:spPr>
          <a:xfrm>
            <a:off x="3173845" y="2438400"/>
            <a:ext cx="5892367" cy="397253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New Vue({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data()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return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>
                <a:solidFill>
                  <a:schemeClr val="bg1"/>
                </a:solidFill>
              </a:rPr>
              <a:t>name</a:t>
            </a:r>
            <a:r>
              <a:rPr lang="en-US" sz="1800" dirty="0">
                <a:solidFill>
                  <a:schemeClr val="tx1"/>
                </a:solidFill>
              </a:rPr>
              <a:t>: 'Jim'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}},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methods: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handleClick: function()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console.log(</a:t>
            </a:r>
            <a:r>
              <a:rPr lang="en-US" sz="1800" dirty="0">
                <a:solidFill>
                  <a:schemeClr val="bg1"/>
                </a:solidFill>
              </a:rPr>
              <a:t>this.name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}}})</a:t>
            </a:r>
            <a:endParaRPr lang="bg-B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B306EA-3B4A-41CC-BFBD-7FDADA15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 from a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5DFB-63F2-460A-BB73-B1C4B11C67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354445" y="1174547"/>
            <a:ext cx="112089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You can access any of the data properties by using </a:t>
            </a:r>
            <a:r>
              <a:rPr lang="en-US" sz="3400" b="1" dirty="0">
                <a:solidFill>
                  <a:schemeClr val="bg1"/>
                </a:solidFill>
              </a:rPr>
              <a:t>this.propertyName</a:t>
            </a:r>
          </a:p>
        </p:txBody>
      </p:sp>
    </p:spTree>
    <p:extLst>
      <p:ext uri="{BB962C8B-B14F-4D97-AF65-F5344CB8AC3E}">
        <p14:creationId xmlns:p14="http://schemas.microsoft.com/office/powerpoint/2010/main" val="2675273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678</Words>
  <Application>Microsoft Office PowerPoint</Application>
  <PresentationFormat>По избор</PresentationFormat>
  <Paragraphs>165</Paragraphs>
  <Slides>24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Methods, Computed Properties  and Watchers</vt:lpstr>
      <vt:lpstr>Table of Contents</vt:lpstr>
      <vt:lpstr>Have a Question?</vt:lpstr>
      <vt:lpstr>Презентация на PowerPoint</vt:lpstr>
      <vt:lpstr>What are Vue.js Method?</vt:lpstr>
      <vt:lpstr>Methods - Example </vt:lpstr>
      <vt:lpstr>Methods - Example </vt:lpstr>
      <vt:lpstr>Pass parameters to Vue.Js Methods</vt:lpstr>
      <vt:lpstr>Access data from a method</vt:lpstr>
      <vt:lpstr>Презентация на PowerPoint</vt:lpstr>
      <vt:lpstr>What is a Computed Property?</vt:lpstr>
      <vt:lpstr>When do we use it? </vt:lpstr>
      <vt:lpstr>Computed Property - Example</vt:lpstr>
      <vt:lpstr>Презентация на PowerPoint</vt:lpstr>
      <vt:lpstr>Watchers</vt:lpstr>
      <vt:lpstr>Watchers - Example</vt:lpstr>
      <vt:lpstr>Watchers – Example 2</vt:lpstr>
      <vt:lpstr>Watchers – Example 3</vt:lpstr>
      <vt:lpstr>Summary</vt:lpstr>
      <vt:lpstr>Презентация на PowerPoint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Methods, Computed Properties and Watchers</dc:title>
  <dc:subject>Software Development Course</dc:subject>
  <dc:creator>Software University Foundation</dc:creator>
  <cp:keywords/>
  <dc:description>Software University Foundation - http://softuni.foundation/</dc:description>
  <cp:lastModifiedBy>PC</cp:lastModifiedBy>
  <cp:revision>460</cp:revision>
  <dcterms:created xsi:type="dcterms:W3CDTF">2014-01-02T17:00:34Z</dcterms:created>
  <dcterms:modified xsi:type="dcterms:W3CDTF">2018-12-30T12:43:50Z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