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8000" autoAdjust="0"/>
  </p:normalViewPr>
  <p:slideViewPr>
    <p:cSldViewPr snapToGrid="0" snapToObjects="1" showGuides="1">
      <p:cViewPr varScale="1">
        <p:scale>
          <a:sx n="65" d="100"/>
          <a:sy n="65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Vuhau1012/Dasboard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199" y="1913889"/>
            <a:ext cx="6204204" cy="1473246"/>
          </a:xfrm>
        </p:spPr>
        <p:txBody>
          <a:bodyPr anchor="ctr">
            <a:noAutofit/>
          </a:bodyPr>
          <a:lstStyle/>
          <a:p>
            <a:pPr algn="ctr"/>
            <a:r>
              <a:rPr lang="en-GB" sz="2800" dirty="0">
                <a:solidFill>
                  <a:srgbClr val="0E659B"/>
                </a:solidFill>
              </a:rPr>
              <a:t>Analysis of programming languages ​​and databases that are widely used now and in the future</a:t>
            </a:r>
            <a:endParaRPr lang="en-US" sz="28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9" y="1643296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226" y="3919413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dirty="0" smtClean="0"/>
              <a:t>Vu Thi Hau</a:t>
            </a:r>
          </a:p>
          <a:p>
            <a:pPr marL="0" indent="0" algn="ctr">
              <a:buNone/>
            </a:pPr>
            <a:r>
              <a:rPr lang="vi-VN" dirty="0" smtClean="0"/>
              <a:t>12/8/2024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49972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github.com/Vuhau1012/Dasboards</a:t>
            </a:r>
            <a:endParaRPr lang="vi-VN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57" y="1414672"/>
            <a:ext cx="8782972" cy="50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22" y="1379518"/>
            <a:ext cx="8672052" cy="49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47" y="1327008"/>
            <a:ext cx="8871923" cy="51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Current Technology </a:t>
            </a:r>
            <a:r>
              <a:rPr lang="en-GB" b="1" dirty="0" smtClean="0"/>
              <a:t>Usage</a:t>
            </a:r>
            <a:endParaRPr lang="vi-VN" b="1" dirty="0" smtClean="0"/>
          </a:p>
          <a:p>
            <a:pPr lvl="1"/>
            <a:r>
              <a:rPr lang="vi-VN" sz="1800" dirty="0" smtClean="0"/>
              <a:t>Top </a:t>
            </a:r>
            <a:r>
              <a:rPr lang="vi-VN" sz="1800" dirty="0"/>
              <a:t>10 LanguageWorkedWith (Bar chart</a:t>
            </a:r>
            <a:r>
              <a:rPr lang="vi-VN" sz="1800" dirty="0" smtClean="0"/>
              <a:t>)</a:t>
            </a:r>
            <a:endParaRPr lang="vi-VN" sz="1800" dirty="0"/>
          </a:p>
          <a:p>
            <a:pPr lvl="1"/>
            <a:r>
              <a:rPr lang="vi-VN" sz="1800" dirty="0"/>
              <a:t>Top 10 DatabaseWorkedWith (Column chart</a:t>
            </a:r>
            <a:r>
              <a:rPr lang="vi-VN" sz="1800" dirty="0" smtClean="0"/>
              <a:t>)</a:t>
            </a:r>
            <a:endParaRPr lang="vi-VN" sz="1800" dirty="0"/>
          </a:p>
          <a:p>
            <a:pPr lvl="1"/>
            <a:r>
              <a:rPr lang="vi-VN" sz="1800" dirty="0"/>
              <a:t>PlatformWorkedWith (Word cloud chart</a:t>
            </a:r>
            <a:r>
              <a:rPr lang="vi-VN" sz="1800" dirty="0" smtClean="0"/>
              <a:t>)</a:t>
            </a:r>
            <a:endParaRPr lang="vi-VN" sz="1800" dirty="0"/>
          </a:p>
          <a:p>
            <a:pPr lvl="1"/>
            <a:r>
              <a:rPr lang="vi-VN" sz="1800" dirty="0"/>
              <a:t>Top 10 WebFrameWorkedWith (Hierarchy bubble chart)</a:t>
            </a:r>
          </a:p>
          <a:p>
            <a:r>
              <a:rPr lang="en-GB" b="1" dirty="0"/>
              <a:t>Future Technology </a:t>
            </a:r>
            <a:r>
              <a:rPr lang="en-GB" b="1" dirty="0" smtClean="0"/>
              <a:t>Trend</a:t>
            </a:r>
            <a:endParaRPr lang="en-US" sz="1800" dirty="0"/>
          </a:p>
          <a:p>
            <a:pPr lvl="1"/>
            <a:r>
              <a:rPr lang="en-US" sz="1800" dirty="0"/>
              <a:t>Top 10 </a:t>
            </a:r>
            <a:r>
              <a:rPr lang="en-US" sz="1800" dirty="0" err="1"/>
              <a:t>LanguageDesireNextYear</a:t>
            </a:r>
            <a:r>
              <a:rPr lang="en-US" sz="1800" dirty="0"/>
              <a:t> (Bar chart) </a:t>
            </a:r>
          </a:p>
          <a:p>
            <a:pPr lvl="1"/>
            <a:r>
              <a:rPr lang="en-US" sz="1800" dirty="0"/>
              <a:t>Top 10 </a:t>
            </a:r>
            <a:r>
              <a:rPr lang="en-US" sz="1800" dirty="0" err="1"/>
              <a:t>DatabaseDesireNextYear</a:t>
            </a:r>
            <a:r>
              <a:rPr lang="en-US" sz="1800" dirty="0"/>
              <a:t> (Column chart) </a:t>
            </a:r>
          </a:p>
          <a:p>
            <a:pPr lvl="1"/>
            <a:r>
              <a:rPr lang="en-US" sz="1800" dirty="0" err="1"/>
              <a:t>PlatformDesireNextYear</a:t>
            </a:r>
            <a:r>
              <a:rPr lang="en-US" sz="1800" dirty="0"/>
              <a:t> (Tree map chart) </a:t>
            </a:r>
          </a:p>
          <a:p>
            <a:pPr lvl="1"/>
            <a:r>
              <a:rPr lang="en-US" sz="1800" dirty="0"/>
              <a:t>Top 10 </a:t>
            </a:r>
            <a:r>
              <a:rPr lang="en-US" sz="1800" dirty="0" err="1"/>
              <a:t>WebFrameDesireNextYear</a:t>
            </a:r>
            <a:r>
              <a:rPr lang="en-US" sz="1800" dirty="0"/>
              <a:t> (Hierarchy bubble chart</a:t>
            </a:r>
            <a:r>
              <a:rPr lang="en-US" sz="1800" dirty="0" smtClean="0"/>
              <a:t>)</a:t>
            </a:r>
            <a:endParaRPr lang="en-US" sz="2200" dirty="0"/>
          </a:p>
          <a:p>
            <a:r>
              <a:rPr lang="en-GB" b="1" dirty="0" smtClean="0"/>
              <a:t>Demographics</a:t>
            </a:r>
            <a:endParaRPr lang="vi-VN" b="1" dirty="0"/>
          </a:p>
          <a:p>
            <a:pPr lvl="1"/>
            <a:r>
              <a:rPr lang="vi-VN" sz="1800" dirty="0" smtClean="0"/>
              <a:t>Respondent</a:t>
            </a:r>
            <a:r>
              <a:rPr lang="en-GB" sz="1800" dirty="0" smtClean="0"/>
              <a:t> </a:t>
            </a:r>
            <a:r>
              <a:rPr lang="en-GB" sz="1800" dirty="0"/>
              <a:t>classified by Gender (Pie chart) </a:t>
            </a:r>
          </a:p>
          <a:p>
            <a:pPr lvl="1"/>
            <a:r>
              <a:rPr lang="en-GB" sz="1800" dirty="0"/>
              <a:t>Respondent Count for Countries (Map chart) </a:t>
            </a:r>
          </a:p>
          <a:p>
            <a:pPr lvl="1"/>
            <a:r>
              <a:rPr lang="en-GB" sz="1800" dirty="0"/>
              <a:t>Respondent Count by Age (Line chart) </a:t>
            </a:r>
          </a:p>
          <a:p>
            <a:pPr lvl="1"/>
            <a:r>
              <a:rPr lang="en-GB" sz="1800" dirty="0"/>
              <a:t>Respondent Count by Gender, classified by Formal Education Level (Stacked bar chart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Current Technology Usage</a:t>
            </a:r>
            <a:endParaRPr lang="vi-VN" sz="2400" b="1" dirty="0"/>
          </a:p>
          <a:p>
            <a:r>
              <a:rPr lang="en-GB" sz="2400" b="1" dirty="0"/>
              <a:t>Future Technology Trend</a:t>
            </a:r>
            <a:endParaRPr lang="en-US" sz="1600" dirty="0"/>
          </a:p>
          <a:p>
            <a:r>
              <a:rPr lang="en-GB" sz="2400" b="1" dirty="0" smtClean="0"/>
              <a:t>Demographics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327565"/>
            <a:ext cx="4614949" cy="384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smtClean="0"/>
              <a:t>Bar </a:t>
            </a:r>
            <a:r>
              <a:rPr lang="en-US" sz="2200" dirty="0"/>
              <a:t>chart of top 10 programming languages for the current </a:t>
            </a:r>
            <a:r>
              <a:rPr lang="vi-VN" sz="2200" dirty="0" smtClean="0"/>
              <a:t>year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smtClean="0"/>
              <a:t>Bar </a:t>
            </a:r>
            <a:r>
              <a:rPr lang="en-US" sz="2200" dirty="0"/>
              <a:t>chart of top 10 programming languages for the </a:t>
            </a:r>
            <a:r>
              <a:rPr lang="en-US" sz="2200" dirty="0" smtClean="0"/>
              <a:t>next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5" y="3333136"/>
            <a:ext cx="4566706" cy="2948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387125"/>
            <a:ext cx="4629397" cy="28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smtClean="0"/>
              <a:t>Bar </a:t>
            </a:r>
            <a:r>
              <a:rPr lang="en-US" sz="2200" dirty="0"/>
              <a:t>chart of top 10 databases for the current </a:t>
            </a:r>
            <a:r>
              <a:rPr lang="en-US" sz="2200" dirty="0" smtClean="0"/>
              <a:t>year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smtClean="0"/>
              <a:t>Bar </a:t>
            </a:r>
            <a:r>
              <a:rPr lang="en-US" sz="2200" dirty="0"/>
              <a:t>chart of top 10 databases for the next </a:t>
            </a:r>
            <a:r>
              <a:rPr lang="en-US" sz="2200" dirty="0" smtClean="0"/>
              <a:t>year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3509289"/>
            <a:ext cx="4375202" cy="2846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09289"/>
            <a:ext cx="4297158" cy="27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404</Words>
  <Application>Microsoft Office PowerPoint</Application>
  <PresentationFormat>Widescreen</PresentationFormat>
  <Paragraphs>107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Analysis of programming languages ​​and databases that are widely used now and in the future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Admin</cp:lastModifiedBy>
  <cp:revision>26</cp:revision>
  <dcterms:created xsi:type="dcterms:W3CDTF">2020-10-28T18:29:43Z</dcterms:created>
  <dcterms:modified xsi:type="dcterms:W3CDTF">2024-08-12T15:22:06Z</dcterms:modified>
</cp:coreProperties>
</file>