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7" r:id="rId5"/>
    <p:sldId id="275" r:id="rId6"/>
    <p:sldId id="276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8" r:id="rId22"/>
    <p:sldId id="281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59FC-1B56-39A7-0EEC-614D7C19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59033-2424-E94A-5833-EFF1C232A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A392-B6C7-228F-8D18-5E3D5491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E493-914D-9281-8F88-B533D889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FDB5-238D-2DA9-F2AC-D40965AD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7A7C-2A50-C897-AC2B-3A5A1E63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A718C-6AED-014F-171B-92937BD14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0D58-EB62-6E9F-E6C7-049865DC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D0DD-68E7-AAAD-F364-FD5BE5F7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A630-4F94-422D-FDF4-56E8E092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2F38-C439-DE4B-3F13-531D1E892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23A9D-A9FB-71F1-9C7D-105B827E8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1C74-DF43-679F-F75A-42A85D4D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A53B-2421-AA7F-61F1-FFB05362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D59A-8535-3539-EDA5-BBF977AF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603A-778A-F98C-C786-756E02F1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2ECD-0619-08B0-B18D-56E451A4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7C02E-0716-7D5F-4EF5-03F18CB8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1733-0631-2601-3C23-54D96334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817C-C0F2-0504-13C8-68AD7DC5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3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4CF0-EE18-D7B5-CD50-5139C306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11197-0688-C7F8-9660-AB7B4A49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DC55-9844-04C3-B069-2D86F985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7DDE-9C7D-2229-CA91-70ED50B8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7564-60E1-7637-525C-3F4F0C27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9010-ADB6-B7AF-ECC7-61460A64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2458-91FA-66D2-A9B4-86E22EFA8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29D07-6936-D802-7F95-5F383A4F7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BC9FE-CE77-7D54-D058-86BC7AF4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E05ED-E7BF-E385-8B86-5F853763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CCF3E-26F7-4434-A696-29EE904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1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7F87-A8D9-A05C-794D-CBD45DA2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F997B-2014-29CD-17CA-916E7CA93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1AE59-A63A-2ACE-56A3-43B6C516A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15A1C-A7BA-E7B7-0BAD-9914B585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18E47-4C35-0AF5-98AF-8B1007CCA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6CB82-20EA-4413-6DB7-E75D927D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C3786-12E4-4F02-C0BE-B5170B8E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9436A-EA0A-E853-A88D-EBC53FEB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9C85-6188-C1B3-4030-0D714754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3A22A-ED00-024B-66B5-807B9F68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E5B44-3B26-943E-A88A-776A4BAE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AEC27-2D2E-62FA-5D66-A52B29FF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CDBEF-4E4F-BE32-C3FD-71223F27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B1B6C-A71F-4076-1A34-7E9F9C73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F819C-463C-286A-440A-FFED0DC6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4F04-54FD-196C-9998-BFBFBF42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7275-E966-E603-7978-54309F54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8DCA6-24F8-C181-C527-B59964ED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D13A8-4DEA-F15E-B533-C821DC61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18F29-41F3-AEB7-26B5-FF8A8733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52FC-42F0-046A-6A6B-E4EF8B09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6EB7-9762-43B5-81FF-048EFB9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D4F83-47AA-EEF7-A668-F1BD72729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C047-BF67-FC2F-46D5-F191F845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E1252-8445-7BB5-FD63-DE2683C9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4E0C-3CA0-1464-B5F1-E43718DA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B321-864B-D6EF-9A9A-FD90BF08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D5207-6112-5FE1-257B-FBAAEDFB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508C-0788-75F0-C517-0EE1929D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B86CE-A623-EC1A-A48B-33A311EE9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26BB-0120-4899-AA32-5816F192167A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8D928-B045-4EC1-1A8F-37A41D49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3289-CF9D-B6CD-DD52-F5F8EAA68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3377E-11EA-485D-894C-3733A6E0D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8A5B-1674-B0BC-2E94-D25E8CF49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A31M223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C79D-D9A1-DFF3-FF3B-DDD37A205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Duong</a:t>
            </a:r>
          </a:p>
        </p:txBody>
      </p:sp>
    </p:spTree>
    <p:extLst>
      <p:ext uri="{BB962C8B-B14F-4D97-AF65-F5344CB8AC3E}">
        <p14:creationId xmlns:p14="http://schemas.microsoft.com/office/powerpoint/2010/main" val="149135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CE74A-F565-96F7-946B-DDF15F14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297216"/>
            <a:ext cx="6410325" cy="2569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A4E114-E500-CF6C-4601-7FA090B56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455" y="2867025"/>
            <a:ext cx="6719888" cy="38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2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633B0-5F50-3865-8798-1363AD5B5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2334"/>
            <a:ext cx="5291666" cy="4233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C44D0-DD0A-6CEA-857A-9B097F7F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590146"/>
            <a:ext cx="5291667" cy="36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91A39-C400-6B6B-F674-71089191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557212"/>
            <a:ext cx="66770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7BF30-3E84-0745-AA03-08214306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185862"/>
            <a:ext cx="63436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3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991D1-C695-16DF-E80B-C6B5D594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1128712"/>
            <a:ext cx="65627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91093-E2C4-6E52-2727-DD12C3C7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257300"/>
            <a:ext cx="6515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4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C9B823-AA3D-87A0-1A1C-35BCFC59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38011"/>
            <a:ext cx="5291666" cy="3981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A9093-32E0-746E-21D8-D44C9BFEF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530614"/>
            <a:ext cx="5291667" cy="37967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B274B-75A9-2CD7-6F7E-BBF1DD9F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787" y="5327385"/>
            <a:ext cx="5733911" cy="1530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361351-BC1B-FD84-1AF5-7CC4DCC21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904" y="971286"/>
            <a:ext cx="5019675" cy="466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D0374-A6D7-5529-8604-24B08A005917}"/>
              </a:ext>
            </a:extLst>
          </p:cNvPr>
          <p:cNvSpPr txBox="1"/>
          <p:nvPr/>
        </p:nvSpPr>
        <p:spPr>
          <a:xfrm>
            <a:off x="5259898" y="183926"/>
            <a:ext cx="1560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DEADTIME</a:t>
            </a:r>
          </a:p>
        </p:txBody>
      </p:sp>
    </p:spTree>
    <p:extLst>
      <p:ext uri="{BB962C8B-B14F-4D97-AF65-F5344CB8AC3E}">
        <p14:creationId xmlns:p14="http://schemas.microsoft.com/office/powerpoint/2010/main" val="499053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1744B-3133-1012-C09F-1C50BAB8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63688"/>
            <a:ext cx="5291666" cy="3730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10E6B-EE30-F1D9-5BCF-7F13EEF6A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609989"/>
            <a:ext cx="5291667" cy="36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F4586-40BA-BB93-5B89-6E2E3472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55269"/>
            <a:ext cx="5294716" cy="35474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7E7606-09D9-088B-0A33-BA3DF7FEB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397153"/>
            <a:ext cx="5294715" cy="40636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70E45B-9E66-C893-E09F-8615FDC2CD9C}"/>
              </a:ext>
            </a:extLst>
          </p:cNvPr>
          <p:cNvSpPr txBox="1"/>
          <p:nvPr/>
        </p:nvSpPr>
        <p:spPr>
          <a:xfrm>
            <a:off x="4706224" y="573144"/>
            <a:ext cx="439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MPWM TRIGGERS ADC</a:t>
            </a:r>
          </a:p>
        </p:txBody>
      </p:sp>
    </p:spTree>
    <p:extLst>
      <p:ext uri="{BB962C8B-B14F-4D97-AF65-F5344CB8AC3E}">
        <p14:creationId xmlns:p14="http://schemas.microsoft.com/office/powerpoint/2010/main" val="20848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0407A-2C97-5232-CE4A-A0165FB8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83" y="829943"/>
            <a:ext cx="7067332" cy="3595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522AC3-B6CB-0FBE-770F-EE01AB9B9061}"/>
              </a:ext>
            </a:extLst>
          </p:cNvPr>
          <p:cNvSpPr txBox="1"/>
          <p:nvPr/>
        </p:nvSpPr>
        <p:spPr>
          <a:xfrm>
            <a:off x="4202885" y="226720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PROTECTION AND OVERVOLTAGE </a:t>
            </a:r>
          </a:p>
        </p:txBody>
      </p:sp>
    </p:spTree>
    <p:extLst>
      <p:ext uri="{BB962C8B-B14F-4D97-AF65-F5344CB8AC3E}">
        <p14:creationId xmlns:p14="http://schemas.microsoft.com/office/powerpoint/2010/main" val="140413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5310A3-BB26-CC20-840B-A724A94D20C1}"/>
              </a:ext>
            </a:extLst>
          </p:cNvPr>
          <p:cNvSpPr txBox="1">
            <a:spLocks/>
          </p:cNvSpPr>
          <p:nvPr/>
        </p:nvSpPr>
        <p:spPr>
          <a:xfrm>
            <a:off x="3613535" y="58723"/>
            <a:ext cx="4964930" cy="84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SCU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9C95-5E73-6D50-BDC4-460B374B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906011"/>
            <a:ext cx="88487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17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E05423-A44B-3167-63E4-C8E7676B6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52628"/>
              </p:ext>
            </p:extLst>
          </p:nvPr>
        </p:nvGraphicFramePr>
        <p:xfrm>
          <a:off x="2032000" y="719666"/>
          <a:ext cx="7928746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852">
                  <a:extLst>
                    <a:ext uri="{9D8B030D-6E8A-4147-A177-3AD203B41FA5}">
                      <a16:colId xmlns:a16="http://schemas.microsoft.com/office/drawing/2014/main" val="872928200"/>
                    </a:ext>
                  </a:extLst>
                </a:gridCol>
                <a:gridCol w="2587447">
                  <a:extLst>
                    <a:ext uri="{9D8B030D-6E8A-4147-A177-3AD203B41FA5}">
                      <a16:colId xmlns:a16="http://schemas.microsoft.com/office/drawing/2014/main" val="2634035902"/>
                    </a:ext>
                  </a:extLst>
                </a:gridCol>
                <a:gridCol w="2587447">
                  <a:extLst>
                    <a:ext uri="{9D8B030D-6E8A-4147-A177-3AD203B41FA5}">
                      <a16:colId xmlns:a16="http://schemas.microsoft.com/office/drawing/2014/main" val="39296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A31M223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XMC1400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Channels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( 4 timer ( 1 timer has 2 channels, 1 channel has 2 output pin)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2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Deadtime generator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( 2 dead time for 2 channel independently)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45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</a:t>
                      </a:r>
                    </a:p>
                    <a:p>
                      <a:r>
                        <a:rPr lang="en-US" dirty="0"/>
                        <a:t>Up-down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0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channels have 1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channels have 4 periods (4 timers)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4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2-ch symmetric, 1-ch symmetric, 1-ch asymmetric ( 2 compare value: H and 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Symmetric, asymmetric ( 1 compare value), but it still works 1-ch asymmetric by using update compare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46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Protection and overvoltage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PRIN, OVIN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9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 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Modify output of each timer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757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113469B-300D-E106-B5DA-0BF36C769E67}"/>
              </a:ext>
            </a:extLst>
          </p:cNvPr>
          <p:cNvSpPr txBox="1"/>
          <p:nvPr/>
        </p:nvSpPr>
        <p:spPr>
          <a:xfrm>
            <a:off x="4118994" y="151002"/>
            <a:ext cx="723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A31M223 With XMC1400</a:t>
            </a:r>
          </a:p>
        </p:txBody>
      </p:sp>
    </p:spTree>
    <p:extLst>
      <p:ext uri="{BB962C8B-B14F-4D97-AF65-F5344CB8AC3E}">
        <p14:creationId xmlns:p14="http://schemas.microsoft.com/office/powerpoint/2010/main" val="343775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1788F-6A8C-63C8-38BC-84377F46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75" y="0"/>
            <a:ext cx="557044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38AC71-30A3-21D3-7B7D-D18105C1880D}"/>
              </a:ext>
            </a:extLst>
          </p:cNvPr>
          <p:cNvSpPr txBox="1"/>
          <p:nvPr/>
        </p:nvSpPr>
        <p:spPr>
          <a:xfrm>
            <a:off x="1015068" y="2298584"/>
            <a:ext cx="212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diagram of MPWM - XMC1400</a:t>
            </a:r>
          </a:p>
        </p:txBody>
      </p:sp>
    </p:spTree>
    <p:extLst>
      <p:ext uri="{BB962C8B-B14F-4D97-AF65-F5344CB8AC3E}">
        <p14:creationId xmlns:p14="http://schemas.microsoft.com/office/powerpoint/2010/main" val="415596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094C5-3C87-B770-2C01-7C188504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581025"/>
            <a:ext cx="7400925" cy="5695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BD0FB0-2085-5214-EA61-511CC995A37D}"/>
              </a:ext>
            </a:extLst>
          </p:cNvPr>
          <p:cNvSpPr txBox="1"/>
          <p:nvPr/>
        </p:nvSpPr>
        <p:spPr>
          <a:xfrm>
            <a:off x="9865453" y="2782669"/>
            <a:ext cx="212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Deadtime of MPWM - XMC1400</a:t>
            </a:r>
          </a:p>
        </p:txBody>
      </p:sp>
    </p:spTree>
    <p:extLst>
      <p:ext uri="{BB962C8B-B14F-4D97-AF65-F5344CB8AC3E}">
        <p14:creationId xmlns:p14="http://schemas.microsoft.com/office/powerpoint/2010/main" val="2596798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9919C-401D-B3B5-623E-CA6D6A9B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823912"/>
            <a:ext cx="76581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74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F65D8-8A8C-909D-1545-C5EFA399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309562"/>
            <a:ext cx="802005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82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80C92-83A1-566C-1B5E-377D40F3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1" y="284172"/>
            <a:ext cx="8930638" cy="61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1BE78-F6EB-07D0-EF35-CAAC1678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47" y="2699401"/>
            <a:ext cx="5798715" cy="2913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76A7E-D6D9-35CE-B8B2-43362EC9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47" y="936352"/>
            <a:ext cx="5828261" cy="17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53A005-6D17-3860-0EA3-5EA7657B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883713"/>
            <a:ext cx="7639050" cy="2809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3C716-D690-9052-9FEA-394D1D45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0"/>
            <a:ext cx="7639050" cy="41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0703D-9231-9636-7CDC-6F7AD4AA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576262"/>
            <a:ext cx="88201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4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C2A8D-A15A-3B30-977D-18DD0869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500062"/>
            <a:ext cx="98488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2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4AC91-5EA3-EEEE-1482-03D3A1C4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50" y="667038"/>
            <a:ext cx="6869728" cy="6190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BC458B-F244-011D-5460-A4504C13010B}"/>
              </a:ext>
            </a:extLst>
          </p:cNvPr>
          <p:cNvSpPr txBox="1">
            <a:spLocks/>
          </p:cNvSpPr>
          <p:nvPr/>
        </p:nvSpPr>
        <p:spPr>
          <a:xfrm>
            <a:off x="3319921" y="125835"/>
            <a:ext cx="4716733" cy="6878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/>
              <a:t>MPWM</a:t>
            </a:r>
          </a:p>
        </p:txBody>
      </p:sp>
    </p:spTree>
    <p:extLst>
      <p:ext uri="{BB962C8B-B14F-4D97-AF65-F5344CB8AC3E}">
        <p14:creationId xmlns:p14="http://schemas.microsoft.com/office/powerpoint/2010/main" val="77961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067F5-7F14-045E-F7A1-31294951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566738"/>
            <a:ext cx="8658225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0DFB8-6AD7-CD4F-FDDB-BF4A8CC2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40" y="2895397"/>
            <a:ext cx="7015163" cy="1178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649224-5A6E-728C-43F1-2DBAA41C2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73" y="5175250"/>
            <a:ext cx="5391150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79DAAF-AEF3-14F3-18D0-F6DF9466A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073" y="4520204"/>
            <a:ext cx="50006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9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415F44-5E6C-757B-97D0-FA98772AB7E2}"/>
              </a:ext>
            </a:extLst>
          </p:cNvPr>
          <p:cNvSpPr txBox="1"/>
          <p:nvPr/>
        </p:nvSpPr>
        <p:spPr>
          <a:xfrm>
            <a:off x="1830047" y="1363924"/>
            <a:ext cx="149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1ECBC-294B-5952-D129-206942A92E9F}"/>
              </a:ext>
            </a:extLst>
          </p:cNvPr>
          <p:cNvSpPr txBox="1"/>
          <p:nvPr/>
        </p:nvSpPr>
        <p:spPr>
          <a:xfrm>
            <a:off x="7745674" y="1363924"/>
            <a:ext cx="195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PWM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4A546-81FA-970A-131C-89CDBEDEC7A9}"/>
              </a:ext>
            </a:extLst>
          </p:cNvPr>
          <p:cNvSpPr txBox="1"/>
          <p:nvPr/>
        </p:nvSpPr>
        <p:spPr>
          <a:xfrm>
            <a:off x="1476375" y="2439173"/>
            <a:ext cx="22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symmetrically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8BE9B-E1ED-6967-94D9-56FD720FCA01}"/>
              </a:ext>
            </a:extLst>
          </p:cNvPr>
          <p:cNvSpPr txBox="1"/>
          <p:nvPr/>
        </p:nvSpPr>
        <p:spPr>
          <a:xfrm>
            <a:off x="1219568" y="3232382"/>
            <a:ext cx="122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2-ch symmetric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D5E2C-1958-AEDB-B23C-944A12375B8F}"/>
              </a:ext>
            </a:extLst>
          </p:cNvPr>
          <p:cNvSpPr txBox="1"/>
          <p:nvPr/>
        </p:nvSpPr>
        <p:spPr>
          <a:xfrm>
            <a:off x="2917517" y="3244333"/>
            <a:ext cx="149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1-ch symmetric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F4554-B751-1C11-8AC8-FAB9AB87652D}"/>
              </a:ext>
            </a:extLst>
          </p:cNvPr>
          <p:cNvSpPr txBox="1"/>
          <p:nvPr/>
        </p:nvSpPr>
        <p:spPr>
          <a:xfrm>
            <a:off x="5813116" y="2439173"/>
            <a:ext cx="21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symmetrically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F9C39-476D-D033-C759-8F482E44D253}"/>
              </a:ext>
            </a:extLst>
          </p:cNvPr>
          <p:cNvSpPr txBox="1"/>
          <p:nvPr/>
        </p:nvSpPr>
        <p:spPr>
          <a:xfrm>
            <a:off x="5858431" y="3213768"/>
            <a:ext cx="1331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2-ch symmetric mode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60380-8B17-55FA-6E2D-FF594F8A3BC3}"/>
              </a:ext>
            </a:extLst>
          </p:cNvPr>
          <p:cNvSpPr txBox="1"/>
          <p:nvPr/>
        </p:nvSpPr>
        <p:spPr>
          <a:xfrm>
            <a:off x="7319638" y="3239439"/>
            <a:ext cx="1146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1-ch symmetric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5BF0C-C9D3-8935-07BE-71B55B4FE181}"/>
              </a:ext>
            </a:extLst>
          </p:cNvPr>
          <p:cNvSpPr txBox="1"/>
          <p:nvPr/>
        </p:nvSpPr>
        <p:spPr>
          <a:xfrm>
            <a:off x="9598381" y="2439173"/>
            <a:ext cx="22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asymmetrically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C2AB-FF37-0946-EF90-07E42690DA5B}"/>
              </a:ext>
            </a:extLst>
          </p:cNvPr>
          <p:cNvSpPr txBox="1"/>
          <p:nvPr/>
        </p:nvSpPr>
        <p:spPr>
          <a:xfrm>
            <a:off x="10351177" y="3145090"/>
            <a:ext cx="1331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1-ch asymmetric mode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9DDCDA-2171-1A46-1E9D-369A7113451A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2579656" y="1733256"/>
            <a:ext cx="0" cy="70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BDCEFF-508C-CDD8-1D69-DBB34AAF4C8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30047" y="2808505"/>
            <a:ext cx="749609" cy="42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2BA7D7-0D46-167B-2265-4C0155D2C3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79656" y="2808505"/>
            <a:ext cx="602202" cy="43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8AA770-B294-6367-AFFD-46FB18F946BC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6879268" y="1733256"/>
            <a:ext cx="1845216" cy="70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4D9DEE-9BD3-2149-2018-4391DEC7DEB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8724484" y="1733256"/>
            <a:ext cx="1977178" cy="70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8FC836-D1E3-3C52-84C3-9E493310283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328299" y="2808505"/>
            <a:ext cx="550969" cy="33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008D1A-FEFC-F866-8D70-608028E2BEF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879268" y="2808505"/>
            <a:ext cx="440370" cy="43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D48EDB-B084-7243-8924-A338F972726E}"/>
              </a:ext>
            </a:extLst>
          </p:cNvPr>
          <p:cNvCxnSpPr>
            <a:stCxn id="10" idx="2"/>
          </p:cNvCxnSpPr>
          <p:nvPr/>
        </p:nvCxnSpPr>
        <p:spPr>
          <a:xfrm>
            <a:off x="10701662" y="2808505"/>
            <a:ext cx="0" cy="43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4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161</Words>
  <Application>Microsoft Office PowerPoint</Application>
  <PresentationFormat>Widescreen</PresentationFormat>
  <Paragraphs>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A31M223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A31M223</dc:title>
  <dc:creator>Vu Huu Duong</dc:creator>
  <cp:lastModifiedBy>Vu Huu Duong</cp:lastModifiedBy>
  <cp:revision>12</cp:revision>
  <dcterms:created xsi:type="dcterms:W3CDTF">2023-05-08T02:05:47Z</dcterms:created>
  <dcterms:modified xsi:type="dcterms:W3CDTF">2023-05-10T07:50:19Z</dcterms:modified>
</cp:coreProperties>
</file>