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24C-6DCE-2B83-0F8E-8D9AE336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958BC-FE91-87EB-CB4B-D3F20D3D6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2839-5E45-F0D1-49C3-0BE617DB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3472-7BE5-3D0B-E67B-FAD3666C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EB86-6191-D31A-8FBE-817872E3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F45-5C25-8AA8-2209-528D4297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66BB3-0411-505C-255D-8314B100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2951-7605-8B1B-9AE0-C1F8BDD0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697B-CD39-5FC6-A561-C3DB25E3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D8C81-43AC-9DA5-2739-038462AD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529C7-6797-4B95-8AA4-5DD07D8A9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86C70-E69E-B116-0F7C-02851170F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A179-58FA-EDB6-59B3-F714D52E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A43E-6DFF-6C50-0A8A-F8C2B5FB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A8A6A-ACAD-C5CD-5CF5-10FF4089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E2AF-9BD8-6778-2E02-8906783F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3E2A-28FC-5660-F819-9F30680D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7AF9A-3A9A-902F-479A-B665713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39BB-E00C-B846-3B92-B752EB9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09F6-0F24-E041-D862-55BEC910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6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20D6-1659-26D9-ABD6-969A77B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77006-877D-3642-736F-251AF70D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D5E6-0F4A-9F4F-E9F1-8C5B96B4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76F65-2A0B-C98E-2568-4FAC650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F583-F9FE-4B3B-E24F-02E0A36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8410-ACA5-3678-4153-1CEC6A58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DB8C-43E9-804F-D004-14A5A33B9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875F-DA65-4864-9E85-006FD76FB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323-9F5D-31B3-3B6B-E65C1DF0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9699-5D68-9546-4DD0-0052E842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4F07D-1D42-73BF-3917-7487CB8B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CB0C-4839-7428-B307-E789C492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B1436-C2C5-B478-5999-F9EE2A1C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37F8-88A2-BB43-AF86-95F4C1393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E6F3-AED4-A823-D1D9-D7EEEB6AA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B544D-641D-A76B-6C47-50E83B22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B2153-852C-7CFF-2FCF-C355997E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BFEB3-B969-EDF8-BFD9-EEFA3498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A1019-33F7-894B-97F4-975C9646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0D1-5B5A-B8C2-6BFC-2E653F0F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088EA-EC41-85DE-AE64-D59EC79F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40E64-1573-6244-ECAD-259B7818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DCA0E-23FF-7DD5-0963-724D1550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D025B-8CBF-ABF9-597C-0C94910B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75BF5-EB19-5F2B-342B-4562415A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665A2-99FB-B673-15DC-A4902CF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4A49-42C7-F227-1AF4-62C27F9F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9448-D567-7452-0253-E13267457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F1FC-D44B-D327-84F0-E3F03517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90FC-21E8-3624-2085-55DE754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6707-6364-B5F6-2D1E-0FD815E0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3FB64-F944-917B-8C68-17DFD34C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F4A-C35E-46BF-1ACC-46FB7B3B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577C5-49BF-8334-5FAE-0250AEB31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C4DB-3118-16E6-6ECE-710F3799D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7C70C-9807-9314-497F-B4A3D4DB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2AC6-E945-A225-2706-EE855086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492E9-9C06-3CCE-6D72-28D9C0B8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EC73C-938D-37EB-E9F6-4E41D0DF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7F88A-2F3C-9F27-3ACC-404718E0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35C7-6637-C013-A741-073F6703F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16F8D-4374-4D4F-8F3B-804D973D385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3FF6B-6A8D-DBBA-16C8-463621E48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F2EE-735A-A817-CFD6-34B2084B1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B81D5-9359-4E31-B5C6-03A0D4C5B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FEF9-8740-56E6-06AE-5D0255682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2788C-2C2B-07A9-D1E0-963A9C145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527-CDC8-D5EF-ED38-B0A57522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3A7D-FD40-E9D4-FE27-67199D95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Connection-oriented communication: 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kết nối 1 chiều , device to device </a:t>
            </a:r>
          </a:p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Broadcast com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munication: một thiết bị với nhiều thiết bị </a:t>
            </a:r>
          </a:p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A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dvertising: truyền đi các packet quảng cáo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Scanning: quét và lắng nghe các gói quảng cáo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Central: quét và đưa ra đề nghị kết nối với peripheral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Peripheral: quảng cáo, chấp nhận đề nghị kết nối từ central </a:t>
            </a:r>
          </a:p>
          <a:p>
            <a:r>
              <a:rPr lang="vi-VN" b="1" dirty="0">
                <a:solidFill>
                  <a:srgbClr val="4B4F58"/>
                </a:solidFill>
                <a:highlight>
                  <a:srgbClr val="FFFFFF"/>
                </a:highlight>
                <a:latin typeface="GT-Eesti Display"/>
              </a:rPr>
              <a:t>Central: điện thoại máy tính -&gt; đóng vai trò như host -&gt; tiêu thụ nhiều năng lượng hơn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974-A73D-5A20-657D-4E9DBBF5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DFE8-F385-8FD5-9789-2EF230B6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B</a:t>
            </a:r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roadcaster: chỉ quảng cáo, không chấp nhận yêu cầu kết nối từ central </a:t>
            </a:r>
          </a:p>
          <a:p>
            <a:r>
              <a:rPr lang="vi-VN" b="1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GT-Eesti Display"/>
              </a:rPr>
              <a:t>Observer: chỉ lắng nghe quảng cáo nhưng không gửi yêu cầu kết nối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CF276-8E20-A812-E8F9-185C877B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15" y="3570053"/>
            <a:ext cx="3076597" cy="22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E76-CAB5-F398-B640-71EF35DE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Multi role topology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7443-E5F0-2D20-0D57-C09749BB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Một thiết bị vừa có thể làm peripheral vừa có thể làm central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A6FBB-9632-85F0-1960-EC4A6A9FC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34" y="2408136"/>
            <a:ext cx="5031826" cy="35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412-DD7C-6479-7C11-92A59B6E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ATT &amp; GATT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A5D9-E09E-59B5-CFDD-FF988F8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GAP: quảng cáo, quét, thiết lập kết nối </a:t>
            </a:r>
          </a:p>
          <a:p>
            <a:r>
              <a:rPr lang="vi-VN" dirty="0"/>
              <a:t>ATT &amp; GATT: định nghĩa kiểu dữ liệu, phương thức truyền -&gt; truyền nhận dữ liệu qua lại giữa các thiết bị </a:t>
            </a:r>
          </a:p>
          <a:p>
            <a:r>
              <a:rPr lang="vi-VN" dirty="0"/>
              <a:t>ATT: cách mà data transmited, received và handled trong phase connection của BLE </a:t>
            </a:r>
          </a:p>
          <a:p>
            <a:r>
              <a:rPr lang="vi-VN" dirty="0"/>
              <a:t>GAP định nghĩa central và peripheral còn ATT định nghĩa client và sever </a:t>
            </a:r>
          </a:p>
          <a:p>
            <a:r>
              <a:rPr lang="vi-VN" dirty="0"/>
              <a:t>Thường thì peripheral sẽ là sever vì nó chứa dữ liệu còn central là clients vì nó nhận dữ liệu từ severs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8C44B-DD50-0358-F274-D97687B1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vi-VN" dirty="0"/>
              <a:t>GATT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4F43-3332-B2B4-CA42-1AEF6ACE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vi-VN" sz="2000" dirty="0"/>
              <a:t>Có GATT sever và GATT client</a:t>
            </a:r>
          </a:p>
          <a:p>
            <a:r>
              <a:rPr lang="vi-VN" sz="2000" dirty="0"/>
              <a:t>Gat sever: lưu data, cung cấp methods để GAT client truy cập vào data </a:t>
            </a:r>
          </a:p>
          <a:p>
            <a:r>
              <a:rPr lang="vi-VN" sz="2000" dirty="0"/>
              <a:t>GAT client: truy cập vào data ở GATT sever thông qua cơ chế của lớp GATT </a:t>
            </a:r>
          </a:p>
          <a:p>
            <a:r>
              <a:rPr lang="vi-VN" sz="2000" dirty="0"/>
              <a:t>ATT: định nghĩa kiểu dữ liệu như các attribute và GATT sever nó lưu các kiểu dữ liệu này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ED744-0BB7-8179-EB3E-0076ECCF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17" y="2184914"/>
            <a:ext cx="478460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GT-Eesti Display</vt:lpstr>
      <vt:lpstr>Office Theme</vt:lpstr>
      <vt:lpstr>PowerPoint Presentation</vt:lpstr>
      <vt:lpstr>GAP</vt:lpstr>
      <vt:lpstr>GAP</vt:lpstr>
      <vt:lpstr>Multi role topology </vt:lpstr>
      <vt:lpstr>ATT &amp; GATT</vt:lpstr>
      <vt:lpstr>GATT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Huu Duong</dc:creator>
  <cp:lastModifiedBy>Vu Huu Duong</cp:lastModifiedBy>
  <cp:revision>2</cp:revision>
  <dcterms:created xsi:type="dcterms:W3CDTF">2024-04-08T01:18:36Z</dcterms:created>
  <dcterms:modified xsi:type="dcterms:W3CDTF">2024-04-08T02:18:43Z</dcterms:modified>
</cp:coreProperties>
</file>