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9F96E-94CE-9D0A-35CC-A90AB2EDF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E4852-B19D-27CF-F886-ECA5DF587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C077F-481E-6E27-E248-7CD7A858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1E38-51A5-4BE9-9969-9957ED98E79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241DB-6FE7-6916-FF27-2D0C8B27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E738F-7C83-CA6A-7D2C-86C026E8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62-B76C-4A7B-8B60-787DEDDBC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8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3D1C1-D209-856C-4CDD-E91CACC4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E837D-591A-11A7-ABF8-872380CB4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A6479-CBAE-663F-E706-4229D62C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1E38-51A5-4BE9-9969-9957ED98E79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7185C-995A-8CE7-EA81-4E2B394D6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55E91-5F54-A3F0-2BD0-0FC6A124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62-B76C-4A7B-8B60-787DEDDBC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6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AA4E2A-DFC3-9A06-4FC7-8AC92D7E3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7BAA7-A8F8-CEC7-3545-737D81C83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2BA86-4270-925C-7172-D2380CEAB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1E38-51A5-4BE9-9969-9957ED98E79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63528-AD07-35C7-8B86-D5237623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551A9-5AC3-6FDD-B759-9A22E1B4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62-B76C-4A7B-8B60-787DEDDBC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3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E1C01-F6EF-487C-C287-B5F4CE2A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BD7AC-5394-47C1-20D9-470D52E44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D975E-F81D-CE71-F984-C11FCAAB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1E38-51A5-4BE9-9969-9957ED98E79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A672B-2A03-6632-9D79-D7DF692C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41F05-41B5-6679-A706-DA88776C4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62-B76C-4A7B-8B60-787DEDDBC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F99C-AF95-9AE8-8F79-ADB42AB3D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D1794-ED4F-B682-568F-E37A5CA68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27762-2514-5199-E68C-8BA4506F2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1E38-51A5-4BE9-9969-9957ED98E79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3014-29D5-944F-04F2-31466398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509A5-E638-2EB5-8AA9-125C94D4A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62-B76C-4A7B-8B60-787DEDDBC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7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6A52-3235-1FE6-86E9-52CB0BB53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08C91-4862-4A57-50A9-A2B7EDDD4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D39A7-6C2F-18A5-0D00-2E9CAB3CF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8BD2C-0BC8-E8FB-83E8-2DAB3AFA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1E38-51A5-4BE9-9969-9957ED98E79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383B6-1567-4AF2-6414-21724771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EAF9E-763A-CE7F-13DF-5AED0367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62-B76C-4A7B-8B60-787DEDDBC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0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E3A0-0683-A3A5-7CF1-79BB4B0C7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FF9DE-E44C-5037-5E30-7815E03C4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71F06-0782-8A85-5E0D-197BC6604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3D239-4C1A-4ED4-061D-F6C93B89A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99336A-3B9C-83F9-C287-9F055F230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18C92-35B9-DAB5-75B1-3397A860C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1E38-51A5-4BE9-9969-9957ED98E79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4F5E2-EEB3-B4CF-008C-8ED2D125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26112D-7DAD-8FA9-B9E1-661151F3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62-B76C-4A7B-8B60-787DEDDBC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1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79B35-2556-9C27-46FF-E1BD4F21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4CDD2-2008-64C9-6E25-5CDF2211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1E38-51A5-4BE9-9969-9957ED98E79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5E9AF-2EDC-9839-D684-1D21A564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88403-5078-5158-F4E6-4B7CA6E7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62-B76C-4A7B-8B60-787DEDDBC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5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B57EF-038F-737A-EE80-4E6EB4E7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1E38-51A5-4BE9-9969-9957ED98E79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2AF6F5-742E-ECCE-C362-E308DC56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9260A-6FBA-7CA5-C59D-DA4F13FE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62-B76C-4A7B-8B60-787DEDDBC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7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A01CE-5BC4-A25B-2DF6-83B807149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14475-CC90-8A0A-B796-972847BA9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65631-C0E0-1364-58EF-C59F36E75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626D0-7E42-A0B3-50A8-13351ED1C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1E38-51A5-4BE9-9969-9957ED98E79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3E90D-3BD4-DC91-2CF9-47876119A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B91CC-CF8F-3482-DD84-CC088C7A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62-B76C-4A7B-8B60-787DEDDBC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7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EE9B-1669-F9C2-1006-8344B064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31D515-97EF-8962-5ADE-7C4408ECD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4480D-A229-84DA-08E4-0906C1BA1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961F9-1401-A616-E923-94C4AA06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1E38-51A5-4BE9-9969-9957ED98E79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9A8AE-79AB-1DBF-ED1A-FEB51916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0A0A7-AFD7-D71D-531D-6C989774B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62-B76C-4A7B-8B60-787DEDDBC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1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E26F16-B3A5-0C12-335F-794B2081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FA593-821B-474B-3839-4DC283C5D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D188E-01D8-214B-9783-A45DD2D8B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C1E38-51A5-4BE9-9969-9957ED98E79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4FD44-FB29-2912-E160-61C0F4D9A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7418B-1078-87D7-BD6F-1BB759166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B8262-B76C-4A7B-8B60-787DEDDBC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3B5F10-5DC0-0E31-9292-C7AE2BFD5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2414263"/>
            <a:ext cx="5419725" cy="228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E70DD3-7A81-3A41-FBDA-8148218BC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236" y="1013765"/>
            <a:ext cx="5867400" cy="1190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8B9D3F-4B65-048E-4C7B-6F26DF5DA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337" y="2909240"/>
            <a:ext cx="2466975" cy="238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79026A-36DD-F469-D189-5CC074C5D5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7337" y="3377261"/>
            <a:ext cx="5314950" cy="666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EFADBF-64F4-44F5-4087-C6EA5EBDCE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7337" y="4289415"/>
            <a:ext cx="4725464" cy="20618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7CC5D5-84F1-4834-01E2-EA010E45E1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0085" y="4496447"/>
            <a:ext cx="43529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47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548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B99713-F032-A238-91BE-925F9B9F2228}"/>
              </a:ext>
            </a:extLst>
          </p:cNvPr>
          <p:cNvSpPr txBox="1"/>
          <p:nvPr/>
        </p:nvSpPr>
        <p:spPr>
          <a:xfrm>
            <a:off x="1171852" y="541538"/>
            <a:ext cx="9001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Trong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enable PWM </a:t>
            </a:r>
          </a:p>
          <a:p>
            <a:r>
              <a:rPr lang="en-US" dirty="0">
                <a:sym typeface="Wingdings" panose="05000000000000000000" pitchFamily="2" charset="2"/>
              </a:rPr>
              <a:t>Trong </a:t>
            </a:r>
            <a:r>
              <a:rPr lang="en-US" dirty="0" err="1">
                <a:sym typeface="Wingdings" panose="05000000000000000000" pitchFamily="2" charset="2"/>
              </a:rPr>
              <a:t>hàm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pwm_start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cấu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hình</a:t>
            </a:r>
            <a:r>
              <a:rPr lang="en-US" dirty="0">
                <a:sym typeface="Wingdings" panose="05000000000000000000" pitchFamily="2" charset="2"/>
              </a:rPr>
              <a:t> start </a:t>
            </a:r>
            <a:r>
              <a:rPr lang="en-US" dirty="0" err="1">
                <a:sym typeface="Wingdings" panose="05000000000000000000" pitchFamily="2" charset="2"/>
              </a:rPr>
              <a:t>trong</a:t>
            </a:r>
            <a:r>
              <a:rPr lang="en-US" dirty="0">
                <a:sym typeface="Wingdings" panose="05000000000000000000" pitchFamily="2" charset="2"/>
              </a:rPr>
              <a:t> CR1 </a:t>
            </a:r>
          </a:p>
          <a:p>
            <a:r>
              <a:rPr lang="en-US" dirty="0">
                <a:sym typeface="Wingdings" panose="05000000000000000000" pitchFamily="2" charset="2"/>
              </a:rPr>
              <a:t>Trong </a:t>
            </a:r>
            <a:r>
              <a:rPr lang="en-US" dirty="0" err="1">
                <a:sym typeface="Wingdings" panose="05000000000000000000" pitchFamily="2" charset="2"/>
              </a:rPr>
              <a:t>hàm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PWM_Output_enable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cấu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hình</a:t>
            </a:r>
            <a:r>
              <a:rPr lang="en-US" dirty="0">
                <a:sym typeface="Wingdings" panose="05000000000000000000" pitchFamily="2" charset="2"/>
              </a:rPr>
              <a:t> output </a:t>
            </a:r>
            <a:r>
              <a:rPr lang="en-US" dirty="0" err="1">
                <a:sym typeface="Wingdings" panose="05000000000000000000" pitchFamily="2" charset="2"/>
              </a:rPr>
              <a:t>ra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là</a:t>
            </a:r>
            <a:r>
              <a:rPr lang="en-US" dirty="0">
                <a:sym typeface="Wingdings" panose="05000000000000000000" pitchFamily="2" charset="2"/>
              </a:rPr>
              <a:t> PWM mode ( FOLR reg)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1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F277AF-C7E8-E92A-9E97-D188EA046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542093"/>
            <a:ext cx="7981950" cy="2400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113174-BB17-57FF-CFE7-0A3D512E5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2942393"/>
            <a:ext cx="72961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8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D3DB9F-113F-F25F-1719-5314ED65C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447675"/>
            <a:ext cx="10763250" cy="285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00542B-B101-6DE4-F4F2-09DA51E15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3562351"/>
            <a:ext cx="97917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0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DF6102-BD7C-80C3-ADFF-B4478F592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1100137"/>
            <a:ext cx="79724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80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779205-2DE9-A1C7-1BD7-9D9260E9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795337"/>
            <a:ext cx="922972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9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8E4F08-B15A-D9A7-E427-318B592C0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338137"/>
            <a:ext cx="1153477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59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F78CA9-1119-19ED-CF30-F9335F072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476250"/>
            <a:ext cx="1163955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71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445534-F630-0E04-5B13-6EF71D88B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90512"/>
            <a:ext cx="777240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56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36</Words>
  <Application>Microsoft Office PowerPoint</Application>
  <PresentationFormat>Widescreen</PresentationFormat>
  <Paragraphs>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Huu Duong</dc:creator>
  <cp:lastModifiedBy>Vu Huu Duong</cp:lastModifiedBy>
  <cp:revision>5</cp:revision>
  <dcterms:created xsi:type="dcterms:W3CDTF">2023-05-11T03:07:22Z</dcterms:created>
  <dcterms:modified xsi:type="dcterms:W3CDTF">2023-05-17T11:02:44Z</dcterms:modified>
</cp:coreProperties>
</file>