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6617-8B66-44E2-89DE-ECEE8BF0B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F5495-4731-FCF4-8521-54650BAC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5F82-DC37-7C72-3F0E-4FE26809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CF67-45C3-F2A9-3E7B-52D2A459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2863-CC0E-6183-A6F1-CAE5D36A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78E-6052-C54D-6651-4C674E4D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1381D-5B8E-9729-BC55-AD7C4D474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34D2-80D3-FACD-5D7D-BE0A320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0993-8D0A-A45F-37E7-BF5A0123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E9D3-BC5E-3C19-E97D-C2FD50BB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D9885-D116-97F2-8CD0-D53E55CF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230E-AB93-16E9-7962-27F2FD16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8B2A-760E-FF77-2B29-FBCC6B7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FF68-4C5C-39AE-4748-C42C657E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1FF3-66C2-FB7C-B178-0FABE17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412-A723-FDA9-0D84-64FB1498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2303-9C8B-C3AA-C17A-03A84009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37C8-BC9E-C645-62F4-A2C232D1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C6E0-4B2E-BABA-4F56-19E2F2C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1290-51BC-BBF3-366A-7FC71EF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5E4A-C50E-1929-339B-32C9B55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079D-E002-EDB0-0EDF-ABA64D78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D477-1855-C553-BDD9-6961FF40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2B64-E01D-B68F-82C1-83D8D865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993-8EB8-E66E-5A56-F95E496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4020-8383-E196-A6F9-779D8CCE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E63D-1475-5ED2-1B5B-AEAC13C6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1B2AF-A11C-A393-3C2D-528A0437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D5D7-C52D-F67E-3FA2-B627A3DB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FB84-43B4-26AD-3957-6E84FD56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06C3-869F-7D18-8328-0BAA841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14A-365F-62E5-16E0-350E88FB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578D-F23E-FF0F-97E4-F1AF97AA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25EB-C290-AC96-2BC5-149577EB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6BEAD-5BBE-30CE-0EA4-A43643BE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58351-B29B-6884-FF08-B5B33EEF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23620-AFBE-DB41-0AA4-E07FD46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DE78D-D509-A682-D9DD-1857AA9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CFF39-C24F-EFA7-7D33-1AB27FE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A6A3-536A-CA88-9ECD-DFA7DEB8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96E29-2E4D-ED47-B60B-A9BC04E7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85A87-4081-771A-B9F9-F03D28AB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9DA0-49AA-3BC5-94E3-8631C4CD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0D11-8EE5-022F-61C0-30D3292D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E2DAE-C0A0-AB1E-912A-ED4E8C47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852E3-ECB9-73C2-6D39-8647802C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F5E-AB6D-33DB-F861-B2C00FD4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1F9D-C7F0-7C48-2816-D34F0F01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D449D-31B0-A9DD-B992-A149A8E8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047B9-9D45-B598-546C-41480AE4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1CB8-5B11-595A-86B1-9C03311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913F1-8576-7289-260C-0210992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57EE-369B-C21B-7EAD-51EFAD8B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FE186-7952-B5D8-4191-D8548223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0D80-B9E8-6638-FFC2-65AA8C73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310C9-4C2A-8542-D03C-F2F365C5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14114-8DD9-5C43-FC9E-F2B3777F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34C4-CA0C-FB8E-CA99-39516252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5371B-6163-8F8C-AFE7-57FACC2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D7BD-6819-1DAE-8C05-28FD74E6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A3C3-5540-9107-090D-080F927E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8A51-6875-47D0-AD76-64BAF2FBF2D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1965-74BF-2B88-170A-B9FFC802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E38B-4B3F-10DD-3CDE-EE1C95941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FD0B-9562-45A9-BFEF-A5BCF1AF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E52-CDAA-8EEA-336F-C7BA6D323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1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E368F-6E6D-E7DA-6A94-DD9B0D85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92" y="530403"/>
            <a:ext cx="8620188" cy="78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8DFE5-7FD8-27AF-22CD-87177CD0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84" y="1975757"/>
            <a:ext cx="10246963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1B918-ED0C-24C3-6CB2-679089E7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84" y="2724368"/>
            <a:ext cx="9231159" cy="46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50816-C1DF-A1F2-DCDB-DB5112CA3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126" y="3626478"/>
            <a:ext cx="294799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89E5F-03A6-5229-BC64-1DE42782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4" y="947057"/>
            <a:ext cx="10250828" cy="2150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12222-745E-31DC-548E-57D9C883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54" y="3484551"/>
            <a:ext cx="5696117" cy="30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7806A-7F7D-7D59-A883-78AED352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27" y="1534450"/>
            <a:ext cx="2694883" cy="1653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56851-8AD5-D4B3-80C7-4A41B939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48" y="766671"/>
            <a:ext cx="7910124" cy="27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87688-5650-D4AD-4BF2-40F0773EE9B8}"/>
              </a:ext>
            </a:extLst>
          </p:cNvPr>
          <p:cNvSpPr txBox="1"/>
          <p:nvPr/>
        </p:nvSpPr>
        <p:spPr>
          <a:xfrm>
            <a:off x="5673158" y="1992742"/>
            <a:ext cx="288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Yes, parallel capacitor : </a:t>
            </a:r>
            <a:br>
              <a:rPr lang="vi-VN" dirty="0"/>
            </a:br>
            <a:r>
              <a:rPr lang="vi-VN" dirty="0"/>
              <a:t>Ctotal = C1 + C2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6C3C9-10B5-1E6C-58B9-7E1E61AA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99" y="3938234"/>
            <a:ext cx="8124546" cy="266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59124-CBCF-153A-F6B3-7587267D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394" y="4448180"/>
            <a:ext cx="5623211" cy="414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A64DB-196B-0978-71B6-F0E452BB9A1B}"/>
              </a:ext>
            </a:extLst>
          </p:cNvPr>
          <p:cNvSpPr txBox="1"/>
          <p:nvPr/>
        </p:nvSpPr>
        <p:spPr>
          <a:xfrm>
            <a:off x="2132949" y="5274120"/>
            <a:ext cx="618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We can’t use P27 as COM7 or CS16.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FBA32-EB56-928D-98F4-BF1838DF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97" y="1275660"/>
            <a:ext cx="1550536" cy="4034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61081-6E74-7A51-732C-12DED3F3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66" y="439500"/>
            <a:ext cx="8324911" cy="314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E9B74-7332-832D-394C-7818F3C4E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21" y="1641015"/>
            <a:ext cx="1550536" cy="32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7D08A-A8A0-7F6F-17B0-6B10C0B6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96" y="301396"/>
            <a:ext cx="798200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46FD8-5A52-5713-88F4-E75C9011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9" y="309561"/>
            <a:ext cx="6991401" cy="238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1C7F0-50B7-F267-1256-7BE9279D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2" y="1100135"/>
            <a:ext cx="3929068" cy="1589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38731-DA5D-BC3C-51D6-12CACF8F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26" y="2867025"/>
            <a:ext cx="6600873" cy="20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16596-1819-829E-C43F-4C0FF0E65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69" y="3352794"/>
            <a:ext cx="4733960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219AA-B10D-48FF-1233-326950FE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20381"/>
            <a:ext cx="3292524" cy="16694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FC75CC-CEC4-2D0F-FC06-7CD507F0D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3743439"/>
            <a:ext cx="3279025" cy="19127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EF400-4D27-C6AC-52EF-396A6E0F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5" y="1172898"/>
            <a:ext cx="3069771" cy="3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31157-9A8E-1EC8-46B7-1A7DBC0D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2" y="525231"/>
            <a:ext cx="8363011" cy="11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6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018E3-5649-D84F-3702-50EB0C10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84" y="1424090"/>
            <a:ext cx="3287495" cy="2598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B2A0A-B6B0-69D8-8B89-A243F70F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484" y="283025"/>
            <a:ext cx="8153460" cy="990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59F1F-CA98-761E-114B-9809AF2E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6" y="4212772"/>
            <a:ext cx="10767948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47F5F-CC58-C985-6FD0-080C83735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26" y="4669972"/>
            <a:ext cx="3028972" cy="990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D26C2-328A-A0CB-8A48-F40167AEA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349" y="5931695"/>
            <a:ext cx="10405302" cy="308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9FE68-7543-B6A1-C7F1-FEAC00EAD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643" y="2130195"/>
            <a:ext cx="3756824" cy="9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21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Touch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</dc:title>
  <dc:creator>Vu Huu Duong</dc:creator>
  <cp:lastModifiedBy>Vu Huu Duong</cp:lastModifiedBy>
  <cp:revision>2</cp:revision>
  <dcterms:created xsi:type="dcterms:W3CDTF">2023-08-03T07:04:40Z</dcterms:created>
  <dcterms:modified xsi:type="dcterms:W3CDTF">2023-08-04T10:03:22Z</dcterms:modified>
</cp:coreProperties>
</file>