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6" autoAdjust="0"/>
    <p:restoredTop sz="94660"/>
  </p:normalViewPr>
  <p:slideViewPr>
    <p:cSldViewPr snapToGrid="0">
      <p:cViewPr varScale="1">
        <p:scale>
          <a:sx n="83" d="100"/>
          <a:sy n="83" d="100"/>
        </p:scale>
        <p:origin x="39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B8353-FD3E-64B7-63C6-C8B43AC193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983DFF-171A-B7F7-2A25-80DECF0D7C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DE5FF5B-4F99-74A8-9B25-63820226413B}"/>
              </a:ext>
            </a:extLst>
          </p:cNvPr>
          <p:cNvSpPr>
            <a:spLocks noGrp="1"/>
          </p:cNvSpPr>
          <p:nvPr>
            <p:ph type="dt" sz="half" idx="10"/>
          </p:nvPr>
        </p:nvSpPr>
        <p:spPr/>
        <p:txBody>
          <a:bodyPr/>
          <a:lstStyle/>
          <a:p>
            <a:fld id="{9FFF6F78-2954-4EE7-A218-4E5A9AA18D61}" type="datetimeFigureOut">
              <a:rPr lang="en-US" smtClean="0"/>
              <a:t>4/3/2024</a:t>
            </a:fld>
            <a:endParaRPr lang="en-US"/>
          </a:p>
        </p:txBody>
      </p:sp>
      <p:sp>
        <p:nvSpPr>
          <p:cNvPr id="5" name="Footer Placeholder 4">
            <a:extLst>
              <a:ext uri="{FF2B5EF4-FFF2-40B4-BE49-F238E27FC236}">
                <a16:creationId xmlns:a16="http://schemas.microsoft.com/office/drawing/2014/main" id="{6C8DEE4F-F2F2-828D-DFFA-D7625894C2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AF46B8-2A33-AF94-B2F7-49D18CBAAC8B}"/>
              </a:ext>
            </a:extLst>
          </p:cNvPr>
          <p:cNvSpPr>
            <a:spLocks noGrp="1"/>
          </p:cNvSpPr>
          <p:nvPr>
            <p:ph type="sldNum" sz="quarter" idx="12"/>
          </p:nvPr>
        </p:nvSpPr>
        <p:spPr/>
        <p:txBody>
          <a:bodyPr/>
          <a:lstStyle/>
          <a:p>
            <a:fld id="{2F47971D-D25A-4663-B80E-9226FFDDADB7}" type="slidenum">
              <a:rPr lang="en-US" smtClean="0"/>
              <a:t>‹#›</a:t>
            </a:fld>
            <a:endParaRPr lang="en-US"/>
          </a:p>
        </p:txBody>
      </p:sp>
    </p:spTree>
    <p:extLst>
      <p:ext uri="{BB962C8B-B14F-4D97-AF65-F5344CB8AC3E}">
        <p14:creationId xmlns:p14="http://schemas.microsoft.com/office/powerpoint/2010/main" val="1149601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6C6FC-A2CD-5544-B3DF-6A3B9B6E50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DBCB11D-45F7-1E84-BF60-0097869858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C1841A-DDF2-9BCB-09A9-243B0CF4A3F0}"/>
              </a:ext>
            </a:extLst>
          </p:cNvPr>
          <p:cNvSpPr>
            <a:spLocks noGrp="1"/>
          </p:cNvSpPr>
          <p:nvPr>
            <p:ph type="dt" sz="half" idx="10"/>
          </p:nvPr>
        </p:nvSpPr>
        <p:spPr/>
        <p:txBody>
          <a:bodyPr/>
          <a:lstStyle/>
          <a:p>
            <a:fld id="{9FFF6F78-2954-4EE7-A218-4E5A9AA18D61}" type="datetimeFigureOut">
              <a:rPr lang="en-US" smtClean="0"/>
              <a:t>4/3/2024</a:t>
            </a:fld>
            <a:endParaRPr lang="en-US"/>
          </a:p>
        </p:txBody>
      </p:sp>
      <p:sp>
        <p:nvSpPr>
          <p:cNvPr id="5" name="Footer Placeholder 4">
            <a:extLst>
              <a:ext uri="{FF2B5EF4-FFF2-40B4-BE49-F238E27FC236}">
                <a16:creationId xmlns:a16="http://schemas.microsoft.com/office/drawing/2014/main" id="{6722C4CF-9CFC-BF77-533F-A4607698FD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41C82A-5C74-7885-4206-D1273AFA00C3}"/>
              </a:ext>
            </a:extLst>
          </p:cNvPr>
          <p:cNvSpPr>
            <a:spLocks noGrp="1"/>
          </p:cNvSpPr>
          <p:nvPr>
            <p:ph type="sldNum" sz="quarter" idx="12"/>
          </p:nvPr>
        </p:nvSpPr>
        <p:spPr/>
        <p:txBody>
          <a:bodyPr/>
          <a:lstStyle/>
          <a:p>
            <a:fld id="{2F47971D-D25A-4663-B80E-9226FFDDADB7}" type="slidenum">
              <a:rPr lang="en-US" smtClean="0"/>
              <a:t>‹#›</a:t>
            </a:fld>
            <a:endParaRPr lang="en-US"/>
          </a:p>
        </p:txBody>
      </p:sp>
    </p:spTree>
    <p:extLst>
      <p:ext uri="{BB962C8B-B14F-4D97-AF65-F5344CB8AC3E}">
        <p14:creationId xmlns:p14="http://schemas.microsoft.com/office/powerpoint/2010/main" val="1139816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2ADAF1-4ACE-FEAF-7581-6669496635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EE1BA5-2670-062B-D9D9-B40373E16A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2B412F-0431-F689-8B2A-9F75916F5524}"/>
              </a:ext>
            </a:extLst>
          </p:cNvPr>
          <p:cNvSpPr>
            <a:spLocks noGrp="1"/>
          </p:cNvSpPr>
          <p:nvPr>
            <p:ph type="dt" sz="half" idx="10"/>
          </p:nvPr>
        </p:nvSpPr>
        <p:spPr/>
        <p:txBody>
          <a:bodyPr/>
          <a:lstStyle/>
          <a:p>
            <a:fld id="{9FFF6F78-2954-4EE7-A218-4E5A9AA18D61}" type="datetimeFigureOut">
              <a:rPr lang="en-US" smtClean="0"/>
              <a:t>4/3/2024</a:t>
            </a:fld>
            <a:endParaRPr lang="en-US"/>
          </a:p>
        </p:txBody>
      </p:sp>
      <p:sp>
        <p:nvSpPr>
          <p:cNvPr id="5" name="Footer Placeholder 4">
            <a:extLst>
              <a:ext uri="{FF2B5EF4-FFF2-40B4-BE49-F238E27FC236}">
                <a16:creationId xmlns:a16="http://schemas.microsoft.com/office/drawing/2014/main" id="{3960803C-46EB-1C23-D753-DE15B13EA6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9A7C73-B193-3E11-8420-1CB15DCF6F4F}"/>
              </a:ext>
            </a:extLst>
          </p:cNvPr>
          <p:cNvSpPr>
            <a:spLocks noGrp="1"/>
          </p:cNvSpPr>
          <p:nvPr>
            <p:ph type="sldNum" sz="quarter" idx="12"/>
          </p:nvPr>
        </p:nvSpPr>
        <p:spPr/>
        <p:txBody>
          <a:bodyPr/>
          <a:lstStyle/>
          <a:p>
            <a:fld id="{2F47971D-D25A-4663-B80E-9226FFDDADB7}" type="slidenum">
              <a:rPr lang="en-US" smtClean="0"/>
              <a:t>‹#›</a:t>
            </a:fld>
            <a:endParaRPr lang="en-US"/>
          </a:p>
        </p:txBody>
      </p:sp>
    </p:spTree>
    <p:extLst>
      <p:ext uri="{BB962C8B-B14F-4D97-AF65-F5344CB8AC3E}">
        <p14:creationId xmlns:p14="http://schemas.microsoft.com/office/powerpoint/2010/main" val="3523123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FC5F4-2956-EFD4-1A6D-D09E99FC1F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E42512-16B1-A73F-1085-DE495CA8F0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DB0AF7-3B2C-CDDC-A0B3-01E39CB8692A}"/>
              </a:ext>
            </a:extLst>
          </p:cNvPr>
          <p:cNvSpPr>
            <a:spLocks noGrp="1"/>
          </p:cNvSpPr>
          <p:nvPr>
            <p:ph type="dt" sz="half" idx="10"/>
          </p:nvPr>
        </p:nvSpPr>
        <p:spPr/>
        <p:txBody>
          <a:bodyPr/>
          <a:lstStyle/>
          <a:p>
            <a:fld id="{9FFF6F78-2954-4EE7-A218-4E5A9AA18D61}" type="datetimeFigureOut">
              <a:rPr lang="en-US" smtClean="0"/>
              <a:t>4/3/2024</a:t>
            </a:fld>
            <a:endParaRPr lang="en-US"/>
          </a:p>
        </p:txBody>
      </p:sp>
      <p:sp>
        <p:nvSpPr>
          <p:cNvPr id="5" name="Footer Placeholder 4">
            <a:extLst>
              <a:ext uri="{FF2B5EF4-FFF2-40B4-BE49-F238E27FC236}">
                <a16:creationId xmlns:a16="http://schemas.microsoft.com/office/drawing/2014/main" id="{7EF92C03-E771-A675-0154-789CBD655F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562D36-4A36-A14A-0854-0F1812A0C05F}"/>
              </a:ext>
            </a:extLst>
          </p:cNvPr>
          <p:cNvSpPr>
            <a:spLocks noGrp="1"/>
          </p:cNvSpPr>
          <p:nvPr>
            <p:ph type="sldNum" sz="quarter" idx="12"/>
          </p:nvPr>
        </p:nvSpPr>
        <p:spPr/>
        <p:txBody>
          <a:bodyPr/>
          <a:lstStyle/>
          <a:p>
            <a:fld id="{2F47971D-D25A-4663-B80E-9226FFDDADB7}" type="slidenum">
              <a:rPr lang="en-US" smtClean="0"/>
              <a:t>‹#›</a:t>
            </a:fld>
            <a:endParaRPr lang="en-US"/>
          </a:p>
        </p:txBody>
      </p:sp>
    </p:spTree>
    <p:extLst>
      <p:ext uri="{BB962C8B-B14F-4D97-AF65-F5344CB8AC3E}">
        <p14:creationId xmlns:p14="http://schemas.microsoft.com/office/powerpoint/2010/main" val="2239651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DCED2-4657-B1D2-7A27-1EF7660FDA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9390BEB-82E7-8D98-CD9E-BD755EC2EAE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E4163C-9BDE-A743-8C9D-43C2736432D8}"/>
              </a:ext>
            </a:extLst>
          </p:cNvPr>
          <p:cNvSpPr>
            <a:spLocks noGrp="1"/>
          </p:cNvSpPr>
          <p:nvPr>
            <p:ph type="dt" sz="half" idx="10"/>
          </p:nvPr>
        </p:nvSpPr>
        <p:spPr/>
        <p:txBody>
          <a:bodyPr/>
          <a:lstStyle/>
          <a:p>
            <a:fld id="{9FFF6F78-2954-4EE7-A218-4E5A9AA18D61}" type="datetimeFigureOut">
              <a:rPr lang="en-US" smtClean="0"/>
              <a:t>4/3/2024</a:t>
            </a:fld>
            <a:endParaRPr lang="en-US"/>
          </a:p>
        </p:txBody>
      </p:sp>
      <p:sp>
        <p:nvSpPr>
          <p:cNvPr id="5" name="Footer Placeholder 4">
            <a:extLst>
              <a:ext uri="{FF2B5EF4-FFF2-40B4-BE49-F238E27FC236}">
                <a16:creationId xmlns:a16="http://schemas.microsoft.com/office/drawing/2014/main" id="{DE0612FA-909F-A1F3-774C-F93676C5CA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FF0D42-0533-75A1-D895-35E90D3D1F14}"/>
              </a:ext>
            </a:extLst>
          </p:cNvPr>
          <p:cNvSpPr>
            <a:spLocks noGrp="1"/>
          </p:cNvSpPr>
          <p:nvPr>
            <p:ph type="sldNum" sz="quarter" idx="12"/>
          </p:nvPr>
        </p:nvSpPr>
        <p:spPr/>
        <p:txBody>
          <a:bodyPr/>
          <a:lstStyle/>
          <a:p>
            <a:fld id="{2F47971D-D25A-4663-B80E-9226FFDDADB7}" type="slidenum">
              <a:rPr lang="en-US" smtClean="0"/>
              <a:t>‹#›</a:t>
            </a:fld>
            <a:endParaRPr lang="en-US"/>
          </a:p>
        </p:txBody>
      </p:sp>
    </p:spTree>
    <p:extLst>
      <p:ext uri="{BB962C8B-B14F-4D97-AF65-F5344CB8AC3E}">
        <p14:creationId xmlns:p14="http://schemas.microsoft.com/office/powerpoint/2010/main" val="3059768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1995-5643-E792-1B76-89FB6CAA14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24DDDF-9E20-DEC4-F474-32CB2D3C32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566F03D-46A1-0C2B-EFC7-7EC25BFB7F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EE9CA2F-9E3F-DE58-C959-84B474C5190D}"/>
              </a:ext>
            </a:extLst>
          </p:cNvPr>
          <p:cNvSpPr>
            <a:spLocks noGrp="1"/>
          </p:cNvSpPr>
          <p:nvPr>
            <p:ph type="dt" sz="half" idx="10"/>
          </p:nvPr>
        </p:nvSpPr>
        <p:spPr/>
        <p:txBody>
          <a:bodyPr/>
          <a:lstStyle/>
          <a:p>
            <a:fld id="{9FFF6F78-2954-4EE7-A218-4E5A9AA18D61}" type="datetimeFigureOut">
              <a:rPr lang="en-US" smtClean="0"/>
              <a:t>4/3/2024</a:t>
            </a:fld>
            <a:endParaRPr lang="en-US"/>
          </a:p>
        </p:txBody>
      </p:sp>
      <p:sp>
        <p:nvSpPr>
          <p:cNvPr id="6" name="Footer Placeholder 5">
            <a:extLst>
              <a:ext uri="{FF2B5EF4-FFF2-40B4-BE49-F238E27FC236}">
                <a16:creationId xmlns:a16="http://schemas.microsoft.com/office/drawing/2014/main" id="{3DAC8215-62E7-26B6-FEFC-753E4DB930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D362DC-7604-582A-FFFE-3CC5140CC5EB}"/>
              </a:ext>
            </a:extLst>
          </p:cNvPr>
          <p:cNvSpPr>
            <a:spLocks noGrp="1"/>
          </p:cNvSpPr>
          <p:nvPr>
            <p:ph type="sldNum" sz="quarter" idx="12"/>
          </p:nvPr>
        </p:nvSpPr>
        <p:spPr/>
        <p:txBody>
          <a:bodyPr/>
          <a:lstStyle/>
          <a:p>
            <a:fld id="{2F47971D-D25A-4663-B80E-9226FFDDADB7}" type="slidenum">
              <a:rPr lang="en-US" smtClean="0"/>
              <a:t>‹#›</a:t>
            </a:fld>
            <a:endParaRPr lang="en-US"/>
          </a:p>
        </p:txBody>
      </p:sp>
    </p:spTree>
    <p:extLst>
      <p:ext uri="{BB962C8B-B14F-4D97-AF65-F5344CB8AC3E}">
        <p14:creationId xmlns:p14="http://schemas.microsoft.com/office/powerpoint/2010/main" val="4149992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A9855-CC96-C6C7-3040-37A07646E10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400DEE-523B-9B25-60C6-6D4AA08C5D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2B54E3-25C4-363A-58B9-C5CEA9B369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243D94-D871-2791-8956-D0656BB5A1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F76937-FA65-AFE0-77A0-28BA88BF13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B74F3D-FD7D-AC63-2DB2-009E90B518C3}"/>
              </a:ext>
            </a:extLst>
          </p:cNvPr>
          <p:cNvSpPr>
            <a:spLocks noGrp="1"/>
          </p:cNvSpPr>
          <p:nvPr>
            <p:ph type="dt" sz="half" idx="10"/>
          </p:nvPr>
        </p:nvSpPr>
        <p:spPr/>
        <p:txBody>
          <a:bodyPr/>
          <a:lstStyle/>
          <a:p>
            <a:fld id="{9FFF6F78-2954-4EE7-A218-4E5A9AA18D61}" type="datetimeFigureOut">
              <a:rPr lang="en-US" smtClean="0"/>
              <a:t>4/3/2024</a:t>
            </a:fld>
            <a:endParaRPr lang="en-US"/>
          </a:p>
        </p:txBody>
      </p:sp>
      <p:sp>
        <p:nvSpPr>
          <p:cNvPr id="8" name="Footer Placeholder 7">
            <a:extLst>
              <a:ext uri="{FF2B5EF4-FFF2-40B4-BE49-F238E27FC236}">
                <a16:creationId xmlns:a16="http://schemas.microsoft.com/office/drawing/2014/main" id="{574C3B88-F3C8-17C7-E10C-501CBCC574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3F1071-7FE1-403B-7732-EFC48D60665C}"/>
              </a:ext>
            </a:extLst>
          </p:cNvPr>
          <p:cNvSpPr>
            <a:spLocks noGrp="1"/>
          </p:cNvSpPr>
          <p:nvPr>
            <p:ph type="sldNum" sz="quarter" idx="12"/>
          </p:nvPr>
        </p:nvSpPr>
        <p:spPr/>
        <p:txBody>
          <a:bodyPr/>
          <a:lstStyle/>
          <a:p>
            <a:fld id="{2F47971D-D25A-4663-B80E-9226FFDDADB7}" type="slidenum">
              <a:rPr lang="en-US" smtClean="0"/>
              <a:t>‹#›</a:t>
            </a:fld>
            <a:endParaRPr lang="en-US"/>
          </a:p>
        </p:txBody>
      </p:sp>
    </p:spTree>
    <p:extLst>
      <p:ext uri="{BB962C8B-B14F-4D97-AF65-F5344CB8AC3E}">
        <p14:creationId xmlns:p14="http://schemas.microsoft.com/office/powerpoint/2010/main" val="1911301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72E56-118D-7AEB-D503-606F0ADF06F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387639-3B7E-249E-04D5-A833E39FFEAD}"/>
              </a:ext>
            </a:extLst>
          </p:cNvPr>
          <p:cNvSpPr>
            <a:spLocks noGrp="1"/>
          </p:cNvSpPr>
          <p:nvPr>
            <p:ph type="dt" sz="half" idx="10"/>
          </p:nvPr>
        </p:nvSpPr>
        <p:spPr/>
        <p:txBody>
          <a:bodyPr/>
          <a:lstStyle/>
          <a:p>
            <a:fld id="{9FFF6F78-2954-4EE7-A218-4E5A9AA18D61}" type="datetimeFigureOut">
              <a:rPr lang="en-US" smtClean="0"/>
              <a:t>4/3/2024</a:t>
            </a:fld>
            <a:endParaRPr lang="en-US"/>
          </a:p>
        </p:txBody>
      </p:sp>
      <p:sp>
        <p:nvSpPr>
          <p:cNvPr id="4" name="Footer Placeholder 3">
            <a:extLst>
              <a:ext uri="{FF2B5EF4-FFF2-40B4-BE49-F238E27FC236}">
                <a16:creationId xmlns:a16="http://schemas.microsoft.com/office/drawing/2014/main" id="{235D796C-C616-2F19-3C22-961C469A66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93D9E12-5FD5-071E-7A4B-59D0964D5839}"/>
              </a:ext>
            </a:extLst>
          </p:cNvPr>
          <p:cNvSpPr>
            <a:spLocks noGrp="1"/>
          </p:cNvSpPr>
          <p:nvPr>
            <p:ph type="sldNum" sz="quarter" idx="12"/>
          </p:nvPr>
        </p:nvSpPr>
        <p:spPr/>
        <p:txBody>
          <a:bodyPr/>
          <a:lstStyle/>
          <a:p>
            <a:fld id="{2F47971D-D25A-4663-B80E-9226FFDDADB7}" type="slidenum">
              <a:rPr lang="en-US" smtClean="0"/>
              <a:t>‹#›</a:t>
            </a:fld>
            <a:endParaRPr lang="en-US"/>
          </a:p>
        </p:txBody>
      </p:sp>
    </p:spTree>
    <p:extLst>
      <p:ext uri="{BB962C8B-B14F-4D97-AF65-F5344CB8AC3E}">
        <p14:creationId xmlns:p14="http://schemas.microsoft.com/office/powerpoint/2010/main" val="4262273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E7FC40-D5A5-F34E-A58C-135AC50F4F78}"/>
              </a:ext>
            </a:extLst>
          </p:cNvPr>
          <p:cNvSpPr>
            <a:spLocks noGrp="1"/>
          </p:cNvSpPr>
          <p:nvPr>
            <p:ph type="dt" sz="half" idx="10"/>
          </p:nvPr>
        </p:nvSpPr>
        <p:spPr/>
        <p:txBody>
          <a:bodyPr/>
          <a:lstStyle/>
          <a:p>
            <a:fld id="{9FFF6F78-2954-4EE7-A218-4E5A9AA18D61}" type="datetimeFigureOut">
              <a:rPr lang="en-US" smtClean="0"/>
              <a:t>4/3/2024</a:t>
            </a:fld>
            <a:endParaRPr lang="en-US"/>
          </a:p>
        </p:txBody>
      </p:sp>
      <p:sp>
        <p:nvSpPr>
          <p:cNvPr id="3" name="Footer Placeholder 2">
            <a:extLst>
              <a:ext uri="{FF2B5EF4-FFF2-40B4-BE49-F238E27FC236}">
                <a16:creationId xmlns:a16="http://schemas.microsoft.com/office/drawing/2014/main" id="{F21E47B2-DE2D-C92F-7009-729718B4E6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3830F1-711F-9E4C-D24F-8B8CF43E49E4}"/>
              </a:ext>
            </a:extLst>
          </p:cNvPr>
          <p:cNvSpPr>
            <a:spLocks noGrp="1"/>
          </p:cNvSpPr>
          <p:nvPr>
            <p:ph type="sldNum" sz="quarter" idx="12"/>
          </p:nvPr>
        </p:nvSpPr>
        <p:spPr/>
        <p:txBody>
          <a:bodyPr/>
          <a:lstStyle/>
          <a:p>
            <a:fld id="{2F47971D-D25A-4663-B80E-9226FFDDADB7}" type="slidenum">
              <a:rPr lang="en-US" smtClean="0"/>
              <a:t>‹#›</a:t>
            </a:fld>
            <a:endParaRPr lang="en-US"/>
          </a:p>
        </p:txBody>
      </p:sp>
    </p:spTree>
    <p:extLst>
      <p:ext uri="{BB962C8B-B14F-4D97-AF65-F5344CB8AC3E}">
        <p14:creationId xmlns:p14="http://schemas.microsoft.com/office/powerpoint/2010/main" val="1432476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DDD88-CF7F-A3FF-A844-AAB9B4FB57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34F0CA-A547-2055-7429-FB5A43DDD1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805CAE-9AA2-BF9E-D3E1-0F1D56B2B6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6ECE99-B0B5-DFAD-4BA9-220A564DADDF}"/>
              </a:ext>
            </a:extLst>
          </p:cNvPr>
          <p:cNvSpPr>
            <a:spLocks noGrp="1"/>
          </p:cNvSpPr>
          <p:nvPr>
            <p:ph type="dt" sz="half" idx="10"/>
          </p:nvPr>
        </p:nvSpPr>
        <p:spPr/>
        <p:txBody>
          <a:bodyPr/>
          <a:lstStyle/>
          <a:p>
            <a:fld id="{9FFF6F78-2954-4EE7-A218-4E5A9AA18D61}" type="datetimeFigureOut">
              <a:rPr lang="en-US" smtClean="0"/>
              <a:t>4/3/2024</a:t>
            </a:fld>
            <a:endParaRPr lang="en-US"/>
          </a:p>
        </p:txBody>
      </p:sp>
      <p:sp>
        <p:nvSpPr>
          <p:cNvPr id="6" name="Footer Placeholder 5">
            <a:extLst>
              <a:ext uri="{FF2B5EF4-FFF2-40B4-BE49-F238E27FC236}">
                <a16:creationId xmlns:a16="http://schemas.microsoft.com/office/drawing/2014/main" id="{A43319D0-AEF1-3A00-B916-A3184EAB88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BA6FE8-CF04-3892-9272-C4FB08C25E1B}"/>
              </a:ext>
            </a:extLst>
          </p:cNvPr>
          <p:cNvSpPr>
            <a:spLocks noGrp="1"/>
          </p:cNvSpPr>
          <p:nvPr>
            <p:ph type="sldNum" sz="quarter" idx="12"/>
          </p:nvPr>
        </p:nvSpPr>
        <p:spPr/>
        <p:txBody>
          <a:bodyPr/>
          <a:lstStyle/>
          <a:p>
            <a:fld id="{2F47971D-D25A-4663-B80E-9226FFDDADB7}" type="slidenum">
              <a:rPr lang="en-US" smtClean="0"/>
              <a:t>‹#›</a:t>
            </a:fld>
            <a:endParaRPr lang="en-US"/>
          </a:p>
        </p:txBody>
      </p:sp>
    </p:spTree>
    <p:extLst>
      <p:ext uri="{BB962C8B-B14F-4D97-AF65-F5344CB8AC3E}">
        <p14:creationId xmlns:p14="http://schemas.microsoft.com/office/powerpoint/2010/main" val="1559442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47132-375E-C8B5-EE85-0D8A998D8B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774FEDA-B4D7-E4F4-7BF3-5871F38092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F3568B-B56D-3D8A-61A0-305E701B3A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9E47E5-CF74-F68A-133E-714A9128A36D}"/>
              </a:ext>
            </a:extLst>
          </p:cNvPr>
          <p:cNvSpPr>
            <a:spLocks noGrp="1"/>
          </p:cNvSpPr>
          <p:nvPr>
            <p:ph type="dt" sz="half" idx="10"/>
          </p:nvPr>
        </p:nvSpPr>
        <p:spPr/>
        <p:txBody>
          <a:bodyPr/>
          <a:lstStyle/>
          <a:p>
            <a:fld id="{9FFF6F78-2954-4EE7-A218-4E5A9AA18D61}" type="datetimeFigureOut">
              <a:rPr lang="en-US" smtClean="0"/>
              <a:t>4/3/2024</a:t>
            </a:fld>
            <a:endParaRPr lang="en-US"/>
          </a:p>
        </p:txBody>
      </p:sp>
      <p:sp>
        <p:nvSpPr>
          <p:cNvPr id="6" name="Footer Placeholder 5">
            <a:extLst>
              <a:ext uri="{FF2B5EF4-FFF2-40B4-BE49-F238E27FC236}">
                <a16:creationId xmlns:a16="http://schemas.microsoft.com/office/drawing/2014/main" id="{DA867833-B748-47AF-650C-28A8C2775B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0BADEF-74BD-CBFC-CFF5-1E23659D76BD}"/>
              </a:ext>
            </a:extLst>
          </p:cNvPr>
          <p:cNvSpPr>
            <a:spLocks noGrp="1"/>
          </p:cNvSpPr>
          <p:nvPr>
            <p:ph type="sldNum" sz="quarter" idx="12"/>
          </p:nvPr>
        </p:nvSpPr>
        <p:spPr/>
        <p:txBody>
          <a:bodyPr/>
          <a:lstStyle/>
          <a:p>
            <a:fld id="{2F47971D-D25A-4663-B80E-9226FFDDADB7}" type="slidenum">
              <a:rPr lang="en-US" smtClean="0"/>
              <a:t>‹#›</a:t>
            </a:fld>
            <a:endParaRPr lang="en-US"/>
          </a:p>
        </p:txBody>
      </p:sp>
    </p:spTree>
    <p:extLst>
      <p:ext uri="{BB962C8B-B14F-4D97-AF65-F5344CB8AC3E}">
        <p14:creationId xmlns:p14="http://schemas.microsoft.com/office/powerpoint/2010/main" val="401702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DF253B-8F72-1523-8FE4-DF7CA0A208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866B416-9CB8-C6F5-2F90-E8406C9F4C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CC193B-0069-D57E-B5E6-3CD534409A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FFF6F78-2954-4EE7-A218-4E5A9AA18D61}" type="datetimeFigureOut">
              <a:rPr lang="en-US" smtClean="0"/>
              <a:t>4/3/2024</a:t>
            </a:fld>
            <a:endParaRPr lang="en-US"/>
          </a:p>
        </p:txBody>
      </p:sp>
      <p:sp>
        <p:nvSpPr>
          <p:cNvPr id="5" name="Footer Placeholder 4">
            <a:extLst>
              <a:ext uri="{FF2B5EF4-FFF2-40B4-BE49-F238E27FC236}">
                <a16:creationId xmlns:a16="http://schemas.microsoft.com/office/drawing/2014/main" id="{F1852CC3-2EDA-5ED2-F5F8-565F08F0D3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EFAE21B-7AB5-68FB-CC73-2BE248CAF6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F47971D-D25A-4663-B80E-9226FFDDADB7}" type="slidenum">
              <a:rPr lang="en-US" smtClean="0"/>
              <a:t>‹#›</a:t>
            </a:fld>
            <a:endParaRPr lang="en-US"/>
          </a:p>
        </p:txBody>
      </p:sp>
    </p:spTree>
    <p:extLst>
      <p:ext uri="{BB962C8B-B14F-4D97-AF65-F5344CB8AC3E}">
        <p14:creationId xmlns:p14="http://schemas.microsoft.com/office/powerpoint/2010/main" val="23255543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DC107-3DC8-1312-0C31-C460548868E6}"/>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7AA2B619-C1A7-9B3C-67A9-4EDBC014BB6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88167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B2D7D5-4546-FE8B-35EC-39264C48A0D8}"/>
              </a:ext>
            </a:extLst>
          </p:cNvPr>
          <p:cNvPicPr>
            <a:picLocks noChangeAspect="1"/>
          </p:cNvPicPr>
          <p:nvPr/>
        </p:nvPicPr>
        <p:blipFill>
          <a:blip r:embed="rId2"/>
          <a:stretch>
            <a:fillRect/>
          </a:stretch>
        </p:blipFill>
        <p:spPr>
          <a:xfrm>
            <a:off x="2102403" y="643466"/>
            <a:ext cx="7987194" cy="5571067"/>
          </a:xfrm>
          <a:prstGeom prst="rect">
            <a:avLst/>
          </a:prstGeom>
        </p:spPr>
      </p:pic>
    </p:spTree>
    <p:extLst>
      <p:ext uri="{BB962C8B-B14F-4D97-AF65-F5344CB8AC3E}">
        <p14:creationId xmlns:p14="http://schemas.microsoft.com/office/powerpoint/2010/main" val="2563483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66CEC5C-388A-33B2-CC66-5A164010C259}"/>
              </a:ext>
            </a:extLst>
          </p:cNvPr>
          <p:cNvSpPr/>
          <p:nvPr/>
        </p:nvSpPr>
        <p:spPr>
          <a:xfrm>
            <a:off x="1606731" y="1162594"/>
            <a:ext cx="2495006" cy="16459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AF</a:t>
            </a:r>
          </a:p>
        </p:txBody>
      </p:sp>
      <p:sp>
        <p:nvSpPr>
          <p:cNvPr id="3" name="Rectangle 2">
            <a:extLst>
              <a:ext uri="{FF2B5EF4-FFF2-40B4-BE49-F238E27FC236}">
                <a16:creationId xmlns:a16="http://schemas.microsoft.com/office/drawing/2014/main" id="{58DBFF4A-FDBE-CFBA-AAEC-E3B77B79C71C}"/>
              </a:ext>
            </a:extLst>
          </p:cNvPr>
          <p:cNvSpPr/>
          <p:nvPr/>
        </p:nvSpPr>
        <p:spPr>
          <a:xfrm>
            <a:off x="5284460" y="1985554"/>
            <a:ext cx="2495006" cy="16459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ZDO</a:t>
            </a:r>
          </a:p>
        </p:txBody>
      </p:sp>
      <p:sp>
        <p:nvSpPr>
          <p:cNvPr id="4" name="Rectangle 3">
            <a:extLst>
              <a:ext uri="{FF2B5EF4-FFF2-40B4-BE49-F238E27FC236}">
                <a16:creationId xmlns:a16="http://schemas.microsoft.com/office/drawing/2014/main" id="{E65B3CCB-7121-C2E7-C1AC-9F72174FB67A}"/>
              </a:ext>
            </a:extLst>
          </p:cNvPr>
          <p:cNvSpPr/>
          <p:nvPr/>
        </p:nvSpPr>
        <p:spPr>
          <a:xfrm>
            <a:off x="1669991" y="3347952"/>
            <a:ext cx="2495006" cy="16459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APS</a:t>
            </a:r>
          </a:p>
        </p:txBody>
      </p:sp>
      <p:sp>
        <p:nvSpPr>
          <p:cNvPr id="5" name="Rectangle 4">
            <a:extLst>
              <a:ext uri="{FF2B5EF4-FFF2-40B4-BE49-F238E27FC236}">
                <a16:creationId xmlns:a16="http://schemas.microsoft.com/office/drawing/2014/main" id="{A87353A6-B3F8-C3E5-7B57-DC2EADA0F915}"/>
              </a:ext>
            </a:extLst>
          </p:cNvPr>
          <p:cNvSpPr/>
          <p:nvPr/>
        </p:nvSpPr>
        <p:spPr>
          <a:xfrm>
            <a:off x="1075426" y="805132"/>
            <a:ext cx="8603412" cy="522185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639DBCE-27AC-ADC8-515D-58D48D06E24E}"/>
              </a:ext>
            </a:extLst>
          </p:cNvPr>
          <p:cNvSpPr txBox="1"/>
          <p:nvPr/>
        </p:nvSpPr>
        <p:spPr>
          <a:xfrm>
            <a:off x="5469147" y="4479986"/>
            <a:ext cx="3962400" cy="1200329"/>
          </a:xfrm>
          <a:prstGeom prst="rect">
            <a:avLst/>
          </a:prstGeom>
          <a:noFill/>
        </p:spPr>
        <p:txBody>
          <a:bodyPr wrap="square" rtlCol="0">
            <a:spAutoFit/>
          </a:bodyPr>
          <a:lstStyle/>
          <a:p>
            <a:r>
              <a:rPr lang="en-US" dirty="0"/>
              <a:t>Application Layer: </a:t>
            </a:r>
          </a:p>
          <a:p>
            <a:pPr marL="342900" indent="-342900">
              <a:buAutoNum type="arabicPeriod"/>
            </a:pPr>
            <a:r>
              <a:rPr lang="en-US" dirty="0"/>
              <a:t>AF: Application Framework</a:t>
            </a:r>
          </a:p>
          <a:p>
            <a:pPr marL="342900" indent="-342900">
              <a:buAutoNum type="arabicPeriod"/>
            </a:pPr>
            <a:r>
              <a:rPr lang="en-US" dirty="0"/>
              <a:t>Zigbee device object </a:t>
            </a:r>
          </a:p>
          <a:p>
            <a:pPr marL="342900" indent="-342900">
              <a:buAutoNum type="arabicPeriod"/>
            </a:pPr>
            <a:r>
              <a:rPr lang="en-US" dirty="0"/>
              <a:t>Application sub layer</a:t>
            </a:r>
          </a:p>
        </p:txBody>
      </p:sp>
    </p:spTree>
    <p:extLst>
      <p:ext uri="{BB962C8B-B14F-4D97-AF65-F5344CB8AC3E}">
        <p14:creationId xmlns:p14="http://schemas.microsoft.com/office/powerpoint/2010/main" val="220614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9F899B8-5838-A5EE-E9B3-830C78010830}"/>
              </a:ext>
            </a:extLst>
          </p:cNvPr>
          <p:cNvSpPr/>
          <p:nvPr/>
        </p:nvSpPr>
        <p:spPr>
          <a:xfrm>
            <a:off x="1874807" y="1880558"/>
            <a:ext cx="2024332" cy="12767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APS</a:t>
            </a:r>
          </a:p>
        </p:txBody>
      </p:sp>
      <p:sp>
        <p:nvSpPr>
          <p:cNvPr id="3" name="Rectangle 2">
            <a:extLst>
              <a:ext uri="{FF2B5EF4-FFF2-40B4-BE49-F238E27FC236}">
                <a16:creationId xmlns:a16="http://schemas.microsoft.com/office/drawing/2014/main" id="{F5C10BAE-57D6-4F03-413D-91A114CB212F}"/>
              </a:ext>
            </a:extLst>
          </p:cNvPr>
          <p:cNvSpPr/>
          <p:nvPr/>
        </p:nvSpPr>
        <p:spPr>
          <a:xfrm>
            <a:off x="4756030" y="1115683"/>
            <a:ext cx="2208362" cy="10121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APSDE-SAP</a:t>
            </a:r>
          </a:p>
        </p:txBody>
      </p:sp>
      <p:sp>
        <p:nvSpPr>
          <p:cNvPr id="4" name="Rectangle 3">
            <a:extLst>
              <a:ext uri="{FF2B5EF4-FFF2-40B4-BE49-F238E27FC236}">
                <a16:creationId xmlns:a16="http://schemas.microsoft.com/office/drawing/2014/main" id="{50D2EAF1-9501-01B8-5BF6-E751CE0082FB}"/>
              </a:ext>
            </a:extLst>
          </p:cNvPr>
          <p:cNvSpPr/>
          <p:nvPr/>
        </p:nvSpPr>
        <p:spPr>
          <a:xfrm>
            <a:off x="4802038" y="2769080"/>
            <a:ext cx="2208362" cy="10121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APSME-SAP</a:t>
            </a:r>
          </a:p>
        </p:txBody>
      </p:sp>
      <p:sp>
        <p:nvSpPr>
          <p:cNvPr id="5" name="Rectangle 4">
            <a:extLst>
              <a:ext uri="{FF2B5EF4-FFF2-40B4-BE49-F238E27FC236}">
                <a16:creationId xmlns:a16="http://schemas.microsoft.com/office/drawing/2014/main" id="{6EF4EDA1-8B4C-5776-5EC6-7BC9C98AEC4B}"/>
              </a:ext>
            </a:extLst>
          </p:cNvPr>
          <p:cNvSpPr/>
          <p:nvPr/>
        </p:nvSpPr>
        <p:spPr>
          <a:xfrm>
            <a:off x="7939177" y="1115683"/>
            <a:ext cx="2208362" cy="10121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Application object(AF) </a:t>
            </a:r>
          </a:p>
        </p:txBody>
      </p:sp>
      <p:sp>
        <p:nvSpPr>
          <p:cNvPr id="6" name="Rectangle 5">
            <a:extLst>
              <a:ext uri="{FF2B5EF4-FFF2-40B4-BE49-F238E27FC236}">
                <a16:creationId xmlns:a16="http://schemas.microsoft.com/office/drawing/2014/main" id="{DC58FDDD-3207-9CF8-8086-7940234CCE5C}"/>
              </a:ext>
            </a:extLst>
          </p:cNvPr>
          <p:cNvSpPr/>
          <p:nvPr/>
        </p:nvSpPr>
        <p:spPr>
          <a:xfrm>
            <a:off x="7988060" y="2769080"/>
            <a:ext cx="2208362" cy="10121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ZDO</a:t>
            </a:r>
          </a:p>
        </p:txBody>
      </p:sp>
      <p:cxnSp>
        <p:nvCxnSpPr>
          <p:cNvPr id="8" name="Straight Arrow Connector 7">
            <a:extLst>
              <a:ext uri="{FF2B5EF4-FFF2-40B4-BE49-F238E27FC236}">
                <a16:creationId xmlns:a16="http://schemas.microsoft.com/office/drawing/2014/main" id="{8B5C8AEE-75DB-90C3-8A54-0A9189B1D246}"/>
              </a:ext>
            </a:extLst>
          </p:cNvPr>
          <p:cNvCxnSpPr>
            <a:cxnSpLocks/>
            <a:stCxn id="2" idx="3"/>
            <a:endCxn id="3" idx="1"/>
          </p:cNvCxnSpPr>
          <p:nvPr/>
        </p:nvCxnSpPr>
        <p:spPr>
          <a:xfrm flipV="1">
            <a:off x="3899139" y="1621766"/>
            <a:ext cx="856891" cy="8971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7C5BE04A-11A2-1B1E-9659-822BDA74D369}"/>
              </a:ext>
            </a:extLst>
          </p:cNvPr>
          <p:cNvCxnSpPr>
            <a:stCxn id="2" idx="3"/>
            <a:endCxn id="4" idx="1"/>
          </p:cNvCxnSpPr>
          <p:nvPr/>
        </p:nvCxnSpPr>
        <p:spPr>
          <a:xfrm>
            <a:off x="3899139" y="2518913"/>
            <a:ext cx="902899" cy="7562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61A027CC-5637-11F7-6CB4-29419EB5CBE2}"/>
              </a:ext>
            </a:extLst>
          </p:cNvPr>
          <p:cNvCxnSpPr>
            <a:stCxn id="3" idx="3"/>
            <a:endCxn id="5" idx="1"/>
          </p:cNvCxnSpPr>
          <p:nvPr/>
        </p:nvCxnSpPr>
        <p:spPr>
          <a:xfrm>
            <a:off x="6964392" y="1621766"/>
            <a:ext cx="97478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786D4995-2F55-D338-ACD4-66D308F6F991}"/>
              </a:ext>
            </a:extLst>
          </p:cNvPr>
          <p:cNvCxnSpPr>
            <a:stCxn id="3" idx="3"/>
            <a:endCxn id="6" idx="1"/>
          </p:cNvCxnSpPr>
          <p:nvPr/>
        </p:nvCxnSpPr>
        <p:spPr>
          <a:xfrm>
            <a:off x="6964392" y="1621766"/>
            <a:ext cx="1023668" cy="16533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5AD4893F-D001-27A7-1B2F-468D7335AC91}"/>
              </a:ext>
            </a:extLst>
          </p:cNvPr>
          <p:cNvCxnSpPr>
            <a:stCxn id="4" idx="3"/>
            <a:endCxn id="6" idx="1"/>
          </p:cNvCxnSpPr>
          <p:nvPr/>
        </p:nvCxnSpPr>
        <p:spPr>
          <a:xfrm>
            <a:off x="7010400" y="3275163"/>
            <a:ext cx="97766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8EBDCA22-A118-139F-89D8-14D1A62FF3DB}"/>
              </a:ext>
            </a:extLst>
          </p:cNvPr>
          <p:cNvSpPr txBox="1"/>
          <p:nvPr/>
        </p:nvSpPr>
        <p:spPr>
          <a:xfrm>
            <a:off x="540589" y="4810664"/>
            <a:ext cx="11312106" cy="1200329"/>
          </a:xfrm>
          <a:prstGeom prst="rect">
            <a:avLst/>
          </a:prstGeom>
          <a:noFill/>
        </p:spPr>
        <p:txBody>
          <a:bodyPr wrap="square">
            <a:spAutoFit/>
          </a:bodyPr>
          <a:lstStyle/>
          <a:p>
            <a:r>
              <a:rPr lang="en-US" dirty="0"/>
              <a:t>The APSDE provides the data transmission service between two or more application entities located on the same network. </a:t>
            </a:r>
          </a:p>
          <a:p>
            <a:r>
              <a:rPr lang="en-US" dirty="0"/>
              <a:t>The APSME provides a variety of services to application objects including security services and binding of devices. It also maintains a database of managed objects, known as the APS information base (AIB).</a:t>
            </a:r>
          </a:p>
        </p:txBody>
      </p:sp>
    </p:spTree>
    <p:extLst>
      <p:ext uri="{BB962C8B-B14F-4D97-AF65-F5344CB8AC3E}">
        <p14:creationId xmlns:p14="http://schemas.microsoft.com/office/powerpoint/2010/main" val="1191789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0E3B86-2DA7-2DC9-C461-7F97EFC3160C}"/>
              </a:ext>
            </a:extLst>
          </p:cNvPr>
          <p:cNvPicPr>
            <a:picLocks noChangeAspect="1"/>
          </p:cNvPicPr>
          <p:nvPr/>
        </p:nvPicPr>
        <p:blipFill>
          <a:blip r:embed="rId2"/>
          <a:stretch>
            <a:fillRect/>
          </a:stretch>
        </p:blipFill>
        <p:spPr>
          <a:xfrm>
            <a:off x="2474032" y="487130"/>
            <a:ext cx="8257613" cy="2700208"/>
          </a:xfrm>
          <a:prstGeom prst="rect">
            <a:avLst/>
          </a:prstGeom>
        </p:spPr>
      </p:pic>
      <p:sp>
        <p:nvSpPr>
          <p:cNvPr id="5" name="TextBox 4">
            <a:extLst>
              <a:ext uri="{FF2B5EF4-FFF2-40B4-BE49-F238E27FC236}">
                <a16:creationId xmlns:a16="http://schemas.microsoft.com/office/drawing/2014/main" id="{E6B881C6-D42C-08A3-F80A-4BACF3DB3F7D}"/>
              </a:ext>
            </a:extLst>
          </p:cNvPr>
          <p:cNvSpPr txBox="1"/>
          <p:nvPr/>
        </p:nvSpPr>
        <p:spPr>
          <a:xfrm>
            <a:off x="322053" y="3861621"/>
            <a:ext cx="11248845" cy="1754326"/>
          </a:xfrm>
          <a:prstGeom prst="rect">
            <a:avLst/>
          </a:prstGeom>
          <a:noFill/>
        </p:spPr>
        <p:txBody>
          <a:bodyPr wrap="square">
            <a:spAutoFit/>
          </a:bodyPr>
          <a:lstStyle/>
          <a:p>
            <a:r>
              <a:rPr lang="en-US" dirty="0"/>
              <a:t>Up to 254 distinct application objects can be defined, each identified by an endpoint address from 1 to 254. Two additional endpoints are defined for APSDE-SAP usage:</a:t>
            </a:r>
          </a:p>
          <a:p>
            <a:r>
              <a:rPr lang="en-US" dirty="0"/>
              <a:t>endpoint 0 is reserved for the data interface to the ZDO</a:t>
            </a:r>
          </a:p>
          <a:p>
            <a:r>
              <a:rPr lang="en-US" dirty="0"/>
              <a:t>endpoint 255 is reserved for the data interface function to broadcast data to all application objects. Endpoints 241-254 are assigned by the ZigBee Alliance and shall not be used without approval. The Green Power cluster, if implemented, shall use endpoint 242.</a:t>
            </a:r>
          </a:p>
        </p:txBody>
      </p:sp>
    </p:spTree>
    <p:extLst>
      <p:ext uri="{BB962C8B-B14F-4D97-AF65-F5344CB8AC3E}">
        <p14:creationId xmlns:p14="http://schemas.microsoft.com/office/powerpoint/2010/main" val="166440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8424E4-06F4-785D-E956-B7FC5B2C432A}"/>
              </a:ext>
            </a:extLst>
          </p:cNvPr>
          <p:cNvSpPr txBox="1"/>
          <p:nvPr/>
        </p:nvSpPr>
        <p:spPr>
          <a:xfrm>
            <a:off x="336430" y="293298"/>
            <a:ext cx="11519139" cy="1200329"/>
          </a:xfrm>
          <a:prstGeom prst="rect">
            <a:avLst/>
          </a:prstGeom>
          <a:noFill/>
        </p:spPr>
        <p:txBody>
          <a:bodyPr wrap="square">
            <a:spAutoFit/>
          </a:bodyPr>
          <a:lstStyle/>
          <a:p>
            <a:r>
              <a:rPr lang="en-US" b="1" dirty="0"/>
              <a:t>Application profiles </a:t>
            </a:r>
            <a:r>
              <a:rPr lang="en-US" dirty="0"/>
              <a:t>are agreements for messages, message formats, and processing actions that enable developers to create an interoperable, distributed application employing application entities that reside on separate devices. These application profiles enable applications to send commands, request data, and process commands and requests.</a:t>
            </a:r>
          </a:p>
        </p:txBody>
      </p:sp>
      <p:sp>
        <p:nvSpPr>
          <p:cNvPr id="5" name="TextBox 4">
            <a:extLst>
              <a:ext uri="{FF2B5EF4-FFF2-40B4-BE49-F238E27FC236}">
                <a16:creationId xmlns:a16="http://schemas.microsoft.com/office/drawing/2014/main" id="{92DFDCFE-151A-FF21-F5AC-44D25A8C5E39}"/>
              </a:ext>
            </a:extLst>
          </p:cNvPr>
          <p:cNvSpPr txBox="1"/>
          <p:nvPr/>
        </p:nvSpPr>
        <p:spPr>
          <a:xfrm>
            <a:off x="336430" y="1703089"/>
            <a:ext cx="11447251" cy="646331"/>
          </a:xfrm>
          <a:prstGeom prst="rect">
            <a:avLst/>
          </a:prstGeom>
          <a:noFill/>
        </p:spPr>
        <p:txBody>
          <a:bodyPr wrap="square">
            <a:spAutoFit/>
          </a:bodyPr>
          <a:lstStyle/>
          <a:p>
            <a:r>
              <a:rPr lang="en-US" b="1" dirty="0"/>
              <a:t>Clusters</a:t>
            </a:r>
            <a:r>
              <a:rPr lang="en-US" dirty="0"/>
              <a:t> are identified by a cluster identifier, which is associated with data flowing out of, or into, the device. Cluster identifiers are unique within the scope of a particular application profile.</a:t>
            </a:r>
          </a:p>
        </p:txBody>
      </p:sp>
      <p:sp>
        <p:nvSpPr>
          <p:cNvPr id="7" name="TextBox 6">
            <a:extLst>
              <a:ext uri="{FF2B5EF4-FFF2-40B4-BE49-F238E27FC236}">
                <a16:creationId xmlns:a16="http://schemas.microsoft.com/office/drawing/2014/main" id="{055F932C-D20F-AB53-7A19-C1E4B3C3C2FB}"/>
              </a:ext>
            </a:extLst>
          </p:cNvPr>
          <p:cNvSpPr txBox="1"/>
          <p:nvPr/>
        </p:nvSpPr>
        <p:spPr>
          <a:xfrm>
            <a:off x="336430" y="2553273"/>
            <a:ext cx="11660038" cy="1200329"/>
          </a:xfrm>
          <a:prstGeom prst="rect">
            <a:avLst/>
          </a:prstGeom>
          <a:noFill/>
        </p:spPr>
        <p:txBody>
          <a:bodyPr wrap="square">
            <a:spAutoFit/>
          </a:bodyPr>
          <a:lstStyle/>
          <a:p>
            <a:r>
              <a:rPr lang="en-US" dirty="0"/>
              <a:t>The </a:t>
            </a:r>
            <a:r>
              <a:rPr lang="en-US" b="1" dirty="0"/>
              <a:t>ZDO</a:t>
            </a:r>
            <a:r>
              <a:rPr lang="en-US" dirty="0"/>
              <a:t> is responsible for the following: </a:t>
            </a:r>
            <a:endParaRPr lang="vi-VN" dirty="0"/>
          </a:p>
          <a:p>
            <a:r>
              <a:rPr lang="en-US" dirty="0"/>
              <a:t>• Initializing the application support sub-layer (APS), the network layer (NWK), and the Security Service Provider.</a:t>
            </a:r>
            <a:endParaRPr lang="vi-VN" dirty="0"/>
          </a:p>
          <a:p>
            <a:r>
              <a:rPr lang="en-US" dirty="0"/>
              <a:t> • Assembling configuration information from the end applications to determine and implement discovery, security management, network management, and binding management</a:t>
            </a:r>
          </a:p>
        </p:txBody>
      </p:sp>
      <p:sp>
        <p:nvSpPr>
          <p:cNvPr id="8" name="Rectangle 7">
            <a:extLst>
              <a:ext uri="{FF2B5EF4-FFF2-40B4-BE49-F238E27FC236}">
                <a16:creationId xmlns:a16="http://schemas.microsoft.com/office/drawing/2014/main" id="{43F3EAC9-86B8-040D-FDD6-E0499A5DDCD6}"/>
              </a:ext>
            </a:extLst>
          </p:cNvPr>
          <p:cNvSpPr/>
          <p:nvPr/>
        </p:nvSpPr>
        <p:spPr>
          <a:xfrm>
            <a:off x="800819" y="4335804"/>
            <a:ext cx="5295180" cy="166696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vi-VN" dirty="0"/>
              <a:t>IEEE address</a:t>
            </a:r>
          </a:p>
          <a:p>
            <a:pPr algn="ctr"/>
            <a:endParaRPr lang="vi-VN" dirty="0"/>
          </a:p>
          <a:p>
            <a:pPr algn="ctr"/>
            <a:endParaRPr lang="vi-VN" dirty="0"/>
          </a:p>
          <a:p>
            <a:pPr algn="ctr"/>
            <a:endParaRPr lang="vi-VN" dirty="0"/>
          </a:p>
          <a:p>
            <a:pPr algn="ctr"/>
            <a:endParaRPr lang="en-US" dirty="0"/>
          </a:p>
        </p:txBody>
      </p:sp>
      <p:sp>
        <p:nvSpPr>
          <p:cNvPr id="9" name="Rectangle 8">
            <a:extLst>
              <a:ext uri="{FF2B5EF4-FFF2-40B4-BE49-F238E27FC236}">
                <a16:creationId xmlns:a16="http://schemas.microsoft.com/office/drawing/2014/main" id="{11183B26-1495-0BB1-DB70-06224CA1CA1A}"/>
              </a:ext>
            </a:extLst>
          </p:cNvPr>
          <p:cNvSpPr/>
          <p:nvPr/>
        </p:nvSpPr>
        <p:spPr>
          <a:xfrm>
            <a:off x="6258462" y="4335804"/>
            <a:ext cx="5525219" cy="17421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vi-VN" dirty="0"/>
              <a:t>NWK address</a:t>
            </a:r>
          </a:p>
          <a:p>
            <a:pPr algn="ctr"/>
            <a:endParaRPr lang="vi-VN" dirty="0"/>
          </a:p>
          <a:p>
            <a:pPr algn="ctr"/>
            <a:endParaRPr lang="vi-VN" dirty="0"/>
          </a:p>
          <a:p>
            <a:pPr algn="ctr"/>
            <a:endParaRPr lang="vi-VN" dirty="0"/>
          </a:p>
          <a:p>
            <a:pPr algn="ctr"/>
            <a:endParaRPr lang="en-US" dirty="0"/>
          </a:p>
        </p:txBody>
      </p:sp>
      <p:sp>
        <p:nvSpPr>
          <p:cNvPr id="10" name="Rectangle 9">
            <a:extLst>
              <a:ext uri="{FF2B5EF4-FFF2-40B4-BE49-F238E27FC236}">
                <a16:creationId xmlns:a16="http://schemas.microsoft.com/office/drawing/2014/main" id="{88688F5B-EC8B-BDBD-C99C-A04A0B3F0288}"/>
              </a:ext>
            </a:extLst>
          </p:cNvPr>
          <p:cNvSpPr/>
          <p:nvPr/>
        </p:nvSpPr>
        <p:spPr>
          <a:xfrm>
            <a:off x="1247955" y="5262113"/>
            <a:ext cx="1029419" cy="5118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device</a:t>
            </a:r>
            <a:endParaRPr lang="en-US" dirty="0"/>
          </a:p>
        </p:txBody>
      </p:sp>
      <p:sp>
        <p:nvSpPr>
          <p:cNvPr id="11" name="Rectangle 10">
            <a:extLst>
              <a:ext uri="{FF2B5EF4-FFF2-40B4-BE49-F238E27FC236}">
                <a16:creationId xmlns:a16="http://schemas.microsoft.com/office/drawing/2014/main" id="{55146A42-3497-F98E-F73F-135D1C690173}"/>
              </a:ext>
            </a:extLst>
          </p:cNvPr>
          <p:cNvSpPr/>
          <p:nvPr/>
        </p:nvSpPr>
        <p:spPr>
          <a:xfrm>
            <a:off x="4195314" y="5262113"/>
            <a:ext cx="1029419" cy="5118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device</a:t>
            </a:r>
            <a:endParaRPr lang="en-US" dirty="0"/>
          </a:p>
        </p:txBody>
      </p:sp>
      <p:cxnSp>
        <p:nvCxnSpPr>
          <p:cNvPr id="13" name="Straight Arrow Connector 12">
            <a:extLst>
              <a:ext uri="{FF2B5EF4-FFF2-40B4-BE49-F238E27FC236}">
                <a16:creationId xmlns:a16="http://schemas.microsoft.com/office/drawing/2014/main" id="{3E3FA8C9-8E78-B774-4387-77BC8F929908}"/>
              </a:ext>
            </a:extLst>
          </p:cNvPr>
          <p:cNvCxnSpPr>
            <a:endCxn id="11" idx="1"/>
          </p:cNvCxnSpPr>
          <p:nvPr/>
        </p:nvCxnSpPr>
        <p:spPr>
          <a:xfrm>
            <a:off x="2277374" y="5518030"/>
            <a:ext cx="1917940"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50F00865-B4E8-D6EF-C06B-13EC3D827425}"/>
              </a:ext>
            </a:extLst>
          </p:cNvPr>
          <p:cNvSpPr txBox="1"/>
          <p:nvPr/>
        </p:nvSpPr>
        <p:spPr>
          <a:xfrm>
            <a:off x="2794958" y="5482283"/>
            <a:ext cx="1069676" cy="369332"/>
          </a:xfrm>
          <a:prstGeom prst="rect">
            <a:avLst/>
          </a:prstGeom>
          <a:noFill/>
        </p:spPr>
        <p:txBody>
          <a:bodyPr wrap="square" rtlCol="0">
            <a:spAutoFit/>
          </a:bodyPr>
          <a:lstStyle/>
          <a:p>
            <a:r>
              <a:rPr lang="vi-VN" dirty="0"/>
              <a:t>unicast</a:t>
            </a:r>
            <a:endParaRPr lang="en-US" dirty="0"/>
          </a:p>
        </p:txBody>
      </p:sp>
      <p:sp>
        <p:nvSpPr>
          <p:cNvPr id="15" name="Rectangle 14">
            <a:extLst>
              <a:ext uri="{FF2B5EF4-FFF2-40B4-BE49-F238E27FC236}">
                <a16:creationId xmlns:a16="http://schemas.microsoft.com/office/drawing/2014/main" id="{50FBF7F5-C38A-0BC3-1A45-3D14CCD312DD}"/>
              </a:ext>
            </a:extLst>
          </p:cNvPr>
          <p:cNvSpPr/>
          <p:nvPr/>
        </p:nvSpPr>
        <p:spPr>
          <a:xfrm>
            <a:off x="7125418" y="5411032"/>
            <a:ext cx="1029419" cy="5118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device</a:t>
            </a:r>
            <a:endParaRPr lang="en-US" dirty="0"/>
          </a:p>
        </p:txBody>
      </p:sp>
      <p:sp>
        <p:nvSpPr>
          <p:cNvPr id="16" name="Rectangle 15">
            <a:extLst>
              <a:ext uri="{FF2B5EF4-FFF2-40B4-BE49-F238E27FC236}">
                <a16:creationId xmlns:a16="http://schemas.microsoft.com/office/drawing/2014/main" id="{88816A58-2B8D-B07A-C3DF-320148728F3B}"/>
              </a:ext>
            </a:extLst>
          </p:cNvPr>
          <p:cNvSpPr/>
          <p:nvPr/>
        </p:nvSpPr>
        <p:spPr>
          <a:xfrm>
            <a:off x="10127412" y="4898994"/>
            <a:ext cx="1029419" cy="5118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device</a:t>
            </a:r>
            <a:endParaRPr lang="en-US" dirty="0"/>
          </a:p>
        </p:txBody>
      </p:sp>
      <p:sp>
        <p:nvSpPr>
          <p:cNvPr id="17" name="Rectangle 16">
            <a:extLst>
              <a:ext uri="{FF2B5EF4-FFF2-40B4-BE49-F238E27FC236}">
                <a16:creationId xmlns:a16="http://schemas.microsoft.com/office/drawing/2014/main" id="{E48767CD-5D57-9244-0256-A59A4613549C}"/>
              </a:ext>
            </a:extLst>
          </p:cNvPr>
          <p:cNvSpPr/>
          <p:nvPr/>
        </p:nvSpPr>
        <p:spPr>
          <a:xfrm>
            <a:off x="10127412" y="5548244"/>
            <a:ext cx="1029419" cy="5118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device</a:t>
            </a:r>
            <a:endParaRPr lang="en-US" dirty="0"/>
          </a:p>
        </p:txBody>
      </p:sp>
      <p:cxnSp>
        <p:nvCxnSpPr>
          <p:cNvPr id="19" name="Straight Arrow Connector 18">
            <a:extLst>
              <a:ext uri="{FF2B5EF4-FFF2-40B4-BE49-F238E27FC236}">
                <a16:creationId xmlns:a16="http://schemas.microsoft.com/office/drawing/2014/main" id="{E55BE87F-E70B-D2A3-1048-F18E73463F5B}"/>
              </a:ext>
            </a:extLst>
          </p:cNvPr>
          <p:cNvCxnSpPr>
            <a:endCxn id="16" idx="1"/>
          </p:cNvCxnSpPr>
          <p:nvPr/>
        </p:nvCxnSpPr>
        <p:spPr>
          <a:xfrm flipV="1">
            <a:off x="8154837" y="5154911"/>
            <a:ext cx="1972575" cy="512038"/>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2168F18D-0618-118D-7177-27E7897E056C}"/>
              </a:ext>
            </a:extLst>
          </p:cNvPr>
          <p:cNvCxnSpPr>
            <a:stCxn id="15" idx="3"/>
            <a:endCxn id="17" idx="1"/>
          </p:cNvCxnSpPr>
          <p:nvPr/>
        </p:nvCxnSpPr>
        <p:spPr>
          <a:xfrm>
            <a:off x="8154837" y="5666949"/>
            <a:ext cx="1972575" cy="137212"/>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D7A1C231-0746-4A4B-FDCA-EBBD6787085B}"/>
              </a:ext>
            </a:extLst>
          </p:cNvPr>
          <p:cNvSpPr txBox="1"/>
          <p:nvPr/>
        </p:nvSpPr>
        <p:spPr>
          <a:xfrm>
            <a:off x="8826267" y="5400316"/>
            <a:ext cx="1348590" cy="369332"/>
          </a:xfrm>
          <a:prstGeom prst="rect">
            <a:avLst/>
          </a:prstGeom>
          <a:noFill/>
        </p:spPr>
        <p:txBody>
          <a:bodyPr wrap="square" rtlCol="0">
            <a:spAutoFit/>
          </a:bodyPr>
          <a:lstStyle/>
          <a:p>
            <a:r>
              <a:rPr lang="vi-VN"/>
              <a:t>broadcast</a:t>
            </a:r>
            <a:endParaRPr lang="en-US" dirty="0"/>
          </a:p>
        </p:txBody>
      </p:sp>
      <p:sp>
        <p:nvSpPr>
          <p:cNvPr id="23" name="Rectangle 22">
            <a:extLst>
              <a:ext uri="{FF2B5EF4-FFF2-40B4-BE49-F238E27FC236}">
                <a16:creationId xmlns:a16="http://schemas.microsoft.com/office/drawing/2014/main" id="{3ABF089A-246A-B159-0A95-A67586958080}"/>
              </a:ext>
            </a:extLst>
          </p:cNvPr>
          <p:cNvSpPr/>
          <p:nvPr/>
        </p:nvSpPr>
        <p:spPr>
          <a:xfrm>
            <a:off x="506083" y="3835879"/>
            <a:ext cx="11593902" cy="2812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95F4714F-5114-1E08-C401-8468CA5B9EAA}"/>
              </a:ext>
            </a:extLst>
          </p:cNvPr>
          <p:cNvSpPr txBox="1"/>
          <p:nvPr/>
        </p:nvSpPr>
        <p:spPr>
          <a:xfrm>
            <a:off x="5457645" y="6323342"/>
            <a:ext cx="2697192" cy="369332"/>
          </a:xfrm>
          <a:prstGeom prst="rect">
            <a:avLst/>
          </a:prstGeom>
          <a:noFill/>
        </p:spPr>
        <p:txBody>
          <a:bodyPr wrap="square" rtlCol="0">
            <a:spAutoFit/>
          </a:bodyPr>
          <a:lstStyle/>
          <a:p>
            <a:r>
              <a:rPr lang="vi-VN"/>
              <a:t>Device discovery</a:t>
            </a:r>
            <a:endParaRPr lang="en-US" dirty="0"/>
          </a:p>
        </p:txBody>
      </p:sp>
    </p:spTree>
    <p:extLst>
      <p:ext uri="{BB962C8B-B14F-4D97-AF65-F5344CB8AC3E}">
        <p14:creationId xmlns:p14="http://schemas.microsoft.com/office/powerpoint/2010/main" val="1061495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A92A41-F943-22C0-FC71-D657ABE01975}"/>
              </a:ext>
            </a:extLst>
          </p:cNvPr>
          <p:cNvSpPr/>
          <p:nvPr/>
        </p:nvSpPr>
        <p:spPr>
          <a:xfrm>
            <a:off x="2547668" y="971909"/>
            <a:ext cx="3375803" cy="8051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Generate and APS PDU (adding the appropriate protocol overhead)</a:t>
            </a:r>
            <a:endParaRPr lang="en-US" dirty="0"/>
          </a:p>
        </p:txBody>
      </p:sp>
      <p:sp>
        <p:nvSpPr>
          <p:cNvPr id="3" name="Rectangle 2">
            <a:extLst>
              <a:ext uri="{FF2B5EF4-FFF2-40B4-BE49-F238E27FC236}">
                <a16:creationId xmlns:a16="http://schemas.microsoft.com/office/drawing/2014/main" id="{88846230-CFE0-468A-EA64-4D9EDDF86AF7}"/>
              </a:ext>
            </a:extLst>
          </p:cNvPr>
          <p:cNvSpPr/>
          <p:nvPr/>
        </p:nvSpPr>
        <p:spPr>
          <a:xfrm>
            <a:off x="2547668" y="1963947"/>
            <a:ext cx="3375803" cy="8051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Transfer a message between 2 binding devices </a:t>
            </a:r>
            <a:endParaRPr lang="en-US" dirty="0"/>
          </a:p>
        </p:txBody>
      </p:sp>
      <p:sp>
        <p:nvSpPr>
          <p:cNvPr id="4" name="Rectangle 3">
            <a:extLst>
              <a:ext uri="{FF2B5EF4-FFF2-40B4-BE49-F238E27FC236}">
                <a16:creationId xmlns:a16="http://schemas.microsoft.com/office/drawing/2014/main" id="{5FF0AB1A-99F7-9F88-BCFC-2C2555BE64B7}"/>
              </a:ext>
            </a:extLst>
          </p:cNvPr>
          <p:cNvSpPr/>
          <p:nvPr/>
        </p:nvSpPr>
        <p:spPr>
          <a:xfrm>
            <a:off x="2547666" y="5024886"/>
            <a:ext cx="3375803" cy="8051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Messages tranmission will not be received more than once</a:t>
            </a:r>
            <a:endParaRPr lang="en-US" dirty="0"/>
          </a:p>
        </p:txBody>
      </p:sp>
      <p:sp>
        <p:nvSpPr>
          <p:cNvPr id="5" name="Rectangle 4">
            <a:extLst>
              <a:ext uri="{FF2B5EF4-FFF2-40B4-BE49-F238E27FC236}">
                <a16:creationId xmlns:a16="http://schemas.microsoft.com/office/drawing/2014/main" id="{3D7E2274-2700-9B3C-37E4-A7721FE487D7}"/>
              </a:ext>
            </a:extLst>
          </p:cNvPr>
          <p:cNvSpPr/>
          <p:nvPr/>
        </p:nvSpPr>
        <p:spPr>
          <a:xfrm>
            <a:off x="2547667" y="3026433"/>
            <a:ext cx="3375803" cy="8051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a:t>Filter group addressed messages</a:t>
            </a:r>
            <a:endParaRPr lang="en-US" dirty="0"/>
          </a:p>
        </p:txBody>
      </p:sp>
      <p:sp>
        <p:nvSpPr>
          <p:cNvPr id="6" name="Rectangle 5">
            <a:extLst>
              <a:ext uri="{FF2B5EF4-FFF2-40B4-BE49-F238E27FC236}">
                <a16:creationId xmlns:a16="http://schemas.microsoft.com/office/drawing/2014/main" id="{07F204C1-A69F-F05C-67BB-BF34C268A76E}"/>
              </a:ext>
            </a:extLst>
          </p:cNvPr>
          <p:cNvSpPr/>
          <p:nvPr/>
        </p:nvSpPr>
        <p:spPr>
          <a:xfrm>
            <a:off x="2547666" y="4018471"/>
            <a:ext cx="3375803" cy="8051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Increase the reliability of transactions </a:t>
            </a:r>
            <a:endParaRPr lang="en-US" dirty="0"/>
          </a:p>
        </p:txBody>
      </p:sp>
      <p:sp>
        <p:nvSpPr>
          <p:cNvPr id="7" name="Rectangle 6">
            <a:extLst>
              <a:ext uri="{FF2B5EF4-FFF2-40B4-BE49-F238E27FC236}">
                <a16:creationId xmlns:a16="http://schemas.microsoft.com/office/drawing/2014/main" id="{F76DC7EA-FDF3-DD5D-5183-31B45737DE73}"/>
              </a:ext>
            </a:extLst>
          </p:cNvPr>
          <p:cNvSpPr/>
          <p:nvPr/>
        </p:nvSpPr>
        <p:spPr>
          <a:xfrm>
            <a:off x="2547666" y="5965165"/>
            <a:ext cx="3375803" cy="8051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Fragment the message in NWK layer </a:t>
            </a:r>
            <a:endParaRPr lang="en-US" dirty="0"/>
          </a:p>
        </p:txBody>
      </p:sp>
      <p:sp>
        <p:nvSpPr>
          <p:cNvPr id="8" name="TextBox 7">
            <a:extLst>
              <a:ext uri="{FF2B5EF4-FFF2-40B4-BE49-F238E27FC236}">
                <a16:creationId xmlns:a16="http://schemas.microsoft.com/office/drawing/2014/main" id="{13B2F6E0-7241-E2D3-12B0-72770ED741D9}"/>
              </a:ext>
            </a:extLst>
          </p:cNvPr>
          <p:cNvSpPr txBox="1"/>
          <p:nvPr/>
        </p:nvSpPr>
        <p:spPr>
          <a:xfrm>
            <a:off x="1966823" y="316939"/>
            <a:ext cx="4577751" cy="369332"/>
          </a:xfrm>
          <a:prstGeom prst="rect">
            <a:avLst/>
          </a:prstGeom>
          <a:noFill/>
        </p:spPr>
        <p:txBody>
          <a:bodyPr wrap="square" rtlCol="0">
            <a:spAutoFit/>
          </a:bodyPr>
          <a:lstStyle/>
          <a:p>
            <a:r>
              <a:rPr lang="vi-VN" dirty="0"/>
              <a:t>		APSDE</a:t>
            </a:r>
            <a:endParaRPr lang="en-US" dirty="0"/>
          </a:p>
        </p:txBody>
      </p:sp>
      <p:sp>
        <p:nvSpPr>
          <p:cNvPr id="9" name="Rectangle 8">
            <a:extLst>
              <a:ext uri="{FF2B5EF4-FFF2-40B4-BE49-F238E27FC236}">
                <a16:creationId xmlns:a16="http://schemas.microsoft.com/office/drawing/2014/main" id="{E95651FB-BAE8-8479-9F4D-E440293A7A5E}"/>
              </a:ext>
            </a:extLst>
          </p:cNvPr>
          <p:cNvSpPr/>
          <p:nvPr/>
        </p:nvSpPr>
        <p:spPr>
          <a:xfrm>
            <a:off x="1966823" y="184030"/>
            <a:ext cx="4721524" cy="667397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BC759A7A-9A65-DB7B-AB5A-0AA2E8CDFECC}"/>
              </a:ext>
            </a:extLst>
          </p:cNvPr>
          <p:cNvSpPr/>
          <p:nvPr/>
        </p:nvSpPr>
        <p:spPr>
          <a:xfrm>
            <a:off x="7410091" y="971909"/>
            <a:ext cx="3375803" cy="8051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Match two device togethers (binding) </a:t>
            </a:r>
            <a:endParaRPr lang="en-US" dirty="0"/>
          </a:p>
        </p:txBody>
      </p:sp>
      <p:sp>
        <p:nvSpPr>
          <p:cNvPr id="11" name="Rectangle 10">
            <a:extLst>
              <a:ext uri="{FF2B5EF4-FFF2-40B4-BE49-F238E27FC236}">
                <a16:creationId xmlns:a16="http://schemas.microsoft.com/office/drawing/2014/main" id="{B153BB7F-B560-1B0B-1A54-B64EE5193797}"/>
              </a:ext>
            </a:extLst>
          </p:cNvPr>
          <p:cNvSpPr/>
          <p:nvPr/>
        </p:nvSpPr>
        <p:spPr>
          <a:xfrm>
            <a:off x="7410091" y="1963947"/>
            <a:ext cx="3375803" cy="8051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99B1E1A-0B42-D754-670C-56170BD959E0}"/>
              </a:ext>
            </a:extLst>
          </p:cNvPr>
          <p:cNvSpPr/>
          <p:nvPr/>
        </p:nvSpPr>
        <p:spPr>
          <a:xfrm>
            <a:off x="7410089" y="5024886"/>
            <a:ext cx="3375803" cy="8051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3C59313-335A-C687-36F3-8AE9E2D0E7A7}"/>
              </a:ext>
            </a:extLst>
          </p:cNvPr>
          <p:cNvSpPr/>
          <p:nvPr/>
        </p:nvSpPr>
        <p:spPr>
          <a:xfrm>
            <a:off x="7410090" y="3026433"/>
            <a:ext cx="3375803" cy="8051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7941061-512F-1559-4D88-E59C460D39BA}"/>
              </a:ext>
            </a:extLst>
          </p:cNvPr>
          <p:cNvSpPr/>
          <p:nvPr/>
        </p:nvSpPr>
        <p:spPr>
          <a:xfrm>
            <a:off x="7430219" y="4084607"/>
            <a:ext cx="3375803" cy="8051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7C531B0-E8E5-3B85-2702-679DA4C2913B}"/>
              </a:ext>
            </a:extLst>
          </p:cNvPr>
          <p:cNvSpPr/>
          <p:nvPr/>
        </p:nvSpPr>
        <p:spPr>
          <a:xfrm>
            <a:off x="7410089" y="5965165"/>
            <a:ext cx="3375803" cy="8051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D576C64B-B7AA-88BC-5D4D-AAA58896250F}"/>
              </a:ext>
            </a:extLst>
          </p:cNvPr>
          <p:cNvSpPr txBox="1"/>
          <p:nvPr/>
        </p:nvSpPr>
        <p:spPr>
          <a:xfrm>
            <a:off x="6829246" y="316939"/>
            <a:ext cx="4577751" cy="369332"/>
          </a:xfrm>
          <a:prstGeom prst="rect">
            <a:avLst/>
          </a:prstGeom>
          <a:noFill/>
        </p:spPr>
        <p:txBody>
          <a:bodyPr wrap="square" rtlCol="0">
            <a:spAutoFit/>
          </a:bodyPr>
          <a:lstStyle/>
          <a:p>
            <a:r>
              <a:rPr lang="vi-VN" dirty="0"/>
              <a:t>	   	APSME</a:t>
            </a:r>
            <a:endParaRPr lang="en-US" dirty="0"/>
          </a:p>
        </p:txBody>
      </p:sp>
      <p:sp>
        <p:nvSpPr>
          <p:cNvPr id="17" name="Rectangle 16">
            <a:extLst>
              <a:ext uri="{FF2B5EF4-FFF2-40B4-BE49-F238E27FC236}">
                <a16:creationId xmlns:a16="http://schemas.microsoft.com/office/drawing/2014/main" id="{2F9D4A96-FB10-BE64-743C-CD81142DE128}"/>
              </a:ext>
            </a:extLst>
          </p:cNvPr>
          <p:cNvSpPr/>
          <p:nvPr/>
        </p:nvSpPr>
        <p:spPr>
          <a:xfrm>
            <a:off x="6829246" y="184030"/>
            <a:ext cx="4721524" cy="667397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0422885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253</TotalTime>
  <Words>375</Words>
  <Application>Microsoft Office PowerPoint</Application>
  <PresentationFormat>Widescreen</PresentationFormat>
  <Paragraphs>45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Vu Huu Duong</dc:creator>
  <cp:lastModifiedBy>Vu Huu Duong</cp:lastModifiedBy>
  <cp:revision>6</cp:revision>
  <dcterms:created xsi:type="dcterms:W3CDTF">2024-04-03T03:57:17Z</dcterms:created>
  <dcterms:modified xsi:type="dcterms:W3CDTF">2024-04-03T08:10:32Z</dcterms:modified>
</cp:coreProperties>
</file>