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Open Sans" panose="020B0606030504020204" pitchFamily="34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8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The Broken Window Theory &amp; The Boy Scout Rule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Đây là slide mô tả trực quan hai chủ đề là: The Broken Window Theory &amp; The Boy Scout Rule.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Nội dung chi tiết hơn được trình bày trong file báo cáo: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“</a:t>
            </a:r>
            <a:r>
              <a:rPr lang="en-US" sz="1750" b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Broken Windows Theory &amp; The Boy Scout Rule Report.pdf</a:t>
            </a:r>
            <a:r>
              <a:rPr lang="en-US" sz="175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”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36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200" b="1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Lý thuyết Cửa sổ Vỡ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93790" y="32487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Định nghĩa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298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Xuất phát từ xã hội học và tội phạm học.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96859"/>
            <a:ext cx="663715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Một "cửa sổ vỡ" không sửa sẽ dẫn </a:t>
            </a:r>
            <a:r>
              <a:rPr lang="en-US" sz="175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đến những 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cửa sổ khác bị vỡ.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6383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Áp dụng cho phần mềm: Code "xấu" không cải thiện </a:t>
            </a:r>
            <a:r>
              <a:rPr lang="en-US" sz="175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sẽ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kéo 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theo sự xuống cấp của hệ thống.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2487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Ví dụ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8298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Dự án có nhiều "code smell" (mã nguồn không rõ ràng).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39685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Không cải thiện, lập trình viên sẽ viết theo tiêu chuẩn kém.</a:t>
            </a:r>
            <a:endParaRPr lang="en-US" sz="1750" dirty="0"/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5BE5E4F4-B273-7C0E-4285-C416415ED651}"/>
              </a:ext>
            </a:extLst>
          </p:cNvPr>
          <p:cNvSpPr/>
          <p:nvPr/>
        </p:nvSpPr>
        <p:spPr>
          <a:xfrm>
            <a:off x="793730" y="82486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The Broken Window Theory</a:t>
            </a:r>
            <a:endParaRPr lang="en-US" sz="44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90749"/>
            <a:ext cx="76865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Ứng dụng The Broken Window Theory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566977" y="5394841"/>
            <a:ext cx="537516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47" y="5437346"/>
            <a:ext cx="35830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04093" y="5394841"/>
            <a:ext cx="35023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Luôn sửa chữa "cửa sổ vỡ"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304093" y="5885259"/>
            <a:ext cx="36437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Ngay khi phát hiện vấn đề, hãy sửa chữa ngay lập tức.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990149" y="5394841"/>
            <a:ext cx="537516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219" y="5437346"/>
            <a:ext cx="35830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727265" y="5394841"/>
            <a:ext cx="31887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Duy trì chất lượng code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727265" y="5885259"/>
            <a:ext cx="397223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Tránh "nợ kỹ thuật</a:t>
            </a:r>
            <a:r>
              <a:rPr lang="en-US" sz="175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 (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Technical Debt) bằng cách viết code chất lượng.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9413320" y="5394841"/>
            <a:ext cx="537516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8391" y="5437346"/>
            <a:ext cx="35830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150435" y="5394841"/>
            <a:ext cx="447996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Khuyến khích văn hóa chất lượng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0150435" y="5862637"/>
            <a:ext cx="36437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Tránh "làm tạm bợ" và hướng đến sự hoàn thiện.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88" y="1575391"/>
            <a:ext cx="62203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Quy tắc Hướng đạo sinh</a:t>
            </a:r>
            <a:endParaRPr lang="en-US" sz="3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085" y="3143726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66085" y="3937516"/>
            <a:ext cx="31990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"Hãy để lại nơi cắm trại"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35340" y="4473416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Sạch hơn lúc bạn đến.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0338" y="3143726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390338" y="3937516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Trong lập trình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9390338" y="4427934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Hãy để lại code tốt hơn trước khi bạn thay đổi nó.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2572" y="3143726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2022572" y="3937516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Nguyên tắc nhỏ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2022572" y="4427934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Giúp bảo trì codebase dễ dàng hơn.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6166085" y="59366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Khi sửa lỗi, hãy dành thời gian cải thiện code, thêm comment, refactor.</a:t>
            </a:r>
            <a:endParaRPr lang="en-US" sz="1750" dirty="0"/>
          </a:p>
        </p:txBody>
      </p:sp>
      <p:sp>
        <p:nvSpPr>
          <p:cNvPr id="14" name="Text 0">
            <a:extLst>
              <a:ext uri="{FF2B5EF4-FFF2-40B4-BE49-F238E27FC236}">
                <a16:creationId xmlns:a16="http://schemas.microsoft.com/office/drawing/2014/main" id="{7DBCCD05-4F89-F945-17B0-CFDFF81F5310}"/>
              </a:ext>
            </a:extLst>
          </p:cNvPr>
          <p:cNvSpPr/>
          <p:nvPr/>
        </p:nvSpPr>
        <p:spPr>
          <a:xfrm>
            <a:off x="6280189" y="1000423"/>
            <a:ext cx="62203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The Boy Scout Rule</a:t>
            </a:r>
            <a:endParaRPr lang="en-US" sz="44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50739"/>
            <a:ext cx="85432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Áp dụng Quy tắc Hướng đạo sinh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313146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2767251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5399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Kiểm tra code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194328" y="3030379"/>
            <a:ext cx="42500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Xem có thể làm cho code tốt hơn không.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080861" y="3604855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793790" y="3733443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89" y="4187547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39602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Cải thiện tài liệu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68171" y="4450675"/>
            <a:ext cx="3333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Nếu thấy tài liệu code thiếu sót.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254704" y="5025152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C6C6D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9"/>
          <p:cNvSpPr/>
          <p:nvPr/>
        </p:nvSpPr>
        <p:spPr>
          <a:xfrm>
            <a:off x="793790" y="5153739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11" y="5607844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3805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Code review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42014" y="5870972"/>
            <a:ext cx="434256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Đảm bảo chất lượng chung của hệ thống.</a:t>
            </a:r>
            <a:endParaRPr lang="en-US" sz="1750" dirty="0"/>
          </a:p>
        </p:txBody>
      </p:sp>
      <p:sp>
        <p:nvSpPr>
          <p:cNvPr id="17" name="Text 12"/>
          <p:cNvSpPr/>
          <p:nvPr/>
        </p:nvSpPr>
        <p:spPr>
          <a:xfrm>
            <a:off x="793790" y="67158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Code sạch hơn theo thời gian, giảm thời gian sửa lỗi và bảo trì.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9274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Tổng kết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41690"/>
            <a:ext cx="3664863" cy="1661279"/>
          </a:xfrm>
          <a:prstGeom prst="roundRect">
            <a:avLst>
              <a:gd name="adj" fmla="val 204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507004" y="3268504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The Broken Window Theory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4113252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Đừng để "cửa sổ vỡ" tồn tại.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041690"/>
            <a:ext cx="3664863" cy="1661279"/>
          </a:xfrm>
          <a:prstGeom prst="roundRect">
            <a:avLst>
              <a:gd name="adj" fmla="val 2048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398681" y="32685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The Boy Scout Rule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758922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Luôn cải thiện code.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929783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507004" y="51565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Kết quả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647015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Duy trì chất lượng phần mềm, nâng cao năng suất.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392</Words>
  <Application>Microsoft Office PowerPoint</Application>
  <PresentationFormat>Custom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Open Sans</vt:lpstr>
      <vt:lpstr>Playfair Display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GIANG ĐỨC NHẬT</cp:lastModifiedBy>
  <cp:revision>4</cp:revision>
  <dcterms:created xsi:type="dcterms:W3CDTF">2025-03-26T22:09:01Z</dcterms:created>
  <dcterms:modified xsi:type="dcterms:W3CDTF">2025-04-04T08:13:49Z</dcterms:modified>
</cp:coreProperties>
</file>