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06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5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E416AE-20C6-4F4D-B06F-11CE44231EB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en/9/9f/Unigrb.png">
            <a:extLst>
              <a:ext uri="{FF2B5EF4-FFF2-40B4-BE49-F238E27FC236}">
                <a16:creationId xmlns:a16="http://schemas.microsoft.com/office/drawing/2014/main" id="{F9E87EAF-EE85-EEB1-0F0B-52C585229C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7" y="293076"/>
            <a:ext cx="1728192" cy="142598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B95586BB-1311-0783-B1EC-F8E47631A243}"/>
              </a:ext>
            </a:extLst>
          </p:cNvPr>
          <p:cNvSpPr txBox="1">
            <a:spLocks/>
          </p:cNvSpPr>
          <p:nvPr/>
        </p:nvSpPr>
        <p:spPr>
          <a:xfrm>
            <a:off x="2234789" y="535650"/>
            <a:ext cx="7684044" cy="11025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dirty="0"/>
              <a:t>Универзитет у Нишу</a:t>
            </a:r>
            <a:br>
              <a:rPr lang="sr-Latn-RS" dirty="0"/>
            </a:br>
            <a:r>
              <a:rPr lang="sr-Cyrl-RS" dirty="0"/>
              <a:t>Електронски факултет</a:t>
            </a:r>
            <a:endParaRPr lang="en-US" dirty="0"/>
          </a:p>
        </p:txBody>
      </p:sp>
      <p:grpSp>
        <p:nvGrpSpPr>
          <p:cNvPr id="83" name="Group 19159">
            <a:extLst>
              <a:ext uri="{FF2B5EF4-FFF2-40B4-BE49-F238E27FC236}">
                <a16:creationId xmlns:a16="http://schemas.microsoft.com/office/drawing/2014/main" id="{BE91528B-74BB-0FEF-5391-8F147EC710B8}"/>
              </a:ext>
            </a:extLst>
          </p:cNvPr>
          <p:cNvGrpSpPr>
            <a:grpSpLocks/>
          </p:cNvGrpSpPr>
          <p:nvPr/>
        </p:nvGrpSpPr>
        <p:grpSpPr bwMode="auto">
          <a:xfrm>
            <a:off x="10168985" y="482790"/>
            <a:ext cx="1295400" cy="1046560"/>
            <a:chOff x="0" y="0"/>
            <a:chExt cx="8371" cy="8376"/>
          </a:xfrm>
        </p:grpSpPr>
        <p:sp>
          <p:nvSpPr>
            <p:cNvPr id="84" name="Shape 104">
              <a:extLst>
                <a:ext uri="{FF2B5EF4-FFF2-40B4-BE49-F238E27FC236}">
                  <a16:creationId xmlns:a16="http://schemas.microsoft.com/office/drawing/2014/main" id="{4890620F-CA10-7AB9-84C2-0CF3B097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2676"/>
              <a:ext cx="534" cy="570"/>
            </a:xfrm>
            <a:custGeom>
              <a:avLst/>
              <a:gdLst>
                <a:gd name="T0" fmla="*/ 16668 w 53335"/>
                <a:gd name="T1" fmla="*/ 0 h 57080"/>
                <a:gd name="T2" fmla="*/ 39633 w 53335"/>
                <a:gd name="T3" fmla="*/ 21496 h 57080"/>
                <a:gd name="T4" fmla="*/ 51857 w 53335"/>
                <a:gd name="T5" fmla="*/ 40034 h 57080"/>
                <a:gd name="T6" fmla="*/ 50379 w 53335"/>
                <a:gd name="T7" fmla="*/ 57080 h 57080"/>
                <a:gd name="T8" fmla="*/ 42597 w 53335"/>
                <a:gd name="T9" fmla="*/ 54110 h 57080"/>
                <a:gd name="T10" fmla="*/ 43338 w 53335"/>
                <a:gd name="T11" fmla="*/ 52254 h 57080"/>
                <a:gd name="T12" fmla="*/ 44449 w 53335"/>
                <a:gd name="T13" fmla="*/ 44847 h 57080"/>
                <a:gd name="T14" fmla="*/ 41856 w 53335"/>
                <a:gd name="T15" fmla="*/ 38179 h 57080"/>
                <a:gd name="T16" fmla="*/ 0 w 53335"/>
                <a:gd name="T17" fmla="*/ 41137 h 57080"/>
                <a:gd name="T18" fmla="*/ 3704 w 53335"/>
                <a:gd name="T19" fmla="*/ 31874 h 57080"/>
                <a:gd name="T20" fmla="*/ 37040 w 53335"/>
                <a:gd name="T21" fmla="*/ 30395 h 57080"/>
                <a:gd name="T22" fmla="*/ 12964 w 53335"/>
                <a:gd name="T23" fmla="*/ 8899 h 57080"/>
                <a:gd name="T24" fmla="*/ 16668 w 53335"/>
                <a:gd name="T25" fmla="*/ 0 h 57080"/>
                <a:gd name="T26" fmla="*/ 0 w 53335"/>
                <a:gd name="T27" fmla="*/ 0 h 57080"/>
                <a:gd name="T28" fmla="*/ 53335 w 53335"/>
                <a:gd name="T29" fmla="*/ 57080 h 57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3335" h="57080">
                  <a:moveTo>
                    <a:pt x="16668" y="0"/>
                  </a:moveTo>
                  <a:cubicBezTo>
                    <a:pt x="25558" y="6668"/>
                    <a:pt x="32967" y="13712"/>
                    <a:pt x="39633" y="21496"/>
                  </a:cubicBezTo>
                  <a:cubicBezTo>
                    <a:pt x="46300" y="28903"/>
                    <a:pt x="50379" y="35208"/>
                    <a:pt x="51857" y="40034"/>
                  </a:cubicBezTo>
                  <a:cubicBezTo>
                    <a:pt x="53335" y="45223"/>
                    <a:pt x="52972" y="50776"/>
                    <a:pt x="50379" y="57080"/>
                  </a:cubicBezTo>
                  <a:lnTo>
                    <a:pt x="42597" y="54110"/>
                  </a:lnTo>
                  <a:cubicBezTo>
                    <a:pt x="42597" y="53746"/>
                    <a:pt x="42967" y="53007"/>
                    <a:pt x="43338" y="52254"/>
                  </a:cubicBezTo>
                  <a:cubicBezTo>
                    <a:pt x="44449" y="49660"/>
                    <a:pt x="44819" y="47065"/>
                    <a:pt x="44449" y="44847"/>
                  </a:cubicBezTo>
                  <a:cubicBezTo>
                    <a:pt x="44449" y="42629"/>
                    <a:pt x="43338" y="40397"/>
                    <a:pt x="41856" y="38179"/>
                  </a:cubicBezTo>
                  <a:lnTo>
                    <a:pt x="0" y="41137"/>
                  </a:lnTo>
                  <a:lnTo>
                    <a:pt x="3704" y="31874"/>
                  </a:lnTo>
                  <a:lnTo>
                    <a:pt x="37040" y="30395"/>
                  </a:lnTo>
                  <a:cubicBezTo>
                    <a:pt x="30743" y="23351"/>
                    <a:pt x="22595" y="15931"/>
                    <a:pt x="12964" y="8899"/>
                  </a:cubicBezTo>
                  <a:lnTo>
                    <a:pt x="1666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Shape 105">
              <a:extLst>
                <a:ext uri="{FF2B5EF4-FFF2-40B4-BE49-F238E27FC236}">
                  <a16:creationId xmlns:a16="http://schemas.microsoft.com/office/drawing/2014/main" id="{0C5291ED-AAED-69AC-5D53-D081F5CE2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" y="2209"/>
              <a:ext cx="648" cy="600"/>
            </a:xfrm>
            <a:custGeom>
              <a:avLst/>
              <a:gdLst>
                <a:gd name="T0" fmla="*/ 19632 w 64825"/>
                <a:gd name="T1" fmla="*/ 0 h 60038"/>
                <a:gd name="T2" fmla="*/ 64825 w 64825"/>
                <a:gd name="T3" fmla="*/ 26309 h 60038"/>
                <a:gd name="T4" fmla="*/ 60378 w 64825"/>
                <a:gd name="T5" fmla="*/ 34092 h 60038"/>
                <a:gd name="T6" fmla="*/ 39998 w 64825"/>
                <a:gd name="T7" fmla="*/ 22235 h 60038"/>
                <a:gd name="T8" fmla="*/ 29627 w 64825"/>
                <a:gd name="T9" fmla="*/ 40397 h 60038"/>
                <a:gd name="T10" fmla="*/ 50007 w 64825"/>
                <a:gd name="T11" fmla="*/ 52254 h 60038"/>
                <a:gd name="T12" fmla="*/ 45184 w 64825"/>
                <a:gd name="T13" fmla="*/ 60038 h 60038"/>
                <a:gd name="T14" fmla="*/ 0 w 64825"/>
                <a:gd name="T15" fmla="*/ 34092 h 60038"/>
                <a:gd name="T16" fmla="*/ 4445 w 64825"/>
                <a:gd name="T17" fmla="*/ 25946 h 60038"/>
                <a:gd name="T18" fmla="*/ 22225 w 64825"/>
                <a:gd name="T19" fmla="*/ 36324 h 60038"/>
                <a:gd name="T20" fmla="*/ 32596 w 64825"/>
                <a:gd name="T21" fmla="*/ 18162 h 60038"/>
                <a:gd name="T22" fmla="*/ 14817 w 64825"/>
                <a:gd name="T23" fmla="*/ 7784 h 60038"/>
                <a:gd name="T24" fmla="*/ 19632 w 64825"/>
                <a:gd name="T25" fmla="*/ 0 h 60038"/>
                <a:gd name="T26" fmla="*/ 0 w 64825"/>
                <a:gd name="T27" fmla="*/ 0 h 60038"/>
                <a:gd name="T28" fmla="*/ 64825 w 64825"/>
                <a:gd name="T29" fmla="*/ 60038 h 60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825" h="60038">
                  <a:moveTo>
                    <a:pt x="19632" y="0"/>
                  </a:moveTo>
                  <a:lnTo>
                    <a:pt x="64825" y="26309"/>
                  </a:lnTo>
                  <a:lnTo>
                    <a:pt x="60378" y="34092"/>
                  </a:lnTo>
                  <a:lnTo>
                    <a:pt x="39998" y="22235"/>
                  </a:lnTo>
                  <a:lnTo>
                    <a:pt x="29627" y="40397"/>
                  </a:lnTo>
                  <a:lnTo>
                    <a:pt x="50007" y="52254"/>
                  </a:lnTo>
                  <a:lnTo>
                    <a:pt x="45184" y="60038"/>
                  </a:lnTo>
                  <a:lnTo>
                    <a:pt x="0" y="34092"/>
                  </a:lnTo>
                  <a:lnTo>
                    <a:pt x="4445" y="25946"/>
                  </a:lnTo>
                  <a:lnTo>
                    <a:pt x="22225" y="36324"/>
                  </a:lnTo>
                  <a:lnTo>
                    <a:pt x="32596" y="18162"/>
                  </a:lnTo>
                  <a:lnTo>
                    <a:pt x="14817" y="7784"/>
                  </a:lnTo>
                  <a:lnTo>
                    <a:pt x="1963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Shape 106">
              <a:extLst>
                <a:ext uri="{FF2B5EF4-FFF2-40B4-BE49-F238E27FC236}">
                  <a16:creationId xmlns:a16="http://schemas.microsoft.com/office/drawing/2014/main" id="{B25323F3-89CD-7E1C-B229-EDEF4666C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" y="1727"/>
              <a:ext cx="579" cy="656"/>
            </a:xfrm>
            <a:custGeom>
              <a:avLst/>
              <a:gdLst>
                <a:gd name="T0" fmla="*/ 25190 w 57896"/>
                <a:gd name="T1" fmla="*/ 0 h 65603"/>
                <a:gd name="T2" fmla="*/ 57896 w 57896"/>
                <a:gd name="T3" fmla="*/ 26528 h 65603"/>
                <a:gd name="T4" fmla="*/ 57896 w 57896"/>
                <a:gd name="T5" fmla="*/ 38750 h 65603"/>
                <a:gd name="T6" fmla="*/ 32968 w 57896"/>
                <a:gd name="T7" fmla="*/ 18525 h 65603"/>
                <a:gd name="T8" fmla="*/ 43715 w 57896"/>
                <a:gd name="T9" fmla="*/ 62269 h 65603"/>
                <a:gd name="T10" fmla="*/ 41485 w 57896"/>
                <a:gd name="T11" fmla="*/ 65603 h 65603"/>
                <a:gd name="T12" fmla="*/ 0 w 57896"/>
                <a:gd name="T13" fmla="*/ 31874 h 65603"/>
                <a:gd name="T14" fmla="*/ 5925 w 57896"/>
                <a:gd name="T15" fmla="*/ 24830 h 65603"/>
                <a:gd name="T16" fmla="*/ 33344 w 57896"/>
                <a:gd name="T17" fmla="*/ 47065 h 65603"/>
                <a:gd name="T18" fmla="*/ 22597 w 57896"/>
                <a:gd name="T19" fmla="*/ 2958 h 65603"/>
                <a:gd name="T20" fmla="*/ 25190 w 57896"/>
                <a:gd name="T21" fmla="*/ 0 h 65603"/>
                <a:gd name="T22" fmla="*/ 0 w 57896"/>
                <a:gd name="T23" fmla="*/ 0 h 65603"/>
                <a:gd name="T24" fmla="*/ 57896 w 57896"/>
                <a:gd name="T25" fmla="*/ 65603 h 65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7896" h="65603">
                  <a:moveTo>
                    <a:pt x="25190" y="0"/>
                  </a:moveTo>
                  <a:lnTo>
                    <a:pt x="57896" y="26528"/>
                  </a:lnTo>
                  <a:lnTo>
                    <a:pt x="57896" y="38750"/>
                  </a:lnTo>
                  <a:lnTo>
                    <a:pt x="32968" y="18525"/>
                  </a:lnTo>
                  <a:lnTo>
                    <a:pt x="43715" y="62269"/>
                  </a:lnTo>
                  <a:lnTo>
                    <a:pt x="41485" y="65603"/>
                  </a:lnTo>
                  <a:lnTo>
                    <a:pt x="0" y="31874"/>
                  </a:lnTo>
                  <a:lnTo>
                    <a:pt x="5925" y="24830"/>
                  </a:lnTo>
                  <a:lnTo>
                    <a:pt x="33344" y="47065"/>
                  </a:lnTo>
                  <a:lnTo>
                    <a:pt x="22597" y="2958"/>
                  </a:lnTo>
                  <a:lnTo>
                    <a:pt x="251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93903C34-3236-6BEE-7A5B-B5328D326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441"/>
              <a:ext cx="198" cy="368"/>
            </a:xfrm>
            <a:custGeom>
              <a:avLst/>
              <a:gdLst>
                <a:gd name="T0" fmla="*/ 19743 w 19743"/>
                <a:gd name="T1" fmla="*/ 0 h 36781"/>
                <a:gd name="T2" fmla="*/ 19743 w 19743"/>
                <a:gd name="T3" fmla="*/ 8462 h 36781"/>
                <a:gd name="T4" fmla="*/ 15557 w 19743"/>
                <a:gd name="T5" fmla="*/ 10766 h 36781"/>
                <a:gd name="T6" fmla="*/ 11849 w 19743"/>
                <a:gd name="T7" fmla="*/ 14476 h 36781"/>
                <a:gd name="T8" fmla="*/ 19743 w 19743"/>
                <a:gd name="T9" fmla="*/ 23047 h 36781"/>
                <a:gd name="T10" fmla="*/ 19743 w 19743"/>
                <a:gd name="T11" fmla="*/ 36781 h 36781"/>
                <a:gd name="T12" fmla="*/ 0 w 19743"/>
                <a:gd name="T13" fmla="*/ 15591 h 36781"/>
                <a:gd name="T14" fmla="*/ 10371 w 19743"/>
                <a:gd name="T15" fmla="*/ 4837 h 36781"/>
                <a:gd name="T16" fmla="*/ 19743 w 19743"/>
                <a:gd name="T17" fmla="*/ 0 h 36781"/>
                <a:gd name="T18" fmla="*/ 0 w 19743"/>
                <a:gd name="T19" fmla="*/ 0 h 36781"/>
                <a:gd name="T20" fmla="*/ 19743 w 19743"/>
                <a:gd name="T21" fmla="*/ 36781 h 36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9743" h="36781">
                  <a:moveTo>
                    <a:pt x="19743" y="0"/>
                  </a:moveTo>
                  <a:lnTo>
                    <a:pt x="19743" y="8462"/>
                  </a:lnTo>
                  <a:lnTo>
                    <a:pt x="15557" y="10766"/>
                  </a:lnTo>
                  <a:cubicBezTo>
                    <a:pt x="14442" y="11881"/>
                    <a:pt x="13340" y="12997"/>
                    <a:pt x="11849" y="14476"/>
                  </a:cubicBezTo>
                  <a:lnTo>
                    <a:pt x="19743" y="23047"/>
                  </a:lnTo>
                  <a:lnTo>
                    <a:pt x="19743" y="36781"/>
                  </a:lnTo>
                  <a:lnTo>
                    <a:pt x="0" y="15591"/>
                  </a:lnTo>
                  <a:cubicBezTo>
                    <a:pt x="5562" y="9650"/>
                    <a:pt x="9257" y="5953"/>
                    <a:pt x="10371" y="4837"/>
                  </a:cubicBezTo>
                  <a:lnTo>
                    <a:pt x="1974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Shape 108">
              <a:extLst>
                <a:ext uri="{FF2B5EF4-FFF2-40B4-BE49-F238E27FC236}">
                  <a16:creationId xmlns:a16="http://schemas.microsoft.com/office/drawing/2014/main" id="{5C9558E3-CEAB-C4E3-6C66-FC62EF5B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1992"/>
              <a:ext cx="84" cy="142"/>
            </a:xfrm>
            <a:custGeom>
              <a:avLst/>
              <a:gdLst>
                <a:gd name="T0" fmla="*/ 0 w 8415"/>
                <a:gd name="T1" fmla="*/ 0 h 14233"/>
                <a:gd name="T2" fmla="*/ 8415 w 8415"/>
                <a:gd name="T3" fmla="*/ 6825 h 14233"/>
                <a:gd name="T4" fmla="*/ 2478 w 8415"/>
                <a:gd name="T5" fmla="*/ 14233 h 14233"/>
                <a:gd name="T6" fmla="*/ 0 w 8415"/>
                <a:gd name="T7" fmla="*/ 12223 h 14233"/>
                <a:gd name="T8" fmla="*/ 0 w 8415"/>
                <a:gd name="T9" fmla="*/ 0 h 14233"/>
                <a:gd name="T10" fmla="*/ 0 w 8415"/>
                <a:gd name="T11" fmla="*/ 0 h 14233"/>
                <a:gd name="T12" fmla="*/ 8415 w 8415"/>
                <a:gd name="T13" fmla="*/ 14233 h 1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415" h="14233">
                  <a:moveTo>
                    <a:pt x="0" y="0"/>
                  </a:moveTo>
                  <a:lnTo>
                    <a:pt x="8415" y="6825"/>
                  </a:lnTo>
                  <a:lnTo>
                    <a:pt x="2478" y="14233"/>
                  </a:lnTo>
                  <a:lnTo>
                    <a:pt x="0" y="1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Shape 109">
              <a:extLst>
                <a:ext uri="{FF2B5EF4-FFF2-40B4-BE49-F238E27FC236}">
                  <a16:creationId xmlns:a16="http://schemas.microsoft.com/office/drawing/2014/main" id="{B4827768-A72C-48BF-A0D5-C6EA63781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1427"/>
              <a:ext cx="158" cy="551"/>
            </a:xfrm>
            <a:custGeom>
              <a:avLst/>
              <a:gdLst>
                <a:gd name="T0" fmla="*/ 2115 w 15818"/>
                <a:gd name="T1" fmla="*/ 376 h 55149"/>
                <a:gd name="T2" fmla="*/ 12486 w 15818"/>
                <a:gd name="T3" fmla="*/ 4450 h 55149"/>
                <a:gd name="T4" fmla="*/ 14340 w 15818"/>
                <a:gd name="T5" fmla="*/ 15944 h 55149"/>
                <a:gd name="T6" fmla="*/ 15747 w 15818"/>
                <a:gd name="T7" fmla="*/ 15775 h 55149"/>
                <a:gd name="T8" fmla="*/ 15747 w 15818"/>
                <a:gd name="T9" fmla="*/ 23259 h 55149"/>
                <a:gd name="T10" fmla="*/ 8779 w 15818"/>
                <a:gd name="T11" fmla="*/ 27061 h 55149"/>
                <a:gd name="T12" fmla="*/ 5447 w 15818"/>
                <a:gd name="T13" fmla="*/ 30395 h 55149"/>
                <a:gd name="T14" fmla="*/ 15747 w 15818"/>
                <a:gd name="T15" fmla="*/ 41672 h 55149"/>
                <a:gd name="T16" fmla="*/ 15747 w 15818"/>
                <a:gd name="T17" fmla="*/ 55149 h 55149"/>
                <a:gd name="T18" fmla="*/ 0 w 15818"/>
                <a:gd name="T19" fmla="*/ 38249 h 55149"/>
                <a:gd name="T20" fmla="*/ 0 w 15818"/>
                <a:gd name="T21" fmla="*/ 24515 h 55149"/>
                <a:gd name="T22" fmla="*/ 637 w 15818"/>
                <a:gd name="T23" fmla="*/ 25206 h 55149"/>
                <a:gd name="T24" fmla="*/ 3969 w 15818"/>
                <a:gd name="T25" fmla="*/ 22248 h 55149"/>
                <a:gd name="T26" fmla="*/ 5823 w 15818"/>
                <a:gd name="T27" fmla="*/ 11118 h 55149"/>
                <a:gd name="T28" fmla="*/ 1372 w 15818"/>
                <a:gd name="T29" fmla="*/ 9175 h 55149"/>
                <a:gd name="T30" fmla="*/ 0 w 15818"/>
                <a:gd name="T31" fmla="*/ 9930 h 55149"/>
                <a:gd name="T32" fmla="*/ 0 w 15818"/>
                <a:gd name="T33" fmla="*/ 1468 h 55149"/>
                <a:gd name="T34" fmla="*/ 2115 w 15818"/>
                <a:gd name="T35" fmla="*/ 376 h 55149"/>
                <a:gd name="T36" fmla="*/ 0 w 15818"/>
                <a:gd name="T37" fmla="*/ 0 h 55149"/>
                <a:gd name="T38" fmla="*/ 15818 w 15818"/>
                <a:gd name="T39" fmla="*/ 55149 h 55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15818" h="55149">
                  <a:moveTo>
                    <a:pt x="2115" y="376"/>
                  </a:moveTo>
                  <a:cubicBezTo>
                    <a:pt x="6186" y="0"/>
                    <a:pt x="9517" y="1116"/>
                    <a:pt x="12486" y="4450"/>
                  </a:cubicBezTo>
                  <a:cubicBezTo>
                    <a:pt x="15442" y="7420"/>
                    <a:pt x="15818" y="11494"/>
                    <a:pt x="14340" y="15944"/>
                  </a:cubicBezTo>
                  <a:lnTo>
                    <a:pt x="15747" y="15775"/>
                  </a:lnTo>
                  <a:lnTo>
                    <a:pt x="15747" y="23259"/>
                  </a:lnTo>
                  <a:lnTo>
                    <a:pt x="8779" y="27061"/>
                  </a:lnTo>
                  <a:cubicBezTo>
                    <a:pt x="7663" y="28540"/>
                    <a:pt x="6562" y="29280"/>
                    <a:pt x="5447" y="30395"/>
                  </a:cubicBezTo>
                  <a:lnTo>
                    <a:pt x="15747" y="41672"/>
                  </a:lnTo>
                  <a:lnTo>
                    <a:pt x="15747" y="55149"/>
                  </a:lnTo>
                  <a:lnTo>
                    <a:pt x="0" y="38249"/>
                  </a:lnTo>
                  <a:lnTo>
                    <a:pt x="0" y="24515"/>
                  </a:lnTo>
                  <a:lnTo>
                    <a:pt x="637" y="25206"/>
                  </a:lnTo>
                  <a:cubicBezTo>
                    <a:pt x="1739" y="24091"/>
                    <a:pt x="3230" y="22988"/>
                    <a:pt x="3969" y="22248"/>
                  </a:cubicBezTo>
                  <a:cubicBezTo>
                    <a:pt x="8415" y="18162"/>
                    <a:pt x="9154" y="14465"/>
                    <a:pt x="5823" y="11118"/>
                  </a:cubicBezTo>
                  <a:cubicBezTo>
                    <a:pt x="4526" y="9639"/>
                    <a:pt x="3042" y="8990"/>
                    <a:pt x="1372" y="9175"/>
                  </a:cubicBezTo>
                  <a:lnTo>
                    <a:pt x="0" y="9930"/>
                  </a:lnTo>
                  <a:lnTo>
                    <a:pt x="0" y="1468"/>
                  </a:lnTo>
                  <a:lnTo>
                    <a:pt x="2115" y="376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Shape 110">
              <a:extLst>
                <a:ext uri="{FF2B5EF4-FFF2-40B4-BE49-F238E27FC236}">
                  <a16:creationId xmlns:a16="http://schemas.microsoft.com/office/drawing/2014/main" id="{40CDC18C-7C88-82F3-92EB-F091987FB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575"/>
              <a:ext cx="197" cy="404"/>
            </a:xfrm>
            <a:custGeom>
              <a:avLst/>
              <a:gdLst>
                <a:gd name="T0" fmla="*/ 7477 w 19699"/>
                <a:gd name="T1" fmla="*/ 0 h 40346"/>
                <a:gd name="T2" fmla="*/ 15252 w 19699"/>
                <a:gd name="T3" fmla="*/ 4774 h 40346"/>
                <a:gd name="T4" fmla="*/ 18960 w 19699"/>
                <a:gd name="T5" fmla="*/ 16994 h 40346"/>
                <a:gd name="T6" fmla="*/ 11557 w 19699"/>
                <a:gd name="T7" fmla="*/ 29228 h 40346"/>
                <a:gd name="T8" fmla="*/ 71 w 19699"/>
                <a:gd name="T9" fmla="*/ 40346 h 40346"/>
                <a:gd name="T10" fmla="*/ 0 w 19699"/>
                <a:gd name="T11" fmla="*/ 40269 h 40346"/>
                <a:gd name="T12" fmla="*/ 0 w 19699"/>
                <a:gd name="T13" fmla="*/ 26793 h 40346"/>
                <a:gd name="T14" fmla="*/ 1549 w 19699"/>
                <a:gd name="T15" fmla="*/ 28488 h 40346"/>
                <a:gd name="T16" fmla="*/ 4881 w 19699"/>
                <a:gd name="T17" fmla="*/ 25154 h 40346"/>
                <a:gd name="T18" fmla="*/ 10066 w 19699"/>
                <a:gd name="T19" fmla="*/ 17747 h 40346"/>
                <a:gd name="T20" fmla="*/ 7474 w 19699"/>
                <a:gd name="T21" fmla="*/ 10703 h 40346"/>
                <a:gd name="T22" fmla="*/ 1186 w 19699"/>
                <a:gd name="T23" fmla="*/ 7732 h 40346"/>
                <a:gd name="T24" fmla="*/ 0 w 19699"/>
                <a:gd name="T25" fmla="*/ 8379 h 40346"/>
                <a:gd name="T26" fmla="*/ 0 w 19699"/>
                <a:gd name="T27" fmla="*/ 895 h 40346"/>
                <a:gd name="T28" fmla="*/ 7477 w 19699"/>
                <a:gd name="T29" fmla="*/ 0 h 40346"/>
                <a:gd name="T30" fmla="*/ 0 w 19699"/>
                <a:gd name="T31" fmla="*/ 0 h 40346"/>
                <a:gd name="T32" fmla="*/ 19699 w 19699"/>
                <a:gd name="T33" fmla="*/ 40346 h 40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9699" h="40346">
                  <a:moveTo>
                    <a:pt x="7477" y="0"/>
                  </a:moveTo>
                  <a:cubicBezTo>
                    <a:pt x="10254" y="603"/>
                    <a:pt x="12847" y="2179"/>
                    <a:pt x="15252" y="4774"/>
                  </a:cubicBezTo>
                  <a:cubicBezTo>
                    <a:pt x="18597" y="8471"/>
                    <a:pt x="19699" y="12182"/>
                    <a:pt x="18960" y="16994"/>
                  </a:cubicBezTo>
                  <a:cubicBezTo>
                    <a:pt x="18221" y="21444"/>
                    <a:pt x="16004" y="25531"/>
                    <a:pt x="11557" y="29228"/>
                  </a:cubicBezTo>
                  <a:lnTo>
                    <a:pt x="71" y="40346"/>
                  </a:lnTo>
                  <a:lnTo>
                    <a:pt x="0" y="40269"/>
                  </a:lnTo>
                  <a:lnTo>
                    <a:pt x="0" y="26793"/>
                  </a:lnTo>
                  <a:lnTo>
                    <a:pt x="1549" y="28488"/>
                  </a:lnTo>
                  <a:cubicBezTo>
                    <a:pt x="3040" y="27009"/>
                    <a:pt x="4142" y="26270"/>
                    <a:pt x="4881" y="25154"/>
                  </a:cubicBezTo>
                  <a:cubicBezTo>
                    <a:pt x="7850" y="22560"/>
                    <a:pt x="9703" y="20341"/>
                    <a:pt x="10066" y="17747"/>
                  </a:cubicBezTo>
                  <a:cubicBezTo>
                    <a:pt x="10818" y="15515"/>
                    <a:pt x="9703" y="13297"/>
                    <a:pt x="7474" y="10703"/>
                  </a:cubicBezTo>
                  <a:cubicBezTo>
                    <a:pt x="5257" y="8471"/>
                    <a:pt x="3403" y="7369"/>
                    <a:pt x="1186" y="7732"/>
                  </a:cubicBezTo>
                  <a:lnTo>
                    <a:pt x="0" y="8379"/>
                  </a:lnTo>
                  <a:lnTo>
                    <a:pt x="0" y="895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Shape 111">
              <a:extLst>
                <a:ext uri="{FF2B5EF4-FFF2-40B4-BE49-F238E27FC236}">
                  <a16:creationId xmlns:a16="http://schemas.microsoft.com/office/drawing/2014/main" id="{7D027B16-857D-E141-6101-0C7561D3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1063"/>
              <a:ext cx="571" cy="623"/>
            </a:xfrm>
            <a:custGeom>
              <a:avLst/>
              <a:gdLst>
                <a:gd name="T0" fmla="*/ 27419 w 57042"/>
                <a:gd name="T1" fmla="*/ 0 h 62269"/>
                <a:gd name="T2" fmla="*/ 32229 w 57042"/>
                <a:gd name="T3" fmla="*/ 6681 h 62269"/>
                <a:gd name="T4" fmla="*/ 12601 w 57042"/>
                <a:gd name="T5" fmla="*/ 20756 h 62269"/>
                <a:gd name="T6" fmla="*/ 19641 w 57042"/>
                <a:gd name="T7" fmla="*/ 30771 h 62269"/>
                <a:gd name="T8" fmla="*/ 33707 w 57042"/>
                <a:gd name="T9" fmla="*/ 20756 h 62269"/>
                <a:gd name="T10" fmla="*/ 38153 w 57042"/>
                <a:gd name="T11" fmla="*/ 27061 h 62269"/>
                <a:gd name="T12" fmla="*/ 24087 w 57042"/>
                <a:gd name="T13" fmla="*/ 37063 h 62269"/>
                <a:gd name="T14" fmla="*/ 32968 w 57042"/>
                <a:gd name="T15" fmla="*/ 50036 h 62269"/>
                <a:gd name="T16" fmla="*/ 52609 w 57042"/>
                <a:gd name="T17" fmla="*/ 36324 h 62269"/>
                <a:gd name="T18" fmla="*/ 57042 w 57042"/>
                <a:gd name="T19" fmla="*/ 43005 h 62269"/>
                <a:gd name="T20" fmla="*/ 30012 w 57042"/>
                <a:gd name="T21" fmla="*/ 62269 h 62269"/>
                <a:gd name="T22" fmla="*/ 0 w 57042"/>
                <a:gd name="T23" fmla="*/ 19278 h 62269"/>
                <a:gd name="T24" fmla="*/ 27419 w 57042"/>
                <a:gd name="T25" fmla="*/ 0 h 62269"/>
                <a:gd name="T26" fmla="*/ 0 w 57042"/>
                <a:gd name="T27" fmla="*/ 0 h 62269"/>
                <a:gd name="T28" fmla="*/ 57042 w 57042"/>
                <a:gd name="T29" fmla="*/ 62269 h 6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042" h="62269">
                  <a:moveTo>
                    <a:pt x="27419" y="0"/>
                  </a:moveTo>
                  <a:lnTo>
                    <a:pt x="32229" y="6681"/>
                  </a:lnTo>
                  <a:lnTo>
                    <a:pt x="12601" y="20756"/>
                  </a:lnTo>
                  <a:lnTo>
                    <a:pt x="19641" y="30771"/>
                  </a:lnTo>
                  <a:lnTo>
                    <a:pt x="33707" y="20756"/>
                  </a:lnTo>
                  <a:lnTo>
                    <a:pt x="38153" y="27061"/>
                  </a:lnTo>
                  <a:lnTo>
                    <a:pt x="24087" y="37063"/>
                  </a:lnTo>
                  <a:lnTo>
                    <a:pt x="32968" y="50036"/>
                  </a:lnTo>
                  <a:lnTo>
                    <a:pt x="52609" y="36324"/>
                  </a:lnTo>
                  <a:lnTo>
                    <a:pt x="57042" y="43005"/>
                  </a:lnTo>
                  <a:lnTo>
                    <a:pt x="30012" y="62269"/>
                  </a:lnTo>
                  <a:lnTo>
                    <a:pt x="0" y="19278"/>
                  </a:lnTo>
                  <a:lnTo>
                    <a:pt x="2741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Shape 112">
              <a:extLst>
                <a:ext uri="{FF2B5EF4-FFF2-40B4-BE49-F238E27FC236}">
                  <a16:creationId xmlns:a16="http://schemas.microsoft.com/office/drawing/2014/main" id="{2E425A75-1C34-A754-87F7-1017348B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890"/>
              <a:ext cx="217" cy="505"/>
            </a:xfrm>
            <a:custGeom>
              <a:avLst/>
              <a:gdLst>
                <a:gd name="T0" fmla="*/ 21698 w 21698"/>
                <a:gd name="T1" fmla="*/ 0 h 50554"/>
                <a:gd name="T2" fmla="*/ 21698 w 21698"/>
                <a:gd name="T3" fmla="*/ 8112 h 50554"/>
                <a:gd name="T4" fmla="*/ 14455 w 21698"/>
                <a:gd name="T5" fmla="*/ 9942 h 50554"/>
                <a:gd name="T6" fmla="*/ 12225 w 21698"/>
                <a:gd name="T7" fmla="*/ 11420 h 50554"/>
                <a:gd name="T8" fmla="*/ 19641 w 21698"/>
                <a:gd name="T9" fmla="*/ 26248 h 50554"/>
                <a:gd name="T10" fmla="*/ 21698 w 21698"/>
                <a:gd name="T11" fmla="*/ 25335 h 50554"/>
                <a:gd name="T12" fmla="*/ 21698 w 21698"/>
                <a:gd name="T13" fmla="*/ 50554 h 50554"/>
                <a:gd name="T14" fmla="*/ 0 w 21698"/>
                <a:gd name="T15" fmla="*/ 8463 h 50554"/>
                <a:gd name="T16" fmla="*/ 9632 w 21698"/>
                <a:gd name="T17" fmla="*/ 3274 h 50554"/>
                <a:gd name="T18" fmla="*/ 21698 w 21698"/>
                <a:gd name="T19" fmla="*/ 0 h 50554"/>
                <a:gd name="T20" fmla="*/ 0 w 21698"/>
                <a:gd name="T21" fmla="*/ 0 h 50554"/>
                <a:gd name="T22" fmla="*/ 21698 w 21698"/>
                <a:gd name="T23" fmla="*/ 50554 h 50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98" h="50554">
                  <a:moveTo>
                    <a:pt x="21698" y="0"/>
                  </a:moveTo>
                  <a:lnTo>
                    <a:pt x="21698" y="8112"/>
                  </a:lnTo>
                  <a:lnTo>
                    <a:pt x="14455" y="9942"/>
                  </a:lnTo>
                  <a:cubicBezTo>
                    <a:pt x="13340" y="10681"/>
                    <a:pt x="12601" y="11057"/>
                    <a:pt x="12225" y="11420"/>
                  </a:cubicBezTo>
                  <a:lnTo>
                    <a:pt x="19641" y="26248"/>
                  </a:lnTo>
                  <a:lnTo>
                    <a:pt x="21698" y="25335"/>
                  </a:lnTo>
                  <a:lnTo>
                    <a:pt x="21698" y="50554"/>
                  </a:lnTo>
                  <a:lnTo>
                    <a:pt x="0" y="8463"/>
                  </a:lnTo>
                  <a:cubicBezTo>
                    <a:pt x="6301" y="5116"/>
                    <a:pt x="9270" y="3274"/>
                    <a:pt x="9632" y="3274"/>
                  </a:cubicBezTo>
                  <a:lnTo>
                    <a:pt x="2169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Shape 113">
              <a:extLst>
                <a:ext uri="{FF2B5EF4-FFF2-40B4-BE49-F238E27FC236}">
                  <a16:creationId xmlns:a16="http://schemas.microsoft.com/office/drawing/2014/main" id="{1BE39B24-74B9-D7B1-9A6E-5707071F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" y="2564"/>
              <a:ext cx="641" cy="427"/>
            </a:xfrm>
            <a:custGeom>
              <a:avLst/>
              <a:gdLst>
                <a:gd name="T0" fmla="*/ 47410 w 64069"/>
                <a:gd name="T1" fmla="*/ 0 h 42616"/>
                <a:gd name="T2" fmla="*/ 51105 w 64069"/>
                <a:gd name="T3" fmla="*/ 9639 h 42616"/>
                <a:gd name="T4" fmla="*/ 28146 w 64069"/>
                <a:gd name="T5" fmla="*/ 33729 h 42616"/>
                <a:gd name="T6" fmla="*/ 60375 w 64069"/>
                <a:gd name="T7" fmla="*/ 32237 h 42616"/>
                <a:gd name="T8" fmla="*/ 64069 w 64069"/>
                <a:gd name="T9" fmla="*/ 41137 h 42616"/>
                <a:gd name="T10" fmla="*/ 32592 w 64069"/>
                <a:gd name="T11" fmla="*/ 41876 h 42616"/>
                <a:gd name="T12" fmla="*/ 10735 w 64069"/>
                <a:gd name="T13" fmla="*/ 36687 h 42616"/>
                <a:gd name="T14" fmla="*/ 0 w 64069"/>
                <a:gd name="T15" fmla="*/ 23714 h 42616"/>
                <a:gd name="T16" fmla="*/ 7779 w 64069"/>
                <a:gd name="T17" fmla="*/ 20380 h 42616"/>
                <a:gd name="T18" fmla="*/ 8518 w 64069"/>
                <a:gd name="T19" fmla="*/ 21859 h 42616"/>
                <a:gd name="T20" fmla="*/ 12964 w 64069"/>
                <a:gd name="T21" fmla="*/ 28540 h 42616"/>
                <a:gd name="T22" fmla="*/ 19252 w 64069"/>
                <a:gd name="T23" fmla="*/ 31498 h 42616"/>
                <a:gd name="T24" fmla="*/ 47410 w 64069"/>
                <a:gd name="T25" fmla="*/ 0 h 42616"/>
                <a:gd name="T26" fmla="*/ 0 w 64069"/>
                <a:gd name="T27" fmla="*/ 0 h 42616"/>
                <a:gd name="T28" fmla="*/ 64069 w 64069"/>
                <a:gd name="T29" fmla="*/ 42616 h 4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069" h="42616">
                  <a:moveTo>
                    <a:pt x="47410" y="0"/>
                  </a:moveTo>
                  <a:lnTo>
                    <a:pt x="51105" y="9639"/>
                  </a:lnTo>
                  <a:lnTo>
                    <a:pt x="28146" y="33729"/>
                  </a:lnTo>
                  <a:cubicBezTo>
                    <a:pt x="37778" y="34469"/>
                    <a:pt x="48512" y="33729"/>
                    <a:pt x="60375" y="32237"/>
                  </a:cubicBezTo>
                  <a:lnTo>
                    <a:pt x="64069" y="41137"/>
                  </a:lnTo>
                  <a:cubicBezTo>
                    <a:pt x="52959" y="42616"/>
                    <a:pt x="42587" y="42616"/>
                    <a:pt x="32592" y="41876"/>
                  </a:cubicBezTo>
                  <a:cubicBezTo>
                    <a:pt x="22584" y="41137"/>
                    <a:pt x="15181" y="39282"/>
                    <a:pt x="10735" y="36687"/>
                  </a:cubicBezTo>
                  <a:cubicBezTo>
                    <a:pt x="5925" y="34469"/>
                    <a:pt x="2593" y="30019"/>
                    <a:pt x="0" y="23714"/>
                  </a:cubicBezTo>
                  <a:lnTo>
                    <a:pt x="7779" y="20380"/>
                  </a:lnTo>
                  <a:cubicBezTo>
                    <a:pt x="7779" y="20756"/>
                    <a:pt x="8142" y="21120"/>
                    <a:pt x="8518" y="21859"/>
                  </a:cubicBezTo>
                  <a:cubicBezTo>
                    <a:pt x="9620" y="24830"/>
                    <a:pt x="11111" y="27048"/>
                    <a:pt x="12964" y="28540"/>
                  </a:cubicBezTo>
                  <a:cubicBezTo>
                    <a:pt x="14442" y="29643"/>
                    <a:pt x="16659" y="30758"/>
                    <a:pt x="19252" y="31498"/>
                  </a:cubicBezTo>
                  <a:lnTo>
                    <a:pt x="4741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Shape 114">
              <a:extLst>
                <a:ext uri="{FF2B5EF4-FFF2-40B4-BE49-F238E27FC236}">
                  <a16:creationId xmlns:a16="http://schemas.microsoft.com/office/drawing/2014/main" id="{D7B1BE7F-F063-A2F8-2B14-9F998941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" y="1934"/>
              <a:ext cx="752" cy="768"/>
            </a:xfrm>
            <a:custGeom>
              <a:avLst/>
              <a:gdLst>
                <a:gd name="T0" fmla="*/ 44078 w 75192"/>
                <a:gd name="T1" fmla="*/ 0 h 76721"/>
                <a:gd name="T2" fmla="*/ 48901 w 75192"/>
                <a:gd name="T3" fmla="*/ 7407 h 76721"/>
                <a:gd name="T4" fmla="*/ 11487 w 75192"/>
                <a:gd name="T5" fmla="*/ 31874 h 76721"/>
                <a:gd name="T6" fmla="*/ 20004 w 75192"/>
                <a:gd name="T7" fmla="*/ 44847 h 76721"/>
                <a:gd name="T8" fmla="*/ 57419 w 75192"/>
                <a:gd name="T9" fmla="*/ 20380 h 76721"/>
                <a:gd name="T10" fmla="*/ 62228 w 75192"/>
                <a:gd name="T11" fmla="*/ 27788 h 76721"/>
                <a:gd name="T12" fmla="*/ 24826 w 75192"/>
                <a:gd name="T13" fmla="*/ 52254 h 76721"/>
                <a:gd name="T14" fmla="*/ 32968 w 75192"/>
                <a:gd name="T15" fmla="*/ 65227 h 76721"/>
                <a:gd name="T16" fmla="*/ 70383 w 75192"/>
                <a:gd name="T17" fmla="*/ 40760 h 76721"/>
                <a:gd name="T18" fmla="*/ 75192 w 75192"/>
                <a:gd name="T19" fmla="*/ 48181 h 76721"/>
                <a:gd name="T20" fmla="*/ 31490 w 75192"/>
                <a:gd name="T21" fmla="*/ 76721 h 76721"/>
                <a:gd name="T22" fmla="*/ 0 w 75192"/>
                <a:gd name="T23" fmla="*/ 28540 h 76721"/>
                <a:gd name="T24" fmla="*/ 44078 w 75192"/>
                <a:gd name="T25" fmla="*/ 0 h 76721"/>
                <a:gd name="T26" fmla="*/ 0 w 75192"/>
                <a:gd name="T27" fmla="*/ 0 h 76721"/>
                <a:gd name="T28" fmla="*/ 75192 w 75192"/>
                <a:gd name="T29" fmla="*/ 76721 h 7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75192" h="76721">
                  <a:moveTo>
                    <a:pt x="44078" y="0"/>
                  </a:moveTo>
                  <a:lnTo>
                    <a:pt x="48901" y="7407"/>
                  </a:lnTo>
                  <a:lnTo>
                    <a:pt x="11487" y="31874"/>
                  </a:lnTo>
                  <a:lnTo>
                    <a:pt x="20004" y="44847"/>
                  </a:lnTo>
                  <a:lnTo>
                    <a:pt x="57419" y="20380"/>
                  </a:lnTo>
                  <a:lnTo>
                    <a:pt x="62228" y="27788"/>
                  </a:lnTo>
                  <a:lnTo>
                    <a:pt x="24826" y="52254"/>
                  </a:lnTo>
                  <a:lnTo>
                    <a:pt x="32968" y="65227"/>
                  </a:lnTo>
                  <a:lnTo>
                    <a:pt x="70383" y="40760"/>
                  </a:lnTo>
                  <a:lnTo>
                    <a:pt x="75192" y="48181"/>
                  </a:lnTo>
                  <a:lnTo>
                    <a:pt x="31490" y="76721"/>
                  </a:lnTo>
                  <a:lnTo>
                    <a:pt x="0" y="28540"/>
                  </a:lnTo>
                  <a:lnTo>
                    <a:pt x="4407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Shape 115">
              <a:extLst>
                <a:ext uri="{FF2B5EF4-FFF2-40B4-BE49-F238E27FC236}">
                  <a16:creationId xmlns:a16="http://schemas.microsoft.com/office/drawing/2014/main" id="{7CAB2EFA-C9C3-0DD2-F92A-4B72F5A5F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" y="1486"/>
              <a:ext cx="671" cy="656"/>
            </a:xfrm>
            <a:custGeom>
              <a:avLst/>
              <a:gdLst>
                <a:gd name="T0" fmla="*/ 38141 w 67038"/>
                <a:gd name="T1" fmla="*/ 0 h 65616"/>
                <a:gd name="T2" fmla="*/ 44441 w 67038"/>
                <a:gd name="T3" fmla="*/ 6681 h 65616"/>
                <a:gd name="T4" fmla="*/ 19252 w 67038"/>
                <a:gd name="T5" fmla="*/ 31135 h 65616"/>
                <a:gd name="T6" fmla="*/ 64069 w 67038"/>
                <a:gd name="T7" fmla="*/ 25582 h 65616"/>
                <a:gd name="T8" fmla="*/ 67038 w 67038"/>
                <a:gd name="T9" fmla="*/ 28540 h 65616"/>
                <a:gd name="T10" fmla="*/ 28521 w 67038"/>
                <a:gd name="T11" fmla="*/ 65616 h 65616"/>
                <a:gd name="T12" fmla="*/ 22221 w 67038"/>
                <a:gd name="T13" fmla="*/ 58935 h 65616"/>
                <a:gd name="T14" fmla="*/ 47410 w 67038"/>
                <a:gd name="T15" fmla="*/ 34482 h 65616"/>
                <a:gd name="T16" fmla="*/ 2593 w 67038"/>
                <a:gd name="T17" fmla="*/ 39671 h 65616"/>
                <a:gd name="T18" fmla="*/ 0 w 67038"/>
                <a:gd name="T19" fmla="*/ 36700 h 65616"/>
                <a:gd name="T20" fmla="*/ 38141 w 67038"/>
                <a:gd name="T21" fmla="*/ 0 h 65616"/>
                <a:gd name="T22" fmla="*/ 0 w 67038"/>
                <a:gd name="T23" fmla="*/ 0 h 65616"/>
                <a:gd name="T24" fmla="*/ 67038 w 67038"/>
                <a:gd name="T25" fmla="*/ 65616 h 65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7038" h="65616">
                  <a:moveTo>
                    <a:pt x="38141" y="0"/>
                  </a:moveTo>
                  <a:lnTo>
                    <a:pt x="44441" y="6681"/>
                  </a:lnTo>
                  <a:lnTo>
                    <a:pt x="19252" y="31135"/>
                  </a:lnTo>
                  <a:lnTo>
                    <a:pt x="64069" y="25582"/>
                  </a:lnTo>
                  <a:lnTo>
                    <a:pt x="67038" y="28540"/>
                  </a:lnTo>
                  <a:lnTo>
                    <a:pt x="28521" y="65616"/>
                  </a:lnTo>
                  <a:lnTo>
                    <a:pt x="22221" y="58935"/>
                  </a:lnTo>
                  <a:lnTo>
                    <a:pt x="47410" y="34482"/>
                  </a:lnTo>
                  <a:lnTo>
                    <a:pt x="2593" y="39671"/>
                  </a:lnTo>
                  <a:lnTo>
                    <a:pt x="0" y="36700"/>
                  </a:lnTo>
                  <a:lnTo>
                    <a:pt x="3814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232B9527-00A6-44C8-53A8-FE29CAA0C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" y="1115"/>
              <a:ext cx="633" cy="656"/>
            </a:xfrm>
            <a:custGeom>
              <a:avLst/>
              <a:gdLst>
                <a:gd name="T0" fmla="*/ 32216 w 63330"/>
                <a:gd name="T1" fmla="*/ 0 h 65603"/>
                <a:gd name="T2" fmla="*/ 39632 w 63330"/>
                <a:gd name="T3" fmla="*/ 5929 h 65603"/>
                <a:gd name="T4" fmla="*/ 27031 w 63330"/>
                <a:gd name="T5" fmla="*/ 21872 h 65603"/>
                <a:gd name="T6" fmla="*/ 43326 w 63330"/>
                <a:gd name="T7" fmla="*/ 34845 h 65603"/>
                <a:gd name="T8" fmla="*/ 55928 w 63330"/>
                <a:gd name="T9" fmla="*/ 18538 h 65603"/>
                <a:gd name="T10" fmla="*/ 63330 w 63330"/>
                <a:gd name="T11" fmla="*/ 24091 h 65603"/>
                <a:gd name="T12" fmla="*/ 31114 w 63330"/>
                <a:gd name="T13" fmla="*/ 65603 h 65603"/>
                <a:gd name="T14" fmla="*/ 23699 w 63330"/>
                <a:gd name="T15" fmla="*/ 60051 h 65603"/>
                <a:gd name="T16" fmla="*/ 38141 w 63330"/>
                <a:gd name="T17" fmla="*/ 41150 h 65603"/>
                <a:gd name="T18" fmla="*/ 21845 w 63330"/>
                <a:gd name="T19" fmla="*/ 28540 h 65603"/>
                <a:gd name="T20" fmla="*/ 7403 w 63330"/>
                <a:gd name="T21" fmla="*/ 47078 h 65603"/>
                <a:gd name="T22" fmla="*/ 0 w 63330"/>
                <a:gd name="T23" fmla="*/ 41150 h 65603"/>
                <a:gd name="T24" fmla="*/ 32216 w 63330"/>
                <a:gd name="T25" fmla="*/ 0 h 65603"/>
                <a:gd name="T26" fmla="*/ 0 w 63330"/>
                <a:gd name="T27" fmla="*/ 0 h 65603"/>
                <a:gd name="T28" fmla="*/ 63330 w 63330"/>
                <a:gd name="T29" fmla="*/ 65603 h 65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3330" h="65603">
                  <a:moveTo>
                    <a:pt x="32216" y="0"/>
                  </a:moveTo>
                  <a:lnTo>
                    <a:pt x="39632" y="5929"/>
                  </a:lnTo>
                  <a:lnTo>
                    <a:pt x="27031" y="21872"/>
                  </a:lnTo>
                  <a:lnTo>
                    <a:pt x="43326" y="34845"/>
                  </a:lnTo>
                  <a:lnTo>
                    <a:pt x="55928" y="18538"/>
                  </a:lnTo>
                  <a:lnTo>
                    <a:pt x="63330" y="24091"/>
                  </a:lnTo>
                  <a:lnTo>
                    <a:pt x="31114" y="65603"/>
                  </a:lnTo>
                  <a:lnTo>
                    <a:pt x="23699" y="60051"/>
                  </a:lnTo>
                  <a:lnTo>
                    <a:pt x="38141" y="41150"/>
                  </a:lnTo>
                  <a:lnTo>
                    <a:pt x="21845" y="28540"/>
                  </a:lnTo>
                  <a:lnTo>
                    <a:pt x="7403" y="47078"/>
                  </a:lnTo>
                  <a:lnTo>
                    <a:pt x="0" y="41150"/>
                  </a:lnTo>
                  <a:lnTo>
                    <a:pt x="3221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Shape 117">
              <a:extLst>
                <a:ext uri="{FF2B5EF4-FFF2-40B4-BE49-F238E27FC236}">
                  <a16:creationId xmlns:a16="http://schemas.microsoft.com/office/drawing/2014/main" id="{7FFBDA32-C74D-2170-54E1-6213AB02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874"/>
              <a:ext cx="220" cy="567"/>
            </a:xfrm>
            <a:custGeom>
              <a:avLst/>
              <a:gdLst>
                <a:gd name="T0" fmla="*/ 5721 w 22018"/>
                <a:gd name="T1" fmla="*/ 0 h 56717"/>
                <a:gd name="T2" fmla="*/ 16456 w 22018"/>
                <a:gd name="T3" fmla="*/ 7784 h 56717"/>
                <a:gd name="T4" fmla="*/ 5721 w 22018"/>
                <a:gd name="T5" fmla="*/ 33729 h 56717"/>
                <a:gd name="T6" fmla="*/ 1638 w 22018"/>
                <a:gd name="T7" fmla="*/ 35208 h 56717"/>
                <a:gd name="T8" fmla="*/ 10531 w 22018"/>
                <a:gd name="T9" fmla="*/ 52631 h 56717"/>
                <a:gd name="T10" fmla="*/ 2377 w 22018"/>
                <a:gd name="T11" fmla="*/ 56717 h 56717"/>
                <a:gd name="T12" fmla="*/ 0 w 22018"/>
                <a:gd name="T13" fmla="*/ 52107 h 56717"/>
                <a:gd name="T14" fmla="*/ 0 w 22018"/>
                <a:gd name="T15" fmla="*/ 26888 h 56717"/>
                <a:gd name="T16" fmla="*/ 1275 w 22018"/>
                <a:gd name="T17" fmla="*/ 26322 h 56717"/>
                <a:gd name="T18" fmla="*/ 8677 w 22018"/>
                <a:gd name="T19" fmla="*/ 20393 h 56717"/>
                <a:gd name="T20" fmla="*/ 8314 w 22018"/>
                <a:gd name="T21" fmla="*/ 12973 h 56717"/>
                <a:gd name="T22" fmla="*/ 2480 w 22018"/>
                <a:gd name="T23" fmla="*/ 9037 h 56717"/>
                <a:gd name="T24" fmla="*/ 0 w 22018"/>
                <a:gd name="T25" fmla="*/ 9664 h 56717"/>
                <a:gd name="T26" fmla="*/ 0 w 22018"/>
                <a:gd name="T27" fmla="*/ 1552 h 56717"/>
                <a:gd name="T28" fmla="*/ 5721 w 22018"/>
                <a:gd name="T29" fmla="*/ 0 h 56717"/>
                <a:gd name="T30" fmla="*/ 0 w 22018"/>
                <a:gd name="T31" fmla="*/ 0 h 56717"/>
                <a:gd name="T32" fmla="*/ 22018 w 22018"/>
                <a:gd name="T33" fmla="*/ 56717 h 56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2018" h="56717">
                  <a:moveTo>
                    <a:pt x="5721" y="0"/>
                  </a:moveTo>
                  <a:cubicBezTo>
                    <a:pt x="10531" y="376"/>
                    <a:pt x="13863" y="2971"/>
                    <a:pt x="16456" y="7784"/>
                  </a:cubicBezTo>
                  <a:cubicBezTo>
                    <a:pt x="22018" y="18538"/>
                    <a:pt x="18310" y="27061"/>
                    <a:pt x="5721" y="33729"/>
                  </a:cubicBezTo>
                  <a:cubicBezTo>
                    <a:pt x="4607" y="34105"/>
                    <a:pt x="3492" y="34845"/>
                    <a:pt x="1638" y="35208"/>
                  </a:cubicBezTo>
                  <a:lnTo>
                    <a:pt x="10531" y="52631"/>
                  </a:lnTo>
                  <a:lnTo>
                    <a:pt x="2377" y="56717"/>
                  </a:lnTo>
                  <a:lnTo>
                    <a:pt x="0" y="52107"/>
                  </a:lnTo>
                  <a:lnTo>
                    <a:pt x="0" y="26888"/>
                  </a:lnTo>
                  <a:lnTo>
                    <a:pt x="1275" y="26322"/>
                  </a:lnTo>
                  <a:cubicBezTo>
                    <a:pt x="5345" y="24467"/>
                    <a:pt x="7562" y="22612"/>
                    <a:pt x="8677" y="20393"/>
                  </a:cubicBezTo>
                  <a:cubicBezTo>
                    <a:pt x="9792" y="18162"/>
                    <a:pt x="9792" y="15944"/>
                    <a:pt x="8314" y="12973"/>
                  </a:cubicBezTo>
                  <a:cubicBezTo>
                    <a:pt x="7018" y="10566"/>
                    <a:pt x="5073" y="9269"/>
                    <a:pt x="2480" y="9037"/>
                  </a:cubicBezTo>
                  <a:lnTo>
                    <a:pt x="0" y="9664"/>
                  </a:lnTo>
                  <a:lnTo>
                    <a:pt x="0" y="1552"/>
                  </a:lnTo>
                  <a:lnTo>
                    <a:pt x="572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BF49158A-613B-4E99-3DCF-69ED66F8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" y="719"/>
              <a:ext cx="582" cy="533"/>
            </a:xfrm>
            <a:custGeom>
              <a:avLst/>
              <a:gdLst>
                <a:gd name="T0" fmla="*/ 17411 w 58158"/>
                <a:gd name="T1" fmla="*/ 0 h 53370"/>
                <a:gd name="T2" fmla="*/ 26667 w 58158"/>
                <a:gd name="T3" fmla="*/ 4073 h 53370"/>
                <a:gd name="T4" fmla="*/ 27043 w 58158"/>
                <a:gd name="T5" fmla="*/ 37803 h 53370"/>
                <a:gd name="T6" fmla="*/ 49264 w 58158"/>
                <a:gd name="T7" fmla="*/ 14088 h 53370"/>
                <a:gd name="T8" fmla="*/ 58158 w 58158"/>
                <a:gd name="T9" fmla="*/ 18162 h 53370"/>
                <a:gd name="T10" fmla="*/ 35924 w 58158"/>
                <a:gd name="T11" fmla="*/ 40397 h 53370"/>
                <a:gd name="T12" fmla="*/ 16672 w 58158"/>
                <a:gd name="T13" fmla="*/ 52267 h 53370"/>
                <a:gd name="T14" fmla="*/ 0 w 58158"/>
                <a:gd name="T15" fmla="*/ 50036 h 53370"/>
                <a:gd name="T16" fmla="*/ 3332 w 58158"/>
                <a:gd name="T17" fmla="*/ 42252 h 53370"/>
                <a:gd name="T18" fmla="*/ 4810 w 58158"/>
                <a:gd name="T19" fmla="*/ 42992 h 53370"/>
                <a:gd name="T20" fmla="*/ 12226 w 58158"/>
                <a:gd name="T21" fmla="*/ 44484 h 53370"/>
                <a:gd name="T22" fmla="*/ 19265 w 58158"/>
                <a:gd name="T23" fmla="*/ 42252 h 53370"/>
                <a:gd name="T24" fmla="*/ 17411 w 58158"/>
                <a:gd name="T25" fmla="*/ 0 h 53370"/>
                <a:gd name="T26" fmla="*/ 0 w 58158"/>
                <a:gd name="T27" fmla="*/ 0 h 53370"/>
                <a:gd name="T28" fmla="*/ 58158 w 58158"/>
                <a:gd name="T29" fmla="*/ 53370 h 5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8158" h="53370">
                  <a:moveTo>
                    <a:pt x="17411" y="0"/>
                  </a:moveTo>
                  <a:lnTo>
                    <a:pt x="26667" y="4073"/>
                  </a:lnTo>
                  <a:lnTo>
                    <a:pt x="27043" y="37803"/>
                  </a:lnTo>
                  <a:cubicBezTo>
                    <a:pt x="34446" y="31511"/>
                    <a:pt x="41861" y="23727"/>
                    <a:pt x="49264" y="14088"/>
                  </a:cubicBezTo>
                  <a:lnTo>
                    <a:pt x="58158" y="18162"/>
                  </a:lnTo>
                  <a:cubicBezTo>
                    <a:pt x="51118" y="26685"/>
                    <a:pt x="43702" y="34106"/>
                    <a:pt x="35924" y="40397"/>
                  </a:cubicBezTo>
                  <a:cubicBezTo>
                    <a:pt x="28146" y="47078"/>
                    <a:pt x="21858" y="50776"/>
                    <a:pt x="16672" y="52267"/>
                  </a:cubicBezTo>
                  <a:cubicBezTo>
                    <a:pt x="11487" y="53370"/>
                    <a:pt x="5925" y="52631"/>
                    <a:pt x="0" y="50036"/>
                  </a:cubicBezTo>
                  <a:lnTo>
                    <a:pt x="3332" y="42252"/>
                  </a:lnTo>
                  <a:cubicBezTo>
                    <a:pt x="3708" y="42252"/>
                    <a:pt x="4071" y="42629"/>
                    <a:pt x="4810" y="42992"/>
                  </a:cubicBezTo>
                  <a:cubicBezTo>
                    <a:pt x="7403" y="44108"/>
                    <a:pt x="9996" y="44847"/>
                    <a:pt x="12226" y="44484"/>
                  </a:cubicBezTo>
                  <a:cubicBezTo>
                    <a:pt x="14442" y="44484"/>
                    <a:pt x="17035" y="43368"/>
                    <a:pt x="19265" y="42252"/>
                  </a:cubicBezTo>
                  <a:lnTo>
                    <a:pt x="174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Shape 119">
              <a:extLst>
                <a:ext uri="{FF2B5EF4-FFF2-40B4-BE49-F238E27FC236}">
                  <a16:creationId xmlns:a16="http://schemas.microsoft.com/office/drawing/2014/main" id="{4FB393F1-227A-2099-EA51-33FB7EAF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681"/>
              <a:ext cx="456" cy="560"/>
            </a:xfrm>
            <a:custGeom>
              <a:avLst/>
              <a:gdLst>
                <a:gd name="T0" fmla="*/ 25552 w 45556"/>
                <a:gd name="T1" fmla="*/ 1116 h 55978"/>
                <a:gd name="T2" fmla="*/ 33331 w 45556"/>
                <a:gd name="T3" fmla="*/ 8536 h 55978"/>
                <a:gd name="T4" fmla="*/ 33707 w 45556"/>
                <a:gd name="T5" fmla="*/ 15944 h 55978"/>
                <a:gd name="T6" fmla="*/ 30362 w 45556"/>
                <a:gd name="T7" fmla="*/ 21872 h 55978"/>
                <a:gd name="T8" fmla="*/ 38517 w 45556"/>
                <a:gd name="T9" fmla="*/ 24103 h 55978"/>
                <a:gd name="T10" fmla="*/ 43702 w 45556"/>
                <a:gd name="T11" fmla="*/ 30771 h 55978"/>
                <a:gd name="T12" fmla="*/ 42963 w 45556"/>
                <a:gd name="T13" fmla="*/ 43744 h 55978"/>
                <a:gd name="T14" fmla="*/ 31114 w 45556"/>
                <a:gd name="T15" fmla="*/ 53007 h 55978"/>
                <a:gd name="T16" fmla="*/ 14805 w 45556"/>
                <a:gd name="T17" fmla="*/ 55238 h 55978"/>
                <a:gd name="T18" fmla="*/ 15557 w 45556"/>
                <a:gd name="T19" fmla="*/ 45963 h 55978"/>
                <a:gd name="T20" fmla="*/ 28521 w 45556"/>
                <a:gd name="T21" fmla="*/ 45599 h 55978"/>
                <a:gd name="T22" fmla="*/ 34809 w 45556"/>
                <a:gd name="T23" fmla="*/ 40773 h 55978"/>
                <a:gd name="T24" fmla="*/ 34809 w 45556"/>
                <a:gd name="T25" fmla="*/ 34105 h 55978"/>
                <a:gd name="T26" fmla="*/ 29623 w 45556"/>
                <a:gd name="T27" fmla="*/ 28916 h 55978"/>
                <a:gd name="T28" fmla="*/ 20367 w 45556"/>
                <a:gd name="T29" fmla="*/ 29656 h 55978"/>
                <a:gd name="T30" fmla="*/ 15557 w 45556"/>
                <a:gd name="T31" fmla="*/ 31887 h 55978"/>
                <a:gd name="T32" fmla="*/ 12588 w 45556"/>
                <a:gd name="T33" fmla="*/ 24843 h 55978"/>
                <a:gd name="T34" fmla="*/ 18150 w 45556"/>
                <a:gd name="T35" fmla="*/ 22988 h 55978"/>
                <a:gd name="T36" fmla="*/ 24075 w 45556"/>
                <a:gd name="T37" fmla="*/ 18538 h 55978"/>
                <a:gd name="T38" fmla="*/ 24814 w 45556"/>
                <a:gd name="T39" fmla="*/ 12610 h 55978"/>
                <a:gd name="T40" fmla="*/ 20743 w 45556"/>
                <a:gd name="T41" fmla="*/ 9276 h 55978"/>
                <a:gd name="T42" fmla="*/ 14805 w 45556"/>
                <a:gd name="T43" fmla="*/ 9639 h 55978"/>
                <a:gd name="T44" fmla="*/ 5924 w 45556"/>
                <a:gd name="T45" fmla="*/ 16683 h 55978"/>
                <a:gd name="T46" fmla="*/ 0 w 45556"/>
                <a:gd name="T47" fmla="*/ 10378 h 55978"/>
                <a:gd name="T48" fmla="*/ 12588 w 45556"/>
                <a:gd name="T49" fmla="*/ 2231 h 55978"/>
                <a:gd name="T50" fmla="*/ 25552 w 45556"/>
                <a:gd name="T51" fmla="*/ 1116 h 55978"/>
                <a:gd name="T52" fmla="*/ 0 w 45556"/>
                <a:gd name="T53" fmla="*/ 0 h 55978"/>
                <a:gd name="T54" fmla="*/ 45556 w 45556"/>
                <a:gd name="T55" fmla="*/ 55978 h 55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45556" h="55978">
                  <a:moveTo>
                    <a:pt x="25552" y="1116"/>
                  </a:moveTo>
                  <a:cubicBezTo>
                    <a:pt x="29260" y="2231"/>
                    <a:pt x="31853" y="4826"/>
                    <a:pt x="33331" y="8536"/>
                  </a:cubicBezTo>
                  <a:cubicBezTo>
                    <a:pt x="34070" y="11131"/>
                    <a:pt x="34446" y="13349"/>
                    <a:pt x="33707" y="15944"/>
                  </a:cubicBezTo>
                  <a:cubicBezTo>
                    <a:pt x="33331" y="18162"/>
                    <a:pt x="32216" y="20017"/>
                    <a:pt x="30362" y="21872"/>
                  </a:cubicBezTo>
                  <a:cubicBezTo>
                    <a:pt x="33707" y="21872"/>
                    <a:pt x="36300" y="22612"/>
                    <a:pt x="38517" y="24103"/>
                  </a:cubicBezTo>
                  <a:cubicBezTo>
                    <a:pt x="41110" y="25582"/>
                    <a:pt x="42587" y="27801"/>
                    <a:pt x="43702" y="30771"/>
                  </a:cubicBezTo>
                  <a:cubicBezTo>
                    <a:pt x="45556" y="35584"/>
                    <a:pt x="45556" y="40034"/>
                    <a:pt x="42963" y="43744"/>
                  </a:cubicBezTo>
                  <a:cubicBezTo>
                    <a:pt x="40734" y="47818"/>
                    <a:pt x="36663" y="50788"/>
                    <a:pt x="31114" y="53007"/>
                  </a:cubicBezTo>
                  <a:cubicBezTo>
                    <a:pt x="25176" y="55238"/>
                    <a:pt x="19628" y="55978"/>
                    <a:pt x="14805" y="55238"/>
                  </a:cubicBezTo>
                  <a:lnTo>
                    <a:pt x="15557" y="45963"/>
                  </a:lnTo>
                  <a:cubicBezTo>
                    <a:pt x="19991" y="47455"/>
                    <a:pt x="24438" y="47078"/>
                    <a:pt x="28521" y="45599"/>
                  </a:cubicBezTo>
                  <a:cubicBezTo>
                    <a:pt x="31477" y="44484"/>
                    <a:pt x="33331" y="43005"/>
                    <a:pt x="34809" y="40773"/>
                  </a:cubicBezTo>
                  <a:cubicBezTo>
                    <a:pt x="35548" y="38918"/>
                    <a:pt x="35924" y="36700"/>
                    <a:pt x="34809" y="34105"/>
                  </a:cubicBezTo>
                  <a:cubicBezTo>
                    <a:pt x="33707" y="31511"/>
                    <a:pt x="32216" y="29656"/>
                    <a:pt x="29623" y="28916"/>
                  </a:cubicBezTo>
                  <a:cubicBezTo>
                    <a:pt x="27031" y="28177"/>
                    <a:pt x="24075" y="28540"/>
                    <a:pt x="20367" y="29656"/>
                  </a:cubicBezTo>
                  <a:cubicBezTo>
                    <a:pt x="18513" y="30395"/>
                    <a:pt x="16659" y="31135"/>
                    <a:pt x="15557" y="31887"/>
                  </a:cubicBezTo>
                  <a:lnTo>
                    <a:pt x="12588" y="24843"/>
                  </a:lnTo>
                  <a:cubicBezTo>
                    <a:pt x="14442" y="24467"/>
                    <a:pt x="16296" y="23727"/>
                    <a:pt x="18150" y="22988"/>
                  </a:cubicBezTo>
                  <a:cubicBezTo>
                    <a:pt x="21106" y="21872"/>
                    <a:pt x="22959" y="20393"/>
                    <a:pt x="24075" y="18538"/>
                  </a:cubicBezTo>
                  <a:cubicBezTo>
                    <a:pt x="25552" y="16683"/>
                    <a:pt x="25552" y="14828"/>
                    <a:pt x="24814" y="12610"/>
                  </a:cubicBezTo>
                  <a:cubicBezTo>
                    <a:pt x="24075" y="10754"/>
                    <a:pt x="22584" y="9639"/>
                    <a:pt x="20743" y="9276"/>
                  </a:cubicBezTo>
                  <a:cubicBezTo>
                    <a:pt x="19252" y="8536"/>
                    <a:pt x="17035" y="8899"/>
                    <a:pt x="14805" y="9639"/>
                  </a:cubicBezTo>
                  <a:cubicBezTo>
                    <a:pt x="11849" y="11131"/>
                    <a:pt x="8880" y="13349"/>
                    <a:pt x="5924" y="16683"/>
                  </a:cubicBezTo>
                  <a:lnTo>
                    <a:pt x="0" y="10378"/>
                  </a:lnTo>
                  <a:cubicBezTo>
                    <a:pt x="4071" y="6681"/>
                    <a:pt x="8517" y="3710"/>
                    <a:pt x="12588" y="2231"/>
                  </a:cubicBezTo>
                  <a:cubicBezTo>
                    <a:pt x="17398" y="376"/>
                    <a:pt x="21845" y="0"/>
                    <a:pt x="25552" y="1116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Shape 120">
              <a:extLst>
                <a:ext uri="{FF2B5EF4-FFF2-40B4-BE49-F238E27FC236}">
                  <a16:creationId xmlns:a16="http://schemas.microsoft.com/office/drawing/2014/main" id="{FD781D18-D665-364E-FB17-A355EC6B5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511"/>
              <a:ext cx="440" cy="567"/>
            </a:xfrm>
            <a:custGeom>
              <a:avLst/>
              <a:gdLst>
                <a:gd name="T0" fmla="*/ 1478 w 44078"/>
                <a:gd name="T1" fmla="*/ 0 h 56717"/>
                <a:gd name="T2" fmla="*/ 44078 w 44078"/>
                <a:gd name="T3" fmla="*/ 8899 h 56717"/>
                <a:gd name="T4" fmla="*/ 42225 w 44078"/>
                <a:gd name="T5" fmla="*/ 17046 h 56717"/>
                <a:gd name="T6" fmla="*/ 25190 w 44078"/>
                <a:gd name="T7" fmla="*/ 13349 h 56717"/>
                <a:gd name="T8" fmla="*/ 15920 w 44078"/>
                <a:gd name="T9" fmla="*/ 56717 h 56717"/>
                <a:gd name="T10" fmla="*/ 7039 w 44078"/>
                <a:gd name="T11" fmla="*/ 54862 h 56717"/>
                <a:gd name="T12" fmla="*/ 16296 w 44078"/>
                <a:gd name="T13" fmla="*/ 11494 h 56717"/>
                <a:gd name="T14" fmla="*/ 0 w 44078"/>
                <a:gd name="T15" fmla="*/ 8160 h 56717"/>
                <a:gd name="T16" fmla="*/ 1478 w 44078"/>
                <a:gd name="T17" fmla="*/ 0 h 56717"/>
                <a:gd name="T18" fmla="*/ 0 w 44078"/>
                <a:gd name="T19" fmla="*/ 0 h 56717"/>
                <a:gd name="T20" fmla="*/ 44078 w 44078"/>
                <a:gd name="T21" fmla="*/ 56717 h 56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078" h="56717">
                  <a:moveTo>
                    <a:pt x="1478" y="0"/>
                  </a:moveTo>
                  <a:lnTo>
                    <a:pt x="44078" y="8899"/>
                  </a:lnTo>
                  <a:lnTo>
                    <a:pt x="42225" y="17046"/>
                  </a:lnTo>
                  <a:lnTo>
                    <a:pt x="25190" y="13349"/>
                  </a:lnTo>
                  <a:lnTo>
                    <a:pt x="15920" y="56717"/>
                  </a:lnTo>
                  <a:lnTo>
                    <a:pt x="7039" y="54862"/>
                  </a:lnTo>
                  <a:lnTo>
                    <a:pt x="16296" y="11494"/>
                  </a:lnTo>
                  <a:lnTo>
                    <a:pt x="0" y="8160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Shape 121">
              <a:extLst>
                <a:ext uri="{FF2B5EF4-FFF2-40B4-BE49-F238E27FC236}">
                  <a16:creationId xmlns:a16="http://schemas.microsoft.com/office/drawing/2014/main" id="{02384E76-8D80-5873-E777-D523DE564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500"/>
              <a:ext cx="508" cy="612"/>
            </a:xfrm>
            <a:custGeom>
              <a:avLst/>
              <a:gdLst>
                <a:gd name="T0" fmla="*/ 39631 w 50742"/>
                <a:gd name="T1" fmla="*/ 0 h 61167"/>
                <a:gd name="T2" fmla="*/ 50742 w 50742"/>
                <a:gd name="T3" fmla="*/ 51891 h 61167"/>
                <a:gd name="T4" fmla="*/ 41485 w 50742"/>
                <a:gd name="T5" fmla="*/ 53746 h 61167"/>
                <a:gd name="T6" fmla="*/ 34083 w 50742"/>
                <a:gd name="T7" fmla="*/ 19278 h 61167"/>
                <a:gd name="T8" fmla="*/ 14818 w 50742"/>
                <a:gd name="T9" fmla="*/ 60427 h 61167"/>
                <a:gd name="T10" fmla="*/ 11110 w 50742"/>
                <a:gd name="T11" fmla="*/ 61167 h 61167"/>
                <a:gd name="T12" fmla="*/ 0 w 50742"/>
                <a:gd name="T13" fmla="*/ 9276 h 61167"/>
                <a:gd name="T14" fmla="*/ 9256 w 50742"/>
                <a:gd name="T15" fmla="*/ 7044 h 61167"/>
                <a:gd name="T16" fmla="*/ 16296 w 50742"/>
                <a:gd name="T17" fmla="*/ 41513 h 61167"/>
                <a:gd name="T18" fmla="*/ 35924 w 50742"/>
                <a:gd name="T19" fmla="*/ 752 h 61167"/>
                <a:gd name="T20" fmla="*/ 39631 w 50742"/>
                <a:gd name="T21" fmla="*/ 0 h 61167"/>
                <a:gd name="T22" fmla="*/ 0 w 50742"/>
                <a:gd name="T23" fmla="*/ 0 h 61167"/>
                <a:gd name="T24" fmla="*/ 50742 w 50742"/>
                <a:gd name="T25" fmla="*/ 61167 h 6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0742" h="61167">
                  <a:moveTo>
                    <a:pt x="39631" y="0"/>
                  </a:moveTo>
                  <a:lnTo>
                    <a:pt x="50742" y="51891"/>
                  </a:lnTo>
                  <a:lnTo>
                    <a:pt x="41485" y="53746"/>
                  </a:lnTo>
                  <a:lnTo>
                    <a:pt x="34083" y="19278"/>
                  </a:lnTo>
                  <a:lnTo>
                    <a:pt x="14818" y="60427"/>
                  </a:lnTo>
                  <a:lnTo>
                    <a:pt x="11110" y="61167"/>
                  </a:lnTo>
                  <a:lnTo>
                    <a:pt x="0" y="9276"/>
                  </a:lnTo>
                  <a:lnTo>
                    <a:pt x="9256" y="7044"/>
                  </a:lnTo>
                  <a:lnTo>
                    <a:pt x="16296" y="41513"/>
                  </a:lnTo>
                  <a:lnTo>
                    <a:pt x="35924" y="752"/>
                  </a:lnTo>
                  <a:lnTo>
                    <a:pt x="3963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Shape 122">
              <a:extLst>
                <a:ext uri="{FF2B5EF4-FFF2-40B4-BE49-F238E27FC236}">
                  <a16:creationId xmlns:a16="http://schemas.microsoft.com/office/drawing/2014/main" id="{CAEC2DB4-2F81-CBB5-C50A-9F29EC448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470"/>
              <a:ext cx="371" cy="545"/>
            </a:xfrm>
            <a:custGeom>
              <a:avLst/>
              <a:gdLst>
                <a:gd name="T0" fmla="*/ 3695 w 37039"/>
                <a:gd name="T1" fmla="*/ 0 h 54486"/>
                <a:gd name="T2" fmla="*/ 37039 w 37039"/>
                <a:gd name="T3" fmla="*/ 2595 h 54486"/>
                <a:gd name="T4" fmla="*/ 36300 w 37039"/>
                <a:gd name="T5" fmla="*/ 10741 h 54486"/>
                <a:gd name="T6" fmla="*/ 12212 w 37039"/>
                <a:gd name="T7" fmla="*/ 8899 h 54486"/>
                <a:gd name="T8" fmla="*/ 11473 w 37039"/>
                <a:gd name="T9" fmla="*/ 21120 h 54486"/>
                <a:gd name="T10" fmla="*/ 28884 w 37039"/>
                <a:gd name="T11" fmla="*/ 22235 h 54486"/>
                <a:gd name="T12" fmla="*/ 28145 w 37039"/>
                <a:gd name="T13" fmla="*/ 30395 h 54486"/>
                <a:gd name="T14" fmla="*/ 10735 w 37039"/>
                <a:gd name="T15" fmla="*/ 28903 h 54486"/>
                <a:gd name="T16" fmla="*/ 9996 w 37039"/>
                <a:gd name="T17" fmla="*/ 44847 h 54486"/>
                <a:gd name="T18" fmla="*/ 33331 w 37039"/>
                <a:gd name="T19" fmla="*/ 46326 h 54486"/>
                <a:gd name="T20" fmla="*/ 32955 w 37039"/>
                <a:gd name="T21" fmla="*/ 54486 h 54486"/>
                <a:gd name="T22" fmla="*/ 0 w 37039"/>
                <a:gd name="T23" fmla="*/ 52254 h 54486"/>
                <a:gd name="T24" fmla="*/ 3695 w 37039"/>
                <a:gd name="T25" fmla="*/ 0 h 54486"/>
                <a:gd name="T26" fmla="*/ 0 w 37039"/>
                <a:gd name="T27" fmla="*/ 0 h 54486"/>
                <a:gd name="T28" fmla="*/ 37039 w 37039"/>
                <a:gd name="T29" fmla="*/ 54486 h 5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7039" h="54486">
                  <a:moveTo>
                    <a:pt x="3695" y="0"/>
                  </a:moveTo>
                  <a:lnTo>
                    <a:pt x="37039" y="2595"/>
                  </a:lnTo>
                  <a:lnTo>
                    <a:pt x="36300" y="10741"/>
                  </a:lnTo>
                  <a:lnTo>
                    <a:pt x="12212" y="8899"/>
                  </a:lnTo>
                  <a:lnTo>
                    <a:pt x="11473" y="21120"/>
                  </a:lnTo>
                  <a:lnTo>
                    <a:pt x="28884" y="22235"/>
                  </a:lnTo>
                  <a:lnTo>
                    <a:pt x="28145" y="30395"/>
                  </a:lnTo>
                  <a:lnTo>
                    <a:pt x="10735" y="28903"/>
                  </a:lnTo>
                  <a:lnTo>
                    <a:pt x="9996" y="44847"/>
                  </a:lnTo>
                  <a:lnTo>
                    <a:pt x="33331" y="46326"/>
                  </a:lnTo>
                  <a:lnTo>
                    <a:pt x="32955" y="54486"/>
                  </a:lnTo>
                  <a:lnTo>
                    <a:pt x="0" y="52254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Shape 123">
              <a:extLst>
                <a:ext uri="{FF2B5EF4-FFF2-40B4-BE49-F238E27FC236}">
                  <a16:creationId xmlns:a16="http://schemas.microsoft.com/office/drawing/2014/main" id="{5C6CAC44-6545-8EB7-6179-F2D5098F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459"/>
              <a:ext cx="437" cy="541"/>
            </a:xfrm>
            <a:custGeom>
              <a:avLst/>
              <a:gdLst>
                <a:gd name="T0" fmla="*/ 43326 w 43702"/>
                <a:gd name="T1" fmla="*/ 0 h 54122"/>
                <a:gd name="T2" fmla="*/ 43702 w 43702"/>
                <a:gd name="T3" fmla="*/ 8160 h 54122"/>
                <a:gd name="T4" fmla="*/ 26291 w 43702"/>
                <a:gd name="T5" fmla="*/ 9263 h 54122"/>
                <a:gd name="T6" fmla="*/ 29623 w 43702"/>
                <a:gd name="T7" fmla="*/ 53370 h 54122"/>
                <a:gd name="T8" fmla="*/ 20367 w 43702"/>
                <a:gd name="T9" fmla="*/ 54122 h 54122"/>
                <a:gd name="T10" fmla="*/ 17035 w 43702"/>
                <a:gd name="T11" fmla="*/ 10015 h 54122"/>
                <a:gd name="T12" fmla="*/ 739 w 43702"/>
                <a:gd name="T13" fmla="*/ 11118 h 54122"/>
                <a:gd name="T14" fmla="*/ 0 w 43702"/>
                <a:gd name="T15" fmla="*/ 2971 h 54122"/>
                <a:gd name="T16" fmla="*/ 43326 w 43702"/>
                <a:gd name="T17" fmla="*/ 0 h 54122"/>
                <a:gd name="T18" fmla="*/ 0 w 43702"/>
                <a:gd name="T19" fmla="*/ 0 h 54122"/>
                <a:gd name="T20" fmla="*/ 43702 w 43702"/>
                <a:gd name="T21" fmla="*/ 54122 h 5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3702" h="54122">
                  <a:moveTo>
                    <a:pt x="43326" y="0"/>
                  </a:moveTo>
                  <a:lnTo>
                    <a:pt x="43702" y="8160"/>
                  </a:lnTo>
                  <a:lnTo>
                    <a:pt x="26291" y="9263"/>
                  </a:lnTo>
                  <a:lnTo>
                    <a:pt x="29623" y="53370"/>
                  </a:lnTo>
                  <a:lnTo>
                    <a:pt x="20367" y="54122"/>
                  </a:lnTo>
                  <a:lnTo>
                    <a:pt x="17035" y="10015"/>
                  </a:lnTo>
                  <a:lnTo>
                    <a:pt x="739" y="11118"/>
                  </a:lnTo>
                  <a:lnTo>
                    <a:pt x="0" y="2971"/>
                  </a:lnTo>
                  <a:lnTo>
                    <a:pt x="4332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Shape 124">
              <a:extLst>
                <a:ext uri="{FF2B5EF4-FFF2-40B4-BE49-F238E27FC236}">
                  <a16:creationId xmlns:a16="http://schemas.microsoft.com/office/drawing/2014/main" id="{B2726305-D279-E706-26C2-54B373007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6438"/>
              <a:ext cx="67" cy="250"/>
            </a:xfrm>
            <a:custGeom>
              <a:avLst/>
              <a:gdLst>
                <a:gd name="T0" fmla="*/ 6738 w 6738"/>
                <a:gd name="T1" fmla="*/ 0 h 25016"/>
                <a:gd name="T2" fmla="*/ 6738 w 6738"/>
                <a:gd name="T3" fmla="*/ 25016 h 25016"/>
                <a:gd name="T4" fmla="*/ 6288 w 6738"/>
                <a:gd name="T5" fmla="*/ 24781 h 25016"/>
                <a:gd name="T6" fmla="*/ 1478 w 6738"/>
                <a:gd name="T7" fmla="*/ 7735 h 25016"/>
                <a:gd name="T8" fmla="*/ 6738 w 6738"/>
                <a:gd name="T9" fmla="*/ 0 h 25016"/>
                <a:gd name="T10" fmla="*/ 0 w 6738"/>
                <a:gd name="T11" fmla="*/ 0 h 25016"/>
                <a:gd name="T12" fmla="*/ 6738 w 6738"/>
                <a:gd name="T13" fmla="*/ 25016 h 25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6738" h="25016">
                  <a:moveTo>
                    <a:pt x="6738" y="0"/>
                  </a:moveTo>
                  <a:lnTo>
                    <a:pt x="6738" y="25016"/>
                  </a:lnTo>
                  <a:lnTo>
                    <a:pt x="6288" y="24781"/>
                  </a:lnTo>
                  <a:cubicBezTo>
                    <a:pt x="1854" y="19229"/>
                    <a:pt x="0" y="13664"/>
                    <a:pt x="1478" y="7735"/>
                  </a:cubicBezTo>
                  <a:lnTo>
                    <a:pt x="673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Shape 125">
              <a:extLst>
                <a:ext uri="{FF2B5EF4-FFF2-40B4-BE49-F238E27FC236}">
                  <a16:creationId xmlns:a16="http://schemas.microsoft.com/office/drawing/2014/main" id="{2CEE2344-3E6C-F7D1-B1F9-7B449EA21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" y="5918"/>
              <a:ext cx="375" cy="372"/>
            </a:xfrm>
            <a:custGeom>
              <a:avLst/>
              <a:gdLst>
                <a:gd name="T0" fmla="*/ 37486 w 37486"/>
                <a:gd name="T1" fmla="*/ 0 h 37267"/>
                <a:gd name="T2" fmla="*/ 37486 w 37486"/>
                <a:gd name="T3" fmla="*/ 11442 h 37267"/>
                <a:gd name="T4" fmla="*/ 27779 w 37486"/>
                <a:gd name="T5" fmla="*/ 18270 h 37267"/>
                <a:gd name="T6" fmla="*/ 29632 w 37486"/>
                <a:gd name="T7" fmla="*/ 21604 h 37267"/>
                <a:gd name="T8" fmla="*/ 36672 w 37486"/>
                <a:gd name="T9" fmla="*/ 27909 h 37267"/>
                <a:gd name="T10" fmla="*/ 37486 w 37486"/>
                <a:gd name="T11" fmla="*/ 27745 h 37267"/>
                <a:gd name="T12" fmla="*/ 37486 w 37486"/>
                <a:gd name="T13" fmla="*/ 36929 h 37267"/>
                <a:gd name="T14" fmla="*/ 36116 w 37486"/>
                <a:gd name="T15" fmla="*/ 37267 h 37267"/>
                <a:gd name="T16" fmla="*/ 23332 w 37486"/>
                <a:gd name="T17" fmla="*/ 26793 h 37267"/>
                <a:gd name="T18" fmla="*/ 21115 w 37486"/>
                <a:gd name="T19" fmla="*/ 23083 h 37267"/>
                <a:gd name="T20" fmla="*/ 5186 w 37486"/>
                <a:gd name="T21" fmla="*/ 34201 h 37267"/>
                <a:gd name="T22" fmla="*/ 0 w 37486"/>
                <a:gd name="T23" fmla="*/ 26417 h 37267"/>
                <a:gd name="T24" fmla="*/ 37486 w 37486"/>
                <a:gd name="T25" fmla="*/ 0 h 37267"/>
                <a:gd name="T26" fmla="*/ 0 w 37486"/>
                <a:gd name="T27" fmla="*/ 0 h 37267"/>
                <a:gd name="T28" fmla="*/ 37486 w 37486"/>
                <a:gd name="T29" fmla="*/ 37267 h 37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7486" h="37267">
                  <a:moveTo>
                    <a:pt x="37486" y="0"/>
                  </a:moveTo>
                  <a:lnTo>
                    <a:pt x="37486" y="11442"/>
                  </a:lnTo>
                  <a:lnTo>
                    <a:pt x="27779" y="18270"/>
                  </a:lnTo>
                  <a:cubicBezTo>
                    <a:pt x="28518" y="19749"/>
                    <a:pt x="29256" y="20865"/>
                    <a:pt x="29632" y="21604"/>
                  </a:cubicBezTo>
                  <a:cubicBezTo>
                    <a:pt x="32225" y="24938"/>
                    <a:pt x="34442" y="27170"/>
                    <a:pt x="36672" y="27909"/>
                  </a:cubicBezTo>
                  <a:lnTo>
                    <a:pt x="37486" y="27745"/>
                  </a:lnTo>
                  <a:lnTo>
                    <a:pt x="37486" y="36929"/>
                  </a:lnTo>
                  <a:lnTo>
                    <a:pt x="36116" y="37267"/>
                  </a:lnTo>
                  <a:cubicBezTo>
                    <a:pt x="31671" y="36063"/>
                    <a:pt x="27409" y="32540"/>
                    <a:pt x="23332" y="26793"/>
                  </a:cubicBezTo>
                  <a:cubicBezTo>
                    <a:pt x="22593" y="26054"/>
                    <a:pt x="21854" y="24575"/>
                    <a:pt x="21115" y="23083"/>
                  </a:cubicBezTo>
                  <a:lnTo>
                    <a:pt x="5186" y="34201"/>
                  </a:lnTo>
                  <a:lnTo>
                    <a:pt x="0" y="26417"/>
                  </a:lnTo>
                  <a:lnTo>
                    <a:pt x="3748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Shape 126">
              <a:extLst>
                <a:ext uri="{FF2B5EF4-FFF2-40B4-BE49-F238E27FC236}">
                  <a16:creationId xmlns:a16="http://schemas.microsoft.com/office/drawing/2014/main" id="{627FE854-54D5-0B6F-77B9-67A2D537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" y="5504"/>
              <a:ext cx="545" cy="463"/>
            </a:xfrm>
            <a:custGeom>
              <a:avLst/>
              <a:gdLst>
                <a:gd name="T0" fmla="*/ 40008 w 54525"/>
                <a:gd name="T1" fmla="*/ 0 h 46326"/>
                <a:gd name="T2" fmla="*/ 54525 w 54525"/>
                <a:gd name="T3" fmla="*/ 29911 h 46326"/>
                <a:gd name="T4" fmla="*/ 54525 w 54525"/>
                <a:gd name="T5" fmla="*/ 41106 h 46326"/>
                <a:gd name="T6" fmla="*/ 51481 w 54525"/>
                <a:gd name="T7" fmla="*/ 42629 h 46326"/>
                <a:gd name="T8" fmla="*/ 43702 w 54525"/>
                <a:gd name="T9" fmla="*/ 27061 h 46326"/>
                <a:gd name="T10" fmla="*/ 4075 w 54525"/>
                <a:gd name="T11" fmla="*/ 46326 h 46326"/>
                <a:gd name="T12" fmla="*/ 0 w 54525"/>
                <a:gd name="T13" fmla="*/ 37803 h 46326"/>
                <a:gd name="T14" fmla="*/ 39632 w 54525"/>
                <a:gd name="T15" fmla="*/ 18525 h 46326"/>
                <a:gd name="T16" fmla="*/ 32592 w 54525"/>
                <a:gd name="T17" fmla="*/ 3710 h 46326"/>
                <a:gd name="T18" fmla="*/ 40008 w 54525"/>
                <a:gd name="T19" fmla="*/ 0 h 46326"/>
                <a:gd name="T20" fmla="*/ 0 w 54525"/>
                <a:gd name="T21" fmla="*/ 0 h 46326"/>
                <a:gd name="T22" fmla="*/ 54525 w 54525"/>
                <a:gd name="T23" fmla="*/ 46326 h 46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54525" h="46326">
                  <a:moveTo>
                    <a:pt x="40008" y="0"/>
                  </a:moveTo>
                  <a:lnTo>
                    <a:pt x="54525" y="29911"/>
                  </a:lnTo>
                  <a:lnTo>
                    <a:pt x="54525" y="41106"/>
                  </a:lnTo>
                  <a:lnTo>
                    <a:pt x="51481" y="42629"/>
                  </a:lnTo>
                  <a:lnTo>
                    <a:pt x="43702" y="27061"/>
                  </a:lnTo>
                  <a:lnTo>
                    <a:pt x="4075" y="46326"/>
                  </a:lnTo>
                  <a:lnTo>
                    <a:pt x="0" y="37803"/>
                  </a:lnTo>
                  <a:lnTo>
                    <a:pt x="39632" y="18525"/>
                  </a:lnTo>
                  <a:lnTo>
                    <a:pt x="32592" y="3710"/>
                  </a:lnTo>
                  <a:lnTo>
                    <a:pt x="4000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Shape 127">
              <a:extLst>
                <a:ext uri="{FF2B5EF4-FFF2-40B4-BE49-F238E27FC236}">
                  <a16:creationId xmlns:a16="http://schemas.microsoft.com/office/drawing/2014/main" id="{DDB8DB97-A289-996A-DC90-557687F44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" y="5144"/>
              <a:ext cx="626" cy="549"/>
            </a:xfrm>
            <a:custGeom>
              <a:avLst/>
              <a:gdLst>
                <a:gd name="T0" fmla="*/ 48893 w 62596"/>
                <a:gd name="T1" fmla="*/ 0 h 54862"/>
                <a:gd name="T2" fmla="*/ 52225 w 62596"/>
                <a:gd name="T3" fmla="*/ 8899 h 54862"/>
                <a:gd name="T4" fmla="*/ 32965 w 62596"/>
                <a:gd name="T5" fmla="*/ 16320 h 54862"/>
                <a:gd name="T6" fmla="*/ 32965 w 62596"/>
                <a:gd name="T7" fmla="*/ 16683 h 54862"/>
                <a:gd name="T8" fmla="*/ 39262 w 62596"/>
                <a:gd name="T9" fmla="*/ 24843 h 54862"/>
                <a:gd name="T10" fmla="*/ 48522 w 62596"/>
                <a:gd name="T11" fmla="*/ 25946 h 54862"/>
                <a:gd name="T12" fmla="*/ 56672 w 62596"/>
                <a:gd name="T13" fmla="*/ 26322 h 54862"/>
                <a:gd name="T14" fmla="*/ 61481 w 62596"/>
                <a:gd name="T15" fmla="*/ 31887 h 54862"/>
                <a:gd name="T16" fmla="*/ 62596 w 62596"/>
                <a:gd name="T17" fmla="*/ 35221 h 54862"/>
                <a:gd name="T18" fmla="*/ 54818 w 62596"/>
                <a:gd name="T19" fmla="*/ 38179 h 54862"/>
                <a:gd name="T20" fmla="*/ 54455 w 62596"/>
                <a:gd name="T21" fmla="*/ 36700 h 54862"/>
                <a:gd name="T22" fmla="*/ 52964 w 62596"/>
                <a:gd name="T23" fmla="*/ 34845 h 54862"/>
                <a:gd name="T24" fmla="*/ 48893 w 62596"/>
                <a:gd name="T25" fmla="*/ 34845 h 54862"/>
                <a:gd name="T26" fmla="*/ 40374 w 62596"/>
                <a:gd name="T27" fmla="*/ 33729 h 54862"/>
                <a:gd name="T28" fmla="*/ 33336 w 62596"/>
                <a:gd name="T29" fmla="*/ 28177 h 54862"/>
                <a:gd name="T30" fmla="*/ 31483 w 62596"/>
                <a:gd name="T31" fmla="*/ 37439 h 54862"/>
                <a:gd name="T32" fmla="*/ 23705 w 62596"/>
                <a:gd name="T33" fmla="*/ 45223 h 54862"/>
                <a:gd name="T34" fmla="*/ 20372 w 62596"/>
                <a:gd name="T35" fmla="*/ 47818 h 54862"/>
                <a:gd name="T36" fmla="*/ 20743 w 62596"/>
                <a:gd name="T37" fmla="*/ 50412 h 54862"/>
                <a:gd name="T38" fmla="*/ 21112 w 62596"/>
                <a:gd name="T39" fmla="*/ 51891 h 54862"/>
                <a:gd name="T40" fmla="*/ 13334 w 62596"/>
                <a:gd name="T41" fmla="*/ 54862 h 54862"/>
                <a:gd name="T42" fmla="*/ 12223 w 62596"/>
                <a:gd name="T43" fmla="*/ 51891 h 54862"/>
                <a:gd name="T44" fmla="*/ 11853 w 62596"/>
                <a:gd name="T45" fmla="*/ 44107 h 54862"/>
                <a:gd name="T46" fmla="*/ 17779 w 62596"/>
                <a:gd name="T47" fmla="*/ 38179 h 54862"/>
                <a:gd name="T48" fmla="*/ 25928 w 62596"/>
                <a:gd name="T49" fmla="*/ 29656 h 54862"/>
                <a:gd name="T50" fmla="*/ 25557 w 62596"/>
                <a:gd name="T51" fmla="*/ 19278 h 54862"/>
                <a:gd name="T52" fmla="*/ 25557 w 62596"/>
                <a:gd name="T53" fmla="*/ 18914 h 54862"/>
                <a:gd name="T54" fmla="*/ 3333 w 62596"/>
                <a:gd name="T55" fmla="*/ 27437 h 54862"/>
                <a:gd name="T56" fmla="*/ 0 w 62596"/>
                <a:gd name="T57" fmla="*/ 18914 h 54862"/>
                <a:gd name="T58" fmla="*/ 48893 w 62596"/>
                <a:gd name="T59" fmla="*/ 0 h 54862"/>
                <a:gd name="T60" fmla="*/ 0 w 62596"/>
                <a:gd name="T61" fmla="*/ 0 h 54862"/>
                <a:gd name="T62" fmla="*/ 62596 w 62596"/>
                <a:gd name="T63" fmla="*/ 54862 h 54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62596" h="54862">
                  <a:moveTo>
                    <a:pt x="48893" y="0"/>
                  </a:moveTo>
                  <a:lnTo>
                    <a:pt x="52225" y="8899"/>
                  </a:lnTo>
                  <a:lnTo>
                    <a:pt x="32965" y="16320"/>
                  </a:lnTo>
                  <a:lnTo>
                    <a:pt x="32965" y="16683"/>
                  </a:lnTo>
                  <a:cubicBezTo>
                    <a:pt x="34447" y="20756"/>
                    <a:pt x="36669" y="23351"/>
                    <a:pt x="39262" y="24843"/>
                  </a:cubicBezTo>
                  <a:cubicBezTo>
                    <a:pt x="41485" y="26322"/>
                    <a:pt x="44819" y="26698"/>
                    <a:pt x="48522" y="25946"/>
                  </a:cubicBezTo>
                  <a:cubicBezTo>
                    <a:pt x="52225" y="25582"/>
                    <a:pt x="54818" y="25582"/>
                    <a:pt x="56672" y="26322"/>
                  </a:cubicBezTo>
                  <a:cubicBezTo>
                    <a:pt x="58889" y="27061"/>
                    <a:pt x="60379" y="28916"/>
                    <a:pt x="61481" y="31887"/>
                  </a:cubicBezTo>
                  <a:cubicBezTo>
                    <a:pt x="61857" y="33366"/>
                    <a:pt x="62233" y="34482"/>
                    <a:pt x="62596" y="35221"/>
                  </a:cubicBezTo>
                  <a:lnTo>
                    <a:pt x="54818" y="38179"/>
                  </a:lnTo>
                  <a:cubicBezTo>
                    <a:pt x="54818" y="37816"/>
                    <a:pt x="54455" y="37439"/>
                    <a:pt x="54455" y="36700"/>
                  </a:cubicBezTo>
                  <a:cubicBezTo>
                    <a:pt x="54079" y="35584"/>
                    <a:pt x="53340" y="35221"/>
                    <a:pt x="52964" y="34845"/>
                  </a:cubicBezTo>
                  <a:cubicBezTo>
                    <a:pt x="52225" y="34482"/>
                    <a:pt x="51110" y="34482"/>
                    <a:pt x="48893" y="34845"/>
                  </a:cubicBezTo>
                  <a:cubicBezTo>
                    <a:pt x="45929" y="35584"/>
                    <a:pt x="42967" y="35221"/>
                    <a:pt x="40374" y="33729"/>
                  </a:cubicBezTo>
                  <a:cubicBezTo>
                    <a:pt x="37411" y="32627"/>
                    <a:pt x="35189" y="30771"/>
                    <a:pt x="33336" y="28177"/>
                  </a:cubicBezTo>
                  <a:cubicBezTo>
                    <a:pt x="33336" y="31511"/>
                    <a:pt x="32965" y="34845"/>
                    <a:pt x="31483" y="37439"/>
                  </a:cubicBezTo>
                  <a:cubicBezTo>
                    <a:pt x="30003" y="40410"/>
                    <a:pt x="27410" y="42629"/>
                    <a:pt x="23705" y="45223"/>
                  </a:cubicBezTo>
                  <a:cubicBezTo>
                    <a:pt x="21854" y="46339"/>
                    <a:pt x="20743" y="47078"/>
                    <a:pt x="20372" y="47818"/>
                  </a:cubicBezTo>
                  <a:cubicBezTo>
                    <a:pt x="20001" y="48557"/>
                    <a:pt x="20372" y="49297"/>
                    <a:pt x="20743" y="50412"/>
                  </a:cubicBezTo>
                  <a:cubicBezTo>
                    <a:pt x="20743" y="50788"/>
                    <a:pt x="21112" y="51528"/>
                    <a:pt x="21112" y="51891"/>
                  </a:cubicBezTo>
                  <a:lnTo>
                    <a:pt x="13334" y="54862"/>
                  </a:lnTo>
                  <a:cubicBezTo>
                    <a:pt x="12964" y="54122"/>
                    <a:pt x="12593" y="53383"/>
                    <a:pt x="12223" y="51891"/>
                  </a:cubicBezTo>
                  <a:cubicBezTo>
                    <a:pt x="11111" y="48933"/>
                    <a:pt x="10741" y="46339"/>
                    <a:pt x="11853" y="44107"/>
                  </a:cubicBezTo>
                  <a:cubicBezTo>
                    <a:pt x="12593" y="41889"/>
                    <a:pt x="14446" y="40034"/>
                    <a:pt x="17779" y="38179"/>
                  </a:cubicBezTo>
                  <a:cubicBezTo>
                    <a:pt x="22225" y="35584"/>
                    <a:pt x="24817" y="32627"/>
                    <a:pt x="25928" y="29656"/>
                  </a:cubicBezTo>
                  <a:cubicBezTo>
                    <a:pt x="27410" y="26698"/>
                    <a:pt x="27039" y="23351"/>
                    <a:pt x="25557" y="19278"/>
                  </a:cubicBezTo>
                  <a:lnTo>
                    <a:pt x="25557" y="18914"/>
                  </a:lnTo>
                  <a:lnTo>
                    <a:pt x="3333" y="27437"/>
                  </a:lnTo>
                  <a:lnTo>
                    <a:pt x="0" y="18914"/>
                  </a:lnTo>
                  <a:lnTo>
                    <a:pt x="4889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Shape 128">
              <a:extLst>
                <a:ext uri="{FF2B5EF4-FFF2-40B4-BE49-F238E27FC236}">
                  <a16:creationId xmlns:a16="http://schemas.microsoft.com/office/drawing/2014/main" id="{B2EFE45D-D751-F66D-D5CD-87C7F44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" y="4818"/>
              <a:ext cx="582" cy="430"/>
            </a:xfrm>
            <a:custGeom>
              <a:avLst/>
              <a:gdLst>
                <a:gd name="T0" fmla="*/ 51117 w 58155"/>
                <a:gd name="T1" fmla="*/ 0 h 42992"/>
                <a:gd name="T2" fmla="*/ 58155 w 58155"/>
                <a:gd name="T3" fmla="*/ 32614 h 42992"/>
                <a:gd name="T4" fmla="*/ 50376 w 58155"/>
                <a:gd name="T5" fmla="*/ 34105 h 42992"/>
                <a:gd name="T6" fmla="*/ 45191 w 58155"/>
                <a:gd name="T7" fmla="*/ 10754 h 42992"/>
                <a:gd name="T8" fmla="*/ 33338 w 58155"/>
                <a:gd name="T9" fmla="*/ 13349 h 42992"/>
                <a:gd name="T10" fmla="*/ 36671 w 58155"/>
                <a:gd name="T11" fmla="*/ 30019 h 42992"/>
                <a:gd name="T12" fmla="*/ 29263 w 58155"/>
                <a:gd name="T13" fmla="*/ 31874 h 42992"/>
                <a:gd name="T14" fmla="*/ 25559 w 58155"/>
                <a:gd name="T15" fmla="*/ 14828 h 42992"/>
                <a:gd name="T16" fmla="*/ 10002 w 58155"/>
                <a:gd name="T17" fmla="*/ 18162 h 42992"/>
                <a:gd name="T18" fmla="*/ 15188 w 58155"/>
                <a:gd name="T19" fmla="*/ 41150 h 42992"/>
                <a:gd name="T20" fmla="*/ 7038 w 58155"/>
                <a:gd name="T21" fmla="*/ 42992 h 42992"/>
                <a:gd name="T22" fmla="*/ 0 w 58155"/>
                <a:gd name="T23" fmla="*/ 10754 h 42992"/>
                <a:gd name="T24" fmla="*/ 51117 w 58155"/>
                <a:gd name="T25" fmla="*/ 0 h 42992"/>
                <a:gd name="T26" fmla="*/ 0 w 58155"/>
                <a:gd name="T27" fmla="*/ 0 h 42992"/>
                <a:gd name="T28" fmla="*/ 58155 w 58155"/>
                <a:gd name="T29" fmla="*/ 42992 h 4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8155" h="42992">
                  <a:moveTo>
                    <a:pt x="51117" y="0"/>
                  </a:moveTo>
                  <a:lnTo>
                    <a:pt x="58155" y="32614"/>
                  </a:lnTo>
                  <a:lnTo>
                    <a:pt x="50376" y="34105"/>
                  </a:lnTo>
                  <a:lnTo>
                    <a:pt x="45191" y="10754"/>
                  </a:lnTo>
                  <a:lnTo>
                    <a:pt x="33338" y="13349"/>
                  </a:lnTo>
                  <a:lnTo>
                    <a:pt x="36671" y="30019"/>
                  </a:lnTo>
                  <a:lnTo>
                    <a:pt x="29263" y="31874"/>
                  </a:lnTo>
                  <a:lnTo>
                    <a:pt x="25559" y="14828"/>
                  </a:lnTo>
                  <a:lnTo>
                    <a:pt x="10002" y="18162"/>
                  </a:lnTo>
                  <a:lnTo>
                    <a:pt x="15188" y="41150"/>
                  </a:lnTo>
                  <a:lnTo>
                    <a:pt x="7038" y="42992"/>
                  </a:lnTo>
                  <a:lnTo>
                    <a:pt x="0" y="10754"/>
                  </a:lnTo>
                  <a:lnTo>
                    <a:pt x="5111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Shape 129">
              <a:extLst>
                <a:ext uri="{FF2B5EF4-FFF2-40B4-BE49-F238E27FC236}">
                  <a16:creationId xmlns:a16="http://schemas.microsoft.com/office/drawing/2014/main" id="{E7CDD7A2-A400-7A7E-033A-73C5AEE7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" y="4362"/>
              <a:ext cx="574" cy="452"/>
            </a:xfrm>
            <a:custGeom>
              <a:avLst/>
              <a:gdLst>
                <a:gd name="T0" fmla="*/ 8519 w 57412"/>
                <a:gd name="T1" fmla="*/ 0 h 45223"/>
                <a:gd name="T2" fmla="*/ 9630 w 57412"/>
                <a:gd name="T3" fmla="*/ 4450 h 45223"/>
                <a:gd name="T4" fmla="*/ 12964 w 57412"/>
                <a:gd name="T5" fmla="*/ 7784 h 45223"/>
                <a:gd name="T6" fmla="*/ 22225 w 57412"/>
                <a:gd name="T7" fmla="*/ 10741 h 45223"/>
                <a:gd name="T8" fmla="*/ 37411 w 57412"/>
                <a:gd name="T9" fmla="*/ 12597 h 45223"/>
                <a:gd name="T10" fmla="*/ 54450 w 57412"/>
                <a:gd name="T11" fmla="*/ 13336 h 45223"/>
                <a:gd name="T12" fmla="*/ 57412 w 57412"/>
                <a:gd name="T13" fmla="*/ 39658 h 45223"/>
                <a:gd name="T14" fmla="*/ 5186 w 57412"/>
                <a:gd name="T15" fmla="*/ 45223 h 45223"/>
                <a:gd name="T16" fmla="*/ 4075 w 57412"/>
                <a:gd name="T17" fmla="*/ 36324 h 45223"/>
                <a:gd name="T18" fmla="*/ 48523 w 57412"/>
                <a:gd name="T19" fmla="*/ 31498 h 45223"/>
                <a:gd name="T20" fmla="*/ 47411 w 57412"/>
                <a:gd name="T21" fmla="*/ 21496 h 45223"/>
                <a:gd name="T22" fmla="*/ 27039 w 57412"/>
                <a:gd name="T23" fmla="*/ 20380 h 45223"/>
                <a:gd name="T24" fmla="*/ 11112 w 57412"/>
                <a:gd name="T25" fmla="*/ 16683 h 45223"/>
                <a:gd name="T26" fmla="*/ 2962 w 57412"/>
                <a:gd name="T27" fmla="*/ 10378 h 45223"/>
                <a:gd name="T28" fmla="*/ 0 w 57412"/>
                <a:gd name="T29" fmla="*/ 1116 h 45223"/>
                <a:gd name="T30" fmla="*/ 8519 w 57412"/>
                <a:gd name="T31" fmla="*/ 0 h 45223"/>
                <a:gd name="T32" fmla="*/ 0 w 57412"/>
                <a:gd name="T33" fmla="*/ 0 h 45223"/>
                <a:gd name="T34" fmla="*/ 57412 w 57412"/>
                <a:gd name="T35" fmla="*/ 45223 h 45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57412" h="45223">
                  <a:moveTo>
                    <a:pt x="8519" y="0"/>
                  </a:moveTo>
                  <a:cubicBezTo>
                    <a:pt x="8890" y="1855"/>
                    <a:pt x="9260" y="3334"/>
                    <a:pt x="9630" y="4450"/>
                  </a:cubicBezTo>
                  <a:cubicBezTo>
                    <a:pt x="10371" y="5552"/>
                    <a:pt x="11483" y="6668"/>
                    <a:pt x="12964" y="7784"/>
                  </a:cubicBezTo>
                  <a:cubicBezTo>
                    <a:pt x="14815" y="8523"/>
                    <a:pt x="17779" y="9639"/>
                    <a:pt x="22225" y="10741"/>
                  </a:cubicBezTo>
                  <a:cubicBezTo>
                    <a:pt x="26298" y="11494"/>
                    <a:pt x="31484" y="12233"/>
                    <a:pt x="37411" y="12597"/>
                  </a:cubicBezTo>
                  <a:cubicBezTo>
                    <a:pt x="43337" y="13336"/>
                    <a:pt x="48893" y="13336"/>
                    <a:pt x="54450" y="13336"/>
                  </a:cubicBezTo>
                  <a:lnTo>
                    <a:pt x="57412" y="39658"/>
                  </a:lnTo>
                  <a:lnTo>
                    <a:pt x="5186" y="45223"/>
                  </a:lnTo>
                  <a:lnTo>
                    <a:pt x="4075" y="36324"/>
                  </a:lnTo>
                  <a:lnTo>
                    <a:pt x="48523" y="31498"/>
                  </a:lnTo>
                  <a:lnTo>
                    <a:pt x="47411" y="21496"/>
                  </a:lnTo>
                  <a:cubicBezTo>
                    <a:pt x="40375" y="21496"/>
                    <a:pt x="33336" y="21120"/>
                    <a:pt x="27039" y="20380"/>
                  </a:cubicBezTo>
                  <a:cubicBezTo>
                    <a:pt x="20372" y="19641"/>
                    <a:pt x="15186" y="18162"/>
                    <a:pt x="11112" y="16683"/>
                  </a:cubicBezTo>
                  <a:cubicBezTo>
                    <a:pt x="7408" y="14828"/>
                    <a:pt x="4815" y="12973"/>
                    <a:pt x="2962" y="10378"/>
                  </a:cubicBezTo>
                  <a:cubicBezTo>
                    <a:pt x="1482" y="7784"/>
                    <a:pt x="369" y="4813"/>
                    <a:pt x="0" y="1116"/>
                  </a:cubicBezTo>
                  <a:lnTo>
                    <a:pt x="851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Shape 130">
              <a:extLst>
                <a:ext uri="{FF2B5EF4-FFF2-40B4-BE49-F238E27FC236}">
                  <a16:creationId xmlns:a16="http://schemas.microsoft.com/office/drawing/2014/main" id="{51CF7628-6589-2874-23FD-FDFBC2B9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" y="3995"/>
              <a:ext cx="533" cy="352"/>
            </a:xfrm>
            <a:custGeom>
              <a:avLst/>
              <a:gdLst>
                <a:gd name="T0" fmla="*/ 1111 w 53339"/>
                <a:gd name="T1" fmla="*/ 0 h 35221"/>
                <a:gd name="T2" fmla="*/ 53339 w 53339"/>
                <a:gd name="T3" fmla="*/ 1855 h 35221"/>
                <a:gd name="T4" fmla="*/ 52228 w 53339"/>
                <a:gd name="T5" fmla="*/ 35221 h 35221"/>
                <a:gd name="T6" fmla="*/ 44078 w 53339"/>
                <a:gd name="T7" fmla="*/ 35221 h 35221"/>
                <a:gd name="T8" fmla="*/ 44819 w 53339"/>
                <a:gd name="T9" fmla="*/ 11118 h 35221"/>
                <a:gd name="T10" fmla="*/ 32596 w 53339"/>
                <a:gd name="T11" fmla="*/ 10378 h 35221"/>
                <a:gd name="T12" fmla="*/ 31855 w 53339"/>
                <a:gd name="T13" fmla="*/ 27801 h 35221"/>
                <a:gd name="T14" fmla="*/ 24076 w 53339"/>
                <a:gd name="T15" fmla="*/ 27437 h 35221"/>
                <a:gd name="T16" fmla="*/ 24817 w 53339"/>
                <a:gd name="T17" fmla="*/ 10378 h 35221"/>
                <a:gd name="T18" fmla="*/ 8890 w 53339"/>
                <a:gd name="T19" fmla="*/ 9639 h 35221"/>
                <a:gd name="T20" fmla="*/ 8150 w 53339"/>
                <a:gd name="T21" fmla="*/ 33366 h 35221"/>
                <a:gd name="T22" fmla="*/ 0 w 53339"/>
                <a:gd name="T23" fmla="*/ 32990 h 35221"/>
                <a:gd name="T24" fmla="*/ 1111 w 53339"/>
                <a:gd name="T25" fmla="*/ 0 h 35221"/>
                <a:gd name="T26" fmla="*/ 0 w 53339"/>
                <a:gd name="T27" fmla="*/ 0 h 35221"/>
                <a:gd name="T28" fmla="*/ 53339 w 53339"/>
                <a:gd name="T29" fmla="*/ 35221 h 3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3339" h="35221">
                  <a:moveTo>
                    <a:pt x="1111" y="0"/>
                  </a:moveTo>
                  <a:lnTo>
                    <a:pt x="53339" y="1855"/>
                  </a:lnTo>
                  <a:lnTo>
                    <a:pt x="52228" y="35221"/>
                  </a:lnTo>
                  <a:lnTo>
                    <a:pt x="44078" y="35221"/>
                  </a:lnTo>
                  <a:lnTo>
                    <a:pt x="44819" y="11118"/>
                  </a:lnTo>
                  <a:lnTo>
                    <a:pt x="32596" y="10378"/>
                  </a:lnTo>
                  <a:lnTo>
                    <a:pt x="31855" y="27801"/>
                  </a:lnTo>
                  <a:lnTo>
                    <a:pt x="24076" y="27437"/>
                  </a:lnTo>
                  <a:lnTo>
                    <a:pt x="24817" y="10378"/>
                  </a:lnTo>
                  <a:lnTo>
                    <a:pt x="8890" y="9639"/>
                  </a:lnTo>
                  <a:lnTo>
                    <a:pt x="8150" y="33366"/>
                  </a:lnTo>
                  <a:lnTo>
                    <a:pt x="0" y="32990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Shape 131">
              <a:extLst>
                <a:ext uri="{FF2B5EF4-FFF2-40B4-BE49-F238E27FC236}">
                  <a16:creationId xmlns:a16="http://schemas.microsoft.com/office/drawing/2014/main" id="{581F5EE2-7109-5A61-D1F3-4A40D5BF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284"/>
              <a:ext cx="208" cy="491"/>
            </a:xfrm>
            <a:custGeom>
              <a:avLst/>
              <a:gdLst>
                <a:gd name="T0" fmla="*/ 20825 w 20825"/>
                <a:gd name="T1" fmla="*/ 0 h 49060"/>
                <a:gd name="T2" fmla="*/ 20825 w 20825"/>
                <a:gd name="T3" fmla="*/ 9252 h 49060"/>
                <a:gd name="T4" fmla="*/ 12890 w 20825"/>
                <a:gd name="T5" fmla="*/ 13100 h 49060"/>
                <a:gd name="T6" fmla="*/ 3633 w 20825"/>
                <a:gd name="T7" fmla="*/ 24970 h 49060"/>
                <a:gd name="T8" fmla="*/ 5850 w 20825"/>
                <a:gd name="T9" fmla="*/ 34972 h 49060"/>
                <a:gd name="T10" fmla="*/ 16221 w 20825"/>
                <a:gd name="T11" fmla="*/ 39798 h 49060"/>
                <a:gd name="T12" fmla="*/ 20825 w 20825"/>
                <a:gd name="T13" fmla="*/ 37679 h 49060"/>
                <a:gd name="T14" fmla="*/ 20825 w 20825"/>
                <a:gd name="T15" fmla="*/ 47268 h 49060"/>
                <a:gd name="T16" fmla="*/ 16597 w 20825"/>
                <a:gd name="T17" fmla="*/ 49060 h 49060"/>
                <a:gd name="T18" fmla="*/ 0 w 20825"/>
                <a:gd name="T19" fmla="*/ 40396 h 49060"/>
                <a:gd name="T20" fmla="*/ 0 w 20825"/>
                <a:gd name="T21" fmla="*/ 15380 h 49060"/>
                <a:gd name="T22" fmla="*/ 6589 w 20825"/>
                <a:gd name="T23" fmla="*/ 5692 h 49060"/>
                <a:gd name="T24" fmla="*/ 20825 w 20825"/>
                <a:gd name="T25" fmla="*/ 0 h 49060"/>
                <a:gd name="T26" fmla="*/ 0 w 20825"/>
                <a:gd name="T27" fmla="*/ 0 h 49060"/>
                <a:gd name="T28" fmla="*/ 20825 w 20825"/>
                <a:gd name="T29" fmla="*/ 49060 h 4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825" h="49060">
                  <a:moveTo>
                    <a:pt x="20825" y="0"/>
                  </a:moveTo>
                  <a:lnTo>
                    <a:pt x="20825" y="9252"/>
                  </a:lnTo>
                  <a:lnTo>
                    <a:pt x="12890" y="13100"/>
                  </a:lnTo>
                  <a:cubicBezTo>
                    <a:pt x="7704" y="17186"/>
                    <a:pt x="4735" y="21259"/>
                    <a:pt x="3633" y="24970"/>
                  </a:cubicBezTo>
                  <a:cubicBezTo>
                    <a:pt x="2518" y="28667"/>
                    <a:pt x="3257" y="32014"/>
                    <a:pt x="5850" y="34972"/>
                  </a:cubicBezTo>
                  <a:cubicBezTo>
                    <a:pt x="8819" y="38306"/>
                    <a:pt x="12514" y="40161"/>
                    <a:pt x="16221" y="39798"/>
                  </a:cubicBezTo>
                  <a:lnTo>
                    <a:pt x="20825" y="37679"/>
                  </a:lnTo>
                  <a:lnTo>
                    <a:pt x="20825" y="47268"/>
                  </a:lnTo>
                  <a:lnTo>
                    <a:pt x="16597" y="49060"/>
                  </a:lnTo>
                  <a:lnTo>
                    <a:pt x="0" y="40396"/>
                  </a:lnTo>
                  <a:lnTo>
                    <a:pt x="0" y="15380"/>
                  </a:lnTo>
                  <a:lnTo>
                    <a:pt x="6589" y="5692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Shape 132">
              <a:extLst>
                <a:ext uri="{FF2B5EF4-FFF2-40B4-BE49-F238E27FC236}">
                  <a16:creationId xmlns:a16="http://schemas.microsoft.com/office/drawing/2014/main" id="{FFFE927A-697D-1E51-FEFB-1B20A8A1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5803"/>
              <a:ext cx="192" cy="484"/>
            </a:xfrm>
            <a:custGeom>
              <a:avLst/>
              <a:gdLst>
                <a:gd name="T0" fmla="*/ 0 w 19190"/>
                <a:gd name="T1" fmla="*/ 0 h 48423"/>
                <a:gd name="T2" fmla="*/ 4157 w 19190"/>
                <a:gd name="T3" fmla="*/ 8564 h 48423"/>
                <a:gd name="T4" fmla="*/ 5111 w 19190"/>
                <a:gd name="T5" fmla="*/ 7892 h 48423"/>
                <a:gd name="T6" fmla="*/ 11774 w 19190"/>
                <a:gd name="T7" fmla="*/ 16792 h 48423"/>
                <a:gd name="T8" fmla="*/ 19190 w 19190"/>
                <a:gd name="T9" fmla="*/ 33838 h 48423"/>
                <a:gd name="T10" fmla="*/ 12514 w 19190"/>
                <a:gd name="T11" fmla="*/ 45332 h 48423"/>
                <a:gd name="T12" fmla="*/ 0 w 19190"/>
                <a:gd name="T13" fmla="*/ 48423 h 48423"/>
                <a:gd name="T14" fmla="*/ 0 w 19190"/>
                <a:gd name="T15" fmla="*/ 39239 h 48423"/>
                <a:gd name="T16" fmla="*/ 6589 w 19190"/>
                <a:gd name="T17" fmla="*/ 37911 h 48423"/>
                <a:gd name="T18" fmla="*/ 5850 w 19190"/>
                <a:gd name="T19" fmla="*/ 22344 h 48423"/>
                <a:gd name="T20" fmla="*/ 3996 w 19190"/>
                <a:gd name="T21" fmla="*/ 20125 h 48423"/>
                <a:gd name="T22" fmla="*/ 0 w 19190"/>
                <a:gd name="T23" fmla="*/ 22936 h 48423"/>
                <a:gd name="T24" fmla="*/ 0 w 19190"/>
                <a:gd name="T25" fmla="*/ 11494 h 48423"/>
                <a:gd name="T26" fmla="*/ 1462 w 19190"/>
                <a:gd name="T27" fmla="*/ 10464 h 48423"/>
                <a:gd name="T28" fmla="*/ 0 w 19190"/>
                <a:gd name="T29" fmla="*/ 11195 h 48423"/>
                <a:gd name="T30" fmla="*/ 0 w 19190"/>
                <a:gd name="T31" fmla="*/ 0 h 48423"/>
                <a:gd name="T32" fmla="*/ 0 w 19190"/>
                <a:gd name="T33" fmla="*/ 0 h 48423"/>
                <a:gd name="T34" fmla="*/ 19190 w 19190"/>
                <a:gd name="T35" fmla="*/ 48423 h 4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19190" h="48423">
                  <a:moveTo>
                    <a:pt x="0" y="0"/>
                  </a:moveTo>
                  <a:lnTo>
                    <a:pt x="4157" y="8564"/>
                  </a:lnTo>
                  <a:lnTo>
                    <a:pt x="5111" y="7892"/>
                  </a:lnTo>
                  <a:cubicBezTo>
                    <a:pt x="9558" y="13457"/>
                    <a:pt x="11774" y="16415"/>
                    <a:pt x="11774" y="16792"/>
                  </a:cubicBezTo>
                  <a:cubicBezTo>
                    <a:pt x="16597" y="23460"/>
                    <a:pt x="18814" y="29025"/>
                    <a:pt x="19190" y="33838"/>
                  </a:cubicBezTo>
                  <a:cubicBezTo>
                    <a:pt x="19190" y="38287"/>
                    <a:pt x="16960" y="42361"/>
                    <a:pt x="12514" y="45332"/>
                  </a:cubicBezTo>
                  <a:lnTo>
                    <a:pt x="0" y="48423"/>
                  </a:lnTo>
                  <a:lnTo>
                    <a:pt x="0" y="39239"/>
                  </a:lnTo>
                  <a:lnTo>
                    <a:pt x="6589" y="37911"/>
                  </a:lnTo>
                  <a:cubicBezTo>
                    <a:pt x="11036" y="34953"/>
                    <a:pt x="10673" y="29764"/>
                    <a:pt x="5850" y="22344"/>
                  </a:cubicBezTo>
                  <a:cubicBezTo>
                    <a:pt x="5111" y="21604"/>
                    <a:pt x="4372" y="20865"/>
                    <a:pt x="3996" y="20125"/>
                  </a:cubicBezTo>
                  <a:lnTo>
                    <a:pt x="0" y="22936"/>
                  </a:lnTo>
                  <a:lnTo>
                    <a:pt x="0" y="11494"/>
                  </a:lnTo>
                  <a:lnTo>
                    <a:pt x="1462" y="10464"/>
                  </a:lnTo>
                  <a:lnTo>
                    <a:pt x="0" y="11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Shape 133">
              <a:extLst>
                <a:ext uri="{FF2B5EF4-FFF2-40B4-BE49-F238E27FC236}">
                  <a16:creationId xmlns:a16="http://schemas.microsoft.com/office/drawing/2014/main" id="{47E1F571-8B3A-B8A0-5A76-4F7147E7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7447"/>
              <a:ext cx="166" cy="398"/>
            </a:xfrm>
            <a:custGeom>
              <a:avLst/>
              <a:gdLst>
                <a:gd name="T0" fmla="*/ 16531 w 16531"/>
                <a:gd name="T1" fmla="*/ 0 h 39822"/>
                <a:gd name="T2" fmla="*/ 16531 w 16531"/>
                <a:gd name="T3" fmla="*/ 7127 h 39822"/>
                <a:gd name="T4" fmla="*/ 13703 w 16531"/>
                <a:gd name="T5" fmla="*/ 8037 h 39822"/>
                <a:gd name="T6" fmla="*/ 9270 w 16531"/>
                <a:gd name="T7" fmla="*/ 18044 h 39822"/>
                <a:gd name="T8" fmla="*/ 11487 w 16531"/>
                <a:gd name="T9" fmla="*/ 28793 h 39822"/>
                <a:gd name="T10" fmla="*/ 16531 w 16531"/>
                <a:gd name="T11" fmla="*/ 32157 h 39822"/>
                <a:gd name="T12" fmla="*/ 16531 w 16531"/>
                <a:gd name="T13" fmla="*/ 39822 h 39822"/>
                <a:gd name="T14" fmla="*/ 4447 w 16531"/>
                <a:gd name="T15" fmla="*/ 32869 h 39822"/>
                <a:gd name="T16" fmla="*/ 739 w 16531"/>
                <a:gd name="T17" fmla="*/ 16932 h 39822"/>
                <a:gd name="T18" fmla="*/ 8155 w 16531"/>
                <a:gd name="T19" fmla="*/ 2477 h 39822"/>
                <a:gd name="T20" fmla="*/ 16531 w 16531"/>
                <a:gd name="T21" fmla="*/ 0 h 39822"/>
                <a:gd name="T22" fmla="*/ 0 w 16531"/>
                <a:gd name="T23" fmla="*/ 0 h 39822"/>
                <a:gd name="T24" fmla="*/ 16531 w 16531"/>
                <a:gd name="T25" fmla="*/ 39822 h 39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6531" h="39822">
                  <a:moveTo>
                    <a:pt x="16531" y="0"/>
                  </a:moveTo>
                  <a:lnTo>
                    <a:pt x="16531" y="7127"/>
                  </a:lnTo>
                  <a:lnTo>
                    <a:pt x="13703" y="8037"/>
                  </a:lnTo>
                  <a:cubicBezTo>
                    <a:pt x="11111" y="10260"/>
                    <a:pt x="9632" y="13595"/>
                    <a:pt x="9270" y="18044"/>
                  </a:cubicBezTo>
                  <a:cubicBezTo>
                    <a:pt x="8518" y="22121"/>
                    <a:pt x="9270" y="25827"/>
                    <a:pt x="11487" y="28793"/>
                  </a:cubicBezTo>
                  <a:lnTo>
                    <a:pt x="16531" y="32157"/>
                  </a:lnTo>
                  <a:lnTo>
                    <a:pt x="16531" y="39822"/>
                  </a:lnTo>
                  <a:lnTo>
                    <a:pt x="4447" y="32869"/>
                  </a:lnTo>
                  <a:cubicBezTo>
                    <a:pt x="1115" y="28422"/>
                    <a:pt x="0" y="23233"/>
                    <a:pt x="739" y="16932"/>
                  </a:cubicBezTo>
                  <a:cubicBezTo>
                    <a:pt x="1491" y="11001"/>
                    <a:pt x="3708" y="6183"/>
                    <a:pt x="8155" y="2477"/>
                  </a:cubicBezTo>
                  <a:lnTo>
                    <a:pt x="1653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Shape 134">
              <a:extLst>
                <a:ext uri="{FF2B5EF4-FFF2-40B4-BE49-F238E27FC236}">
                  <a16:creationId xmlns:a16="http://schemas.microsoft.com/office/drawing/2014/main" id="{B9CD8279-6F47-BD4E-D167-5330FFA1F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7179"/>
              <a:ext cx="559" cy="626"/>
            </a:xfrm>
            <a:custGeom>
              <a:avLst/>
              <a:gdLst>
                <a:gd name="T0" fmla="*/ 17411 w 55928"/>
                <a:gd name="T1" fmla="*/ 0 h 62642"/>
                <a:gd name="T2" fmla="*/ 25929 w 55928"/>
                <a:gd name="T3" fmla="*/ 2971 h 62642"/>
                <a:gd name="T4" fmla="*/ 14442 w 55928"/>
                <a:gd name="T5" fmla="*/ 36326 h 62642"/>
                <a:gd name="T6" fmla="*/ 52233 w 55928"/>
                <a:gd name="T7" fmla="*/ 11118 h 62642"/>
                <a:gd name="T8" fmla="*/ 55928 w 55928"/>
                <a:gd name="T9" fmla="*/ 12233 h 62642"/>
                <a:gd name="T10" fmla="*/ 38530 w 55928"/>
                <a:gd name="T11" fmla="*/ 62642 h 62642"/>
                <a:gd name="T12" fmla="*/ 29999 w 55928"/>
                <a:gd name="T13" fmla="*/ 59676 h 62642"/>
                <a:gd name="T14" fmla="*/ 41485 w 55928"/>
                <a:gd name="T15" fmla="*/ 26318 h 62642"/>
                <a:gd name="T16" fmla="*/ 3708 w 55928"/>
                <a:gd name="T17" fmla="*/ 51523 h 62642"/>
                <a:gd name="T18" fmla="*/ 0 w 55928"/>
                <a:gd name="T19" fmla="*/ 50040 h 62642"/>
                <a:gd name="T20" fmla="*/ 17411 w 55928"/>
                <a:gd name="T21" fmla="*/ 0 h 62642"/>
                <a:gd name="T22" fmla="*/ 0 w 55928"/>
                <a:gd name="T23" fmla="*/ 0 h 62642"/>
                <a:gd name="T24" fmla="*/ 55928 w 55928"/>
                <a:gd name="T25" fmla="*/ 62642 h 6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5928" h="62642">
                  <a:moveTo>
                    <a:pt x="17411" y="0"/>
                  </a:moveTo>
                  <a:lnTo>
                    <a:pt x="25929" y="2971"/>
                  </a:lnTo>
                  <a:lnTo>
                    <a:pt x="14442" y="36326"/>
                  </a:lnTo>
                  <a:lnTo>
                    <a:pt x="52233" y="11118"/>
                  </a:lnTo>
                  <a:lnTo>
                    <a:pt x="55928" y="12233"/>
                  </a:lnTo>
                  <a:lnTo>
                    <a:pt x="38530" y="62642"/>
                  </a:lnTo>
                  <a:lnTo>
                    <a:pt x="29999" y="59676"/>
                  </a:lnTo>
                  <a:lnTo>
                    <a:pt x="41485" y="26318"/>
                  </a:lnTo>
                  <a:lnTo>
                    <a:pt x="3708" y="51523"/>
                  </a:lnTo>
                  <a:lnTo>
                    <a:pt x="0" y="50040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Shape 135">
              <a:extLst>
                <a:ext uri="{FF2B5EF4-FFF2-40B4-BE49-F238E27FC236}">
                  <a16:creationId xmlns:a16="http://schemas.microsoft.com/office/drawing/2014/main" id="{D5AE6870-3E82-2D68-E4C7-D1A0324DA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7009"/>
              <a:ext cx="575" cy="641"/>
            </a:xfrm>
            <a:custGeom>
              <a:avLst/>
              <a:gdLst>
                <a:gd name="T0" fmla="*/ 23699 w 57405"/>
                <a:gd name="T1" fmla="*/ 0 h 64121"/>
                <a:gd name="T2" fmla="*/ 32216 w 57405"/>
                <a:gd name="T3" fmla="*/ 4074 h 64121"/>
                <a:gd name="T4" fmla="*/ 22584 w 57405"/>
                <a:gd name="T5" fmla="*/ 22612 h 64121"/>
                <a:gd name="T6" fmla="*/ 23335 w 57405"/>
                <a:gd name="T7" fmla="*/ 22975 h 64121"/>
                <a:gd name="T8" fmla="*/ 33331 w 57405"/>
                <a:gd name="T9" fmla="*/ 24830 h 64121"/>
                <a:gd name="T10" fmla="*/ 41110 w 57405"/>
                <a:gd name="T11" fmla="*/ 19278 h 64121"/>
                <a:gd name="T12" fmla="*/ 47410 w 57405"/>
                <a:gd name="T13" fmla="*/ 14088 h 64121"/>
                <a:gd name="T14" fmla="*/ 54449 w 57405"/>
                <a:gd name="T15" fmla="*/ 15191 h 64121"/>
                <a:gd name="T16" fmla="*/ 57405 w 57405"/>
                <a:gd name="T17" fmla="*/ 17046 h 64121"/>
                <a:gd name="T18" fmla="*/ 53697 w 57405"/>
                <a:gd name="T19" fmla="*/ 24091 h 64121"/>
                <a:gd name="T20" fmla="*/ 52220 w 57405"/>
                <a:gd name="T21" fmla="*/ 23351 h 64121"/>
                <a:gd name="T22" fmla="*/ 50003 w 57405"/>
                <a:gd name="T23" fmla="*/ 22975 h 64121"/>
                <a:gd name="T24" fmla="*/ 47410 w 57405"/>
                <a:gd name="T25" fmla="*/ 25570 h 64121"/>
                <a:gd name="T26" fmla="*/ 39994 w 57405"/>
                <a:gd name="T27" fmla="*/ 30759 h 64121"/>
                <a:gd name="T28" fmla="*/ 30738 w 57405"/>
                <a:gd name="T29" fmla="*/ 31135 h 64121"/>
                <a:gd name="T30" fmla="*/ 35924 w 57405"/>
                <a:gd name="T31" fmla="*/ 39287 h 64121"/>
                <a:gd name="T32" fmla="*/ 35185 w 57405"/>
                <a:gd name="T33" fmla="*/ 50407 h 64121"/>
                <a:gd name="T34" fmla="*/ 34809 w 57405"/>
                <a:gd name="T35" fmla="*/ 54484 h 64121"/>
                <a:gd name="T36" fmla="*/ 36662 w 57405"/>
                <a:gd name="T37" fmla="*/ 56337 h 64121"/>
                <a:gd name="T38" fmla="*/ 37778 w 57405"/>
                <a:gd name="T39" fmla="*/ 56708 h 64121"/>
                <a:gd name="T40" fmla="*/ 34070 w 57405"/>
                <a:gd name="T41" fmla="*/ 64121 h 64121"/>
                <a:gd name="T42" fmla="*/ 31114 w 57405"/>
                <a:gd name="T43" fmla="*/ 63009 h 64121"/>
                <a:gd name="T44" fmla="*/ 25928 w 57405"/>
                <a:gd name="T45" fmla="*/ 57449 h 64121"/>
                <a:gd name="T46" fmla="*/ 26291 w 57405"/>
                <a:gd name="T47" fmla="*/ 48924 h 64121"/>
                <a:gd name="T48" fmla="*/ 26667 w 57405"/>
                <a:gd name="T49" fmla="*/ 37434 h 64121"/>
                <a:gd name="T50" fmla="*/ 19628 w 57405"/>
                <a:gd name="T51" fmla="*/ 30019 h 64121"/>
                <a:gd name="T52" fmla="*/ 19252 w 57405"/>
                <a:gd name="T53" fmla="*/ 29656 h 64121"/>
                <a:gd name="T54" fmla="*/ 8141 w 57405"/>
                <a:gd name="T55" fmla="*/ 50777 h 64121"/>
                <a:gd name="T56" fmla="*/ 0 w 57405"/>
                <a:gd name="T57" fmla="*/ 46701 h 64121"/>
                <a:gd name="T58" fmla="*/ 23699 w 57405"/>
                <a:gd name="T59" fmla="*/ 0 h 64121"/>
                <a:gd name="T60" fmla="*/ 0 w 57405"/>
                <a:gd name="T61" fmla="*/ 0 h 64121"/>
                <a:gd name="T62" fmla="*/ 57405 w 57405"/>
                <a:gd name="T63" fmla="*/ 64121 h 64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57405" h="64121">
                  <a:moveTo>
                    <a:pt x="23699" y="0"/>
                  </a:moveTo>
                  <a:lnTo>
                    <a:pt x="32216" y="4074"/>
                  </a:lnTo>
                  <a:lnTo>
                    <a:pt x="22584" y="22612"/>
                  </a:lnTo>
                  <a:lnTo>
                    <a:pt x="23335" y="22975"/>
                  </a:lnTo>
                  <a:cubicBezTo>
                    <a:pt x="27030" y="24830"/>
                    <a:pt x="30362" y="25570"/>
                    <a:pt x="33331" y="24830"/>
                  </a:cubicBezTo>
                  <a:cubicBezTo>
                    <a:pt x="35924" y="24467"/>
                    <a:pt x="38517" y="22612"/>
                    <a:pt x="41110" y="19278"/>
                  </a:cubicBezTo>
                  <a:cubicBezTo>
                    <a:pt x="43326" y="16683"/>
                    <a:pt x="45180" y="14828"/>
                    <a:pt x="47410" y="14088"/>
                  </a:cubicBezTo>
                  <a:cubicBezTo>
                    <a:pt x="49264" y="13336"/>
                    <a:pt x="51857" y="13712"/>
                    <a:pt x="54449" y="15191"/>
                  </a:cubicBezTo>
                  <a:cubicBezTo>
                    <a:pt x="55928" y="15931"/>
                    <a:pt x="56666" y="16307"/>
                    <a:pt x="57405" y="17046"/>
                  </a:cubicBezTo>
                  <a:lnTo>
                    <a:pt x="53697" y="24091"/>
                  </a:lnTo>
                  <a:cubicBezTo>
                    <a:pt x="53335" y="24091"/>
                    <a:pt x="52959" y="23714"/>
                    <a:pt x="52220" y="23351"/>
                  </a:cubicBezTo>
                  <a:cubicBezTo>
                    <a:pt x="51481" y="22975"/>
                    <a:pt x="50742" y="22975"/>
                    <a:pt x="50003" y="22975"/>
                  </a:cubicBezTo>
                  <a:cubicBezTo>
                    <a:pt x="49264" y="23351"/>
                    <a:pt x="48512" y="24091"/>
                    <a:pt x="47410" y="25570"/>
                  </a:cubicBezTo>
                  <a:cubicBezTo>
                    <a:pt x="45180" y="28164"/>
                    <a:pt x="42963" y="30019"/>
                    <a:pt x="39994" y="30759"/>
                  </a:cubicBezTo>
                  <a:cubicBezTo>
                    <a:pt x="37039" y="31874"/>
                    <a:pt x="34070" y="31874"/>
                    <a:pt x="30738" y="31135"/>
                  </a:cubicBezTo>
                  <a:cubicBezTo>
                    <a:pt x="33331" y="33728"/>
                    <a:pt x="35185" y="36323"/>
                    <a:pt x="35924" y="39287"/>
                  </a:cubicBezTo>
                  <a:cubicBezTo>
                    <a:pt x="36662" y="42624"/>
                    <a:pt x="36300" y="45959"/>
                    <a:pt x="35185" y="50407"/>
                  </a:cubicBezTo>
                  <a:cubicBezTo>
                    <a:pt x="34809" y="52260"/>
                    <a:pt x="34446" y="53742"/>
                    <a:pt x="34809" y="54484"/>
                  </a:cubicBezTo>
                  <a:cubicBezTo>
                    <a:pt x="34809" y="55225"/>
                    <a:pt x="35548" y="55596"/>
                    <a:pt x="36662" y="56337"/>
                  </a:cubicBezTo>
                  <a:cubicBezTo>
                    <a:pt x="37039" y="56337"/>
                    <a:pt x="37402" y="56708"/>
                    <a:pt x="37778" y="56708"/>
                  </a:cubicBezTo>
                  <a:lnTo>
                    <a:pt x="34070" y="64121"/>
                  </a:lnTo>
                  <a:cubicBezTo>
                    <a:pt x="33331" y="64121"/>
                    <a:pt x="32592" y="63750"/>
                    <a:pt x="31114" y="63009"/>
                  </a:cubicBezTo>
                  <a:cubicBezTo>
                    <a:pt x="28521" y="61526"/>
                    <a:pt x="26667" y="59674"/>
                    <a:pt x="25928" y="57449"/>
                  </a:cubicBezTo>
                  <a:cubicBezTo>
                    <a:pt x="24813" y="55225"/>
                    <a:pt x="25176" y="52631"/>
                    <a:pt x="26291" y="48924"/>
                  </a:cubicBezTo>
                  <a:cubicBezTo>
                    <a:pt x="27769" y="44106"/>
                    <a:pt x="27769" y="40400"/>
                    <a:pt x="26667" y="37434"/>
                  </a:cubicBezTo>
                  <a:cubicBezTo>
                    <a:pt x="25552" y="34098"/>
                    <a:pt x="23335" y="31874"/>
                    <a:pt x="19628" y="30019"/>
                  </a:cubicBezTo>
                  <a:lnTo>
                    <a:pt x="19252" y="29656"/>
                  </a:lnTo>
                  <a:lnTo>
                    <a:pt x="8141" y="50777"/>
                  </a:lnTo>
                  <a:lnTo>
                    <a:pt x="0" y="46701"/>
                  </a:lnTo>
                  <a:lnTo>
                    <a:pt x="2369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Shape 136">
              <a:extLst>
                <a:ext uri="{FF2B5EF4-FFF2-40B4-BE49-F238E27FC236}">
                  <a16:creationId xmlns:a16="http://schemas.microsoft.com/office/drawing/2014/main" id="{95B8E11F-0C87-968D-C52B-0A0B7412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6860"/>
              <a:ext cx="515" cy="549"/>
            </a:xfrm>
            <a:custGeom>
              <a:avLst/>
              <a:gdLst>
                <a:gd name="T0" fmla="*/ 22959 w 51481"/>
                <a:gd name="T1" fmla="*/ 1855 h 54857"/>
                <a:gd name="T2" fmla="*/ 41848 w 51481"/>
                <a:gd name="T3" fmla="*/ 4813 h 54857"/>
                <a:gd name="T4" fmla="*/ 51481 w 51481"/>
                <a:gd name="T5" fmla="*/ 15944 h 54857"/>
                <a:gd name="T6" fmla="*/ 44078 w 51481"/>
                <a:gd name="T7" fmla="*/ 20380 h 54857"/>
                <a:gd name="T8" fmla="*/ 37415 w 51481"/>
                <a:gd name="T9" fmla="*/ 12233 h 54857"/>
                <a:gd name="T10" fmla="*/ 25190 w 51481"/>
                <a:gd name="T11" fmla="*/ 10754 h 54857"/>
                <a:gd name="T12" fmla="*/ 14442 w 51481"/>
                <a:gd name="T13" fmla="*/ 20017 h 54857"/>
                <a:gd name="T14" fmla="*/ 9996 w 51481"/>
                <a:gd name="T15" fmla="*/ 32990 h 54857"/>
                <a:gd name="T16" fmla="*/ 15920 w 51481"/>
                <a:gd name="T17" fmla="*/ 42992 h 54857"/>
                <a:gd name="T18" fmla="*/ 28521 w 51481"/>
                <a:gd name="T19" fmla="*/ 45223 h 54857"/>
                <a:gd name="T20" fmla="*/ 27782 w 51481"/>
                <a:gd name="T21" fmla="*/ 53745 h 54857"/>
                <a:gd name="T22" fmla="*/ 10734 w 51481"/>
                <a:gd name="T23" fmla="*/ 49297 h 54857"/>
                <a:gd name="T24" fmla="*/ 739 w 51481"/>
                <a:gd name="T25" fmla="*/ 33729 h 54857"/>
                <a:gd name="T26" fmla="*/ 6664 w 51481"/>
                <a:gd name="T27" fmla="*/ 14088 h 54857"/>
                <a:gd name="T28" fmla="*/ 22959 w 51481"/>
                <a:gd name="T29" fmla="*/ 1855 h 54857"/>
                <a:gd name="T30" fmla="*/ 0 w 51481"/>
                <a:gd name="T31" fmla="*/ 0 h 54857"/>
                <a:gd name="T32" fmla="*/ 51481 w 51481"/>
                <a:gd name="T33" fmla="*/ 54857 h 5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1481" h="54857">
                  <a:moveTo>
                    <a:pt x="22959" y="1855"/>
                  </a:moveTo>
                  <a:cubicBezTo>
                    <a:pt x="29636" y="0"/>
                    <a:pt x="35924" y="1116"/>
                    <a:pt x="41848" y="4813"/>
                  </a:cubicBezTo>
                  <a:cubicBezTo>
                    <a:pt x="46671" y="8160"/>
                    <a:pt x="50003" y="11857"/>
                    <a:pt x="51481" y="15944"/>
                  </a:cubicBezTo>
                  <a:lnTo>
                    <a:pt x="44078" y="20380"/>
                  </a:lnTo>
                  <a:cubicBezTo>
                    <a:pt x="43339" y="17422"/>
                    <a:pt x="41485" y="14828"/>
                    <a:pt x="37415" y="12233"/>
                  </a:cubicBezTo>
                  <a:cubicBezTo>
                    <a:pt x="33707" y="9639"/>
                    <a:pt x="29636" y="9263"/>
                    <a:pt x="25190" y="10754"/>
                  </a:cubicBezTo>
                  <a:cubicBezTo>
                    <a:pt x="21106" y="12233"/>
                    <a:pt x="17411" y="15567"/>
                    <a:pt x="14442" y="20017"/>
                  </a:cubicBezTo>
                  <a:cubicBezTo>
                    <a:pt x="11486" y="24467"/>
                    <a:pt x="9996" y="28540"/>
                    <a:pt x="9996" y="32990"/>
                  </a:cubicBezTo>
                  <a:cubicBezTo>
                    <a:pt x="10371" y="37063"/>
                    <a:pt x="12225" y="40397"/>
                    <a:pt x="15920" y="42992"/>
                  </a:cubicBezTo>
                  <a:cubicBezTo>
                    <a:pt x="20004" y="45586"/>
                    <a:pt x="24075" y="46326"/>
                    <a:pt x="28521" y="45223"/>
                  </a:cubicBezTo>
                  <a:lnTo>
                    <a:pt x="27782" y="53745"/>
                  </a:lnTo>
                  <a:cubicBezTo>
                    <a:pt x="22597" y="54857"/>
                    <a:pt x="16672" y="53374"/>
                    <a:pt x="10734" y="49297"/>
                  </a:cubicBezTo>
                  <a:cubicBezTo>
                    <a:pt x="4447" y="45223"/>
                    <a:pt x="1115" y="40034"/>
                    <a:pt x="739" y="33729"/>
                  </a:cubicBezTo>
                  <a:cubicBezTo>
                    <a:pt x="0" y="27424"/>
                    <a:pt x="1854" y="21133"/>
                    <a:pt x="6664" y="14088"/>
                  </a:cubicBezTo>
                  <a:cubicBezTo>
                    <a:pt x="10734" y="7784"/>
                    <a:pt x="16296" y="3710"/>
                    <a:pt x="22959" y="1855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Shape 137">
              <a:extLst>
                <a:ext uri="{FF2B5EF4-FFF2-40B4-BE49-F238E27FC236}">
                  <a16:creationId xmlns:a16="http://schemas.microsoft.com/office/drawing/2014/main" id="{940E5503-AD6B-B775-66C9-11202BC78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6527"/>
              <a:ext cx="641" cy="652"/>
            </a:xfrm>
            <a:custGeom>
              <a:avLst/>
              <a:gdLst>
                <a:gd name="T0" fmla="*/ 34822 w 64082"/>
                <a:gd name="T1" fmla="*/ 0 h 65227"/>
                <a:gd name="T2" fmla="*/ 41848 w 64082"/>
                <a:gd name="T3" fmla="*/ 6292 h 65227"/>
                <a:gd name="T4" fmla="*/ 28145 w 64082"/>
                <a:gd name="T5" fmla="*/ 21496 h 65227"/>
                <a:gd name="T6" fmla="*/ 43702 w 64082"/>
                <a:gd name="T7" fmla="*/ 35208 h 65227"/>
                <a:gd name="T8" fmla="*/ 57405 w 64082"/>
                <a:gd name="T9" fmla="*/ 20004 h 65227"/>
                <a:gd name="T10" fmla="*/ 64082 w 64082"/>
                <a:gd name="T11" fmla="*/ 26309 h 65227"/>
                <a:gd name="T12" fmla="*/ 29260 w 64082"/>
                <a:gd name="T13" fmla="*/ 65227 h 65227"/>
                <a:gd name="T14" fmla="*/ 22221 w 64082"/>
                <a:gd name="T15" fmla="*/ 58922 h 65227"/>
                <a:gd name="T16" fmla="*/ 38153 w 64082"/>
                <a:gd name="T17" fmla="*/ 41513 h 65227"/>
                <a:gd name="T18" fmla="*/ 22597 w 64082"/>
                <a:gd name="T19" fmla="*/ 27424 h 65227"/>
                <a:gd name="T20" fmla="*/ 6664 w 64082"/>
                <a:gd name="T21" fmla="*/ 45210 h 65227"/>
                <a:gd name="T22" fmla="*/ 0 w 64082"/>
                <a:gd name="T23" fmla="*/ 38918 h 65227"/>
                <a:gd name="T24" fmla="*/ 34822 w 64082"/>
                <a:gd name="T25" fmla="*/ 0 h 65227"/>
                <a:gd name="T26" fmla="*/ 0 w 64082"/>
                <a:gd name="T27" fmla="*/ 0 h 65227"/>
                <a:gd name="T28" fmla="*/ 64082 w 64082"/>
                <a:gd name="T29" fmla="*/ 65227 h 65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082" h="65227">
                  <a:moveTo>
                    <a:pt x="34822" y="0"/>
                  </a:moveTo>
                  <a:lnTo>
                    <a:pt x="41848" y="6292"/>
                  </a:lnTo>
                  <a:lnTo>
                    <a:pt x="28145" y="21496"/>
                  </a:lnTo>
                  <a:lnTo>
                    <a:pt x="43702" y="35208"/>
                  </a:lnTo>
                  <a:lnTo>
                    <a:pt x="57405" y="20004"/>
                  </a:lnTo>
                  <a:lnTo>
                    <a:pt x="64082" y="26309"/>
                  </a:lnTo>
                  <a:lnTo>
                    <a:pt x="29260" y="65227"/>
                  </a:lnTo>
                  <a:lnTo>
                    <a:pt x="22221" y="58922"/>
                  </a:lnTo>
                  <a:lnTo>
                    <a:pt x="38153" y="41513"/>
                  </a:lnTo>
                  <a:lnTo>
                    <a:pt x="22597" y="27424"/>
                  </a:lnTo>
                  <a:lnTo>
                    <a:pt x="6664" y="45210"/>
                  </a:lnTo>
                  <a:lnTo>
                    <a:pt x="0" y="38918"/>
                  </a:lnTo>
                  <a:lnTo>
                    <a:pt x="3482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Shape 138">
              <a:extLst>
                <a:ext uri="{FF2B5EF4-FFF2-40B4-BE49-F238E27FC236}">
                  <a16:creationId xmlns:a16="http://schemas.microsoft.com/office/drawing/2014/main" id="{36D65C64-687F-35E6-FA52-439CC3D2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6267"/>
              <a:ext cx="273" cy="490"/>
            </a:xfrm>
            <a:custGeom>
              <a:avLst/>
              <a:gdLst>
                <a:gd name="T0" fmla="*/ 4290 w 27250"/>
                <a:gd name="T1" fmla="*/ 0 h 48984"/>
                <a:gd name="T2" fmla="*/ 20586 w 27250"/>
                <a:gd name="T3" fmla="*/ 7784 h 48984"/>
                <a:gd name="T4" fmla="*/ 26511 w 27250"/>
                <a:gd name="T5" fmla="*/ 25193 h 48984"/>
                <a:gd name="T6" fmla="*/ 15024 w 27250"/>
                <a:gd name="T7" fmla="*/ 42616 h 48984"/>
                <a:gd name="T8" fmla="*/ 0 w 27250"/>
                <a:gd name="T9" fmla="*/ 48984 h 48984"/>
                <a:gd name="T10" fmla="*/ 0 w 27250"/>
                <a:gd name="T11" fmla="*/ 39395 h 48984"/>
                <a:gd name="T12" fmla="*/ 9100 w 27250"/>
                <a:gd name="T13" fmla="*/ 35208 h 48984"/>
                <a:gd name="T14" fmla="*/ 14286 w 27250"/>
                <a:gd name="T15" fmla="*/ 12973 h 48984"/>
                <a:gd name="T16" fmla="*/ 4290 w 27250"/>
                <a:gd name="T17" fmla="*/ 8886 h 48984"/>
                <a:gd name="T18" fmla="*/ 0 w 27250"/>
                <a:gd name="T19" fmla="*/ 10967 h 48984"/>
                <a:gd name="T20" fmla="*/ 0 w 27250"/>
                <a:gd name="T21" fmla="*/ 1715 h 48984"/>
                <a:gd name="T22" fmla="*/ 4290 w 27250"/>
                <a:gd name="T23" fmla="*/ 0 h 48984"/>
                <a:gd name="T24" fmla="*/ 0 w 27250"/>
                <a:gd name="T25" fmla="*/ 0 h 48984"/>
                <a:gd name="T26" fmla="*/ 27250 w 27250"/>
                <a:gd name="T27" fmla="*/ 48984 h 48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7250" h="48984">
                  <a:moveTo>
                    <a:pt x="4290" y="0"/>
                  </a:moveTo>
                  <a:cubicBezTo>
                    <a:pt x="10590" y="0"/>
                    <a:pt x="16139" y="2218"/>
                    <a:pt x="20586" y="7784"/>
                  </a:cubicBezTo>
                  <a:cubicBezTo>
                    <a:pt x="25396" y="13336"/>
                    <a:pt x="27250" y="19265"/>
                    <a:pt x="26511" y="25193"/>
                  </a:cubicBezTo>
                  <a:cubicBezTo>
                    <a:pt x="25396" y="31135"/>
                    <a:pt x="21701" y="37063"/>
                    <a:pt x="15024" y="42616"/>
                  </a:cubicBezTo>
                  <a:lnTo>
                    <a:pt x="0" y="48984"/>
                  </a:lnTo>
                  <a:lnTo>
                    <a:pt x="0" y="39395"/>
                  </a:lnTo>
                  <a:lnTo>
                    <a:pt x="9100" y="35208"/>
                  </a:lnTo>
                  <a:cubicBezTo>
                    <a:pt x="18369" y="27424"/>
                    <a:pt x="20210" y="20004"/>
                    <a:pt x="14286" y="12973"/>
                  </a:cubicBezTo>
                  <a:cubicBezTo>
                    <a:pt x="11693" y="9626"/>
                    <a:pt x="8361" y="8147"/>
                    <a:pt x="4290" y="8886"/>
                  </a:cubicBezTo>
                  <a:lnTo>
                    <a:pt x="0" y="10967"/>
                  </a:lnTo>
                  <a:lnTo>
                    <a:pt x="0" y="17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Shape 139">
              <a:extLst>
                <a:ext uri="{FF2B5EF4-FFF2-40B4-BE49-F238E27FC236}">
                  <a16:creationId xmlns:a16="http://schemas.microsoft.com/office/drawing/2014/main" id="{B7FBDF6C-CFFF-B2F0-84CA-74299985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" y="7368"/>
              <a:ext cx="197" cy="560"/>
            </a:xfrm>
            <a:custGeom>
              <a:avLst/>
              <a:gdLst>
                <a:gd name="T0" fmla="*/ 8659 w 19729"/>
                <a:gd name="T1" fmla="*/ 0 h 55968"/>
                <a:gd name="T2" fmla="*/ 17552 w 19729"/>
                <a:gd name="T3" fmla="*/ 1112 h 55968"/>
                <a:gd name="T4" fmla="*/ 17176 w 19729"/>
                <a:gd name="T5" fmla="*/ 6672 h 55968"/>
                <a:gd name="T6" fmla="*/ 19729 w 19729"/>
                <a:gd name="T7" fmla="*/ 8141 h 55968"/>
                <a:gd name="T8" fmla="*/ 19729 w 19729"/>
                <a:gd name="T9" fmla="*/ 15784 h 55968"/>
                <a:gd name="T10" fmla="*/ 16074 w 19729"/>
                <a:gd name="T11" fmla="*/ 13344 h 55968"/>
                <a:gd name="T12" fmla="*/ 12367 w 19729"/>
                <a:gd name="T13" fmla="*/ 43367 h 55968"/>
                <a:gd name="T14" fmla="*/ 19729 w 19729"/>
                <a:gd name="T15" fmla="*/ 40909 h 55968"/>
                <a:gd name="T16" fmla="*/ 19729 w 19729"/>
                <a:gd name="T17" fmla="*/ 48013 h 55968"/>
                <a:gd name="T18" fmla="*/ 11628 w 19729"/>
                <a:gd name="T19" fmla="*/ 50408 h 55968"/>
                <a:gd name="T20" fmla="*/ 10888 w 19729"/>
                <a:gd name="T21" fmla="*/ 55968 h 55968"/>
                <a:gd name="T22" fmla="*/ 1995 w 19729"/>
                <a:gd name="T23" fmla="*/ 54857 h 55968"/>
                <a:gd name="T24" fmla="*/ 2734 w 19729"/>
                <a:gd name="T25" fmla="*/ 49297 h 55968"/>
                <a:gd name="T26" fmla="*/ 0 w 19729"/>
                <a:gd name="T27" fmla="*/ 47724 h 55968"/>
                <a:gd name="T28" fmla="*/ 0 w 19729"/>
                <a:gd name="T29" fmla="*/ 40058 h 55968"/>
                <a:gd name="T30" fmla="*/ 3849 w 19729"/>
                <a:gd name="T31" fmla="*/ 42625 h 55968"/>
                <a:gd name="T32" fmla="*/ 7544 w 19729"/>
                <a:gd name="T33" fmla="*/ 12602 h 55968"/>
                <a:gd name="T34" fmla="*/ 0 w 19729"/>
                <a:gd name="T35" fmla="*/ 15029 h 55968"/>
                <a:gd name="T36" fmla="*/ 0 w 19729"/>
                <a:gd name="T37" fmla="*/ 7902 h 55968"/>
                <a:gd name="T38" fmla="*/ 7920 w 19729"/>
                <a:gd name="T39" fmla="*/ 5560 h 55968"/>
                <a:gd name="T40" fmla="*/ 8659 w 19729"/>
                <a:gd name="T41" fmla="*/ 0 h 55968"/>
                <a:gd name="T42" fmla="*/ 0 w 19729"/>
                <a:gd name="T43" fmla="*/ 0 h 55968"/>
                <a:gd name="T44" fmla="*/ 19729 w 19729"/>
                <a:gd name="T45" fmla="*/ 55968 h 55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9729" h="55968">
                  <a:moveTo>
                    <a:pt x="8659" y="0"/>
                  </a:moveTo>
                  <a:lnTo>
                    <a:pt x="17552" y="1112"/>
                  </a:lnTo>
                  <a:lnTo>
                    <a:pt x="17176" y="6672"/>
                  </a:lnTo>
                  <a:lnTo>
                    <a:pt x="19729" y="8141"/>
                  </a:lnTo>
                  <a:lnTo>
                    <a:pt x="19729" y="15784"/>
                  </a:lnTo>
                  <a:lnTo>
                    <a:pt x="16074" y="13344"/>
                  </a:lnTo>
                  <a:lnTo>
                    <a:pt x="12367" y="43367"/>
                  </a:lnTo>
                  <a:lnTo>
                    <a:pt x="19729" y="40909"/>
                  </a:lnTo>
                  <a:lnTo>
                    <a:pt x="19729" y="48013"/>
                  </a:lnTo>
                  <a:lnTo>
                    <a:pt x="11628" y="50408"/>
                  </a:lnTo>
                  <a:lnTo>
                    <a:pt x="10888" y="55968"/>
                  </a:lnTo>
                  <a:lnTo>
                    <a:pt x="1995" y="54857"/>
                  </a:lnTo>
                  <a:lnTo>
                    <a:pt x="2734" y="49297"/>
                  </a:lnTo>
                  <a:lnTo>
                    <a:pt x="0" y="47724"/>
                  </a:lnTo>
                  <a:lnTo>
                    <a:pt x="0" y="40058"/>
                  </a:lnTo>
                  <a:lnTo>
                    <a:pt x="3849" y="42625"/>
                  </a:lnTo>
                  <a:lnTo>
                    <a:pt x="7544" y="12602"/>
                  </a:lnTo>
                  <a:lnTo>
                    <a:pt x="0" y="15029"/>
                  </a:lnTo>
                  <a:lnTo>
                    <a:pt x="0" y="7902"/>
                  </a:lnTo>
                  <a:lnTo>
                    <a:pt x="7920" y="5560"/>
                  </a:lnTo>
                  <a:lnTo>
                    <a:pt x="865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Shape 140">
              <a:extLst>
                <a:ext uri="{FF2B5EF4-FFF2-40B4-BE49-F238E27FC236}">
                  <a16:creationId xmlns:a16="http://schemas.microsoft.com/office/drawing/2014/main" id="{85353244-EA6D-1302-170A-8F80DEBA6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7450"/>
              <a:ext cx="167" cy="398"/>
            </a:xfrm>
            <a:custGeom>
              <a:avLst/>
              <a:gdLst>
                <a:gd name="T0" fmla="*/ 0 w 16712"/>
                <a:gd name="T1" fmla="*/ 0 h 39872"/>
                <a:gd name="T2" fmla="*/ 12265 w 16712"/>
                <a:gd name="T3" fmla="*/ 7056 h 39872"/>
                <a:gd name="T4" fmla="*/ 15973 w 16712"/>
                <a:gd name="T5" fmla="*/ 22623 h 39872"/>
                <a:gd name="T6" fmla="*/ 8194 w 16712"/>
                <a:gd name="T7" fmla="*/ 37450 h 39872"/>
                <a:gd name="T8" fmla="*/ 0 w 16712"/>
                <a:gd name="T9" fmla="*/ 39872 h 39872"/>
                <a:gd name="T10" fmla="*/ 0 w 16712"/>
                <a:gd name="T11" fmla="*/ 32768 h 39872"/>
                <a:gd name="T12" fmla="*/ 2633 w 16712"/>
                <a:gd name="T13" fmla="*/ 31890 h 39872"/>
                <a:gd name="T14" fmla="*/ 7080 w 16712"/>
                <a:gd name="T15" fmla="*/ 21882 h 39872"/>
                <a:gd name="T16" fmla="*/ 5226 w 16712"/>
                <a:gd name="T17" fmla="*/ 11133 h 39872"/>
                <a:gd name="T18" fmla="*/ 0 w 16712"/>
                <a:gd name="T19" fmla="*/ 7644 h 39872"/>
                <a:gd name="T20" fmla="*/ 0 w 16712"/>
                <a:gd name="T21" fmla="*/ 0 h 39872"/>
                <a:gd name="T22" fmla="*/ 0 w 16712"/>
                <a:gd name="T23" fmla="*/ 0 h 39872"/>
                <a:gd name="T24" fmla="*/ 16712 w 16712"/>
                <a:gd name="T25" fmla="*/ 39872 h 39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6712" h="39872">
                  <a:moveTo>
                    <a:pt x="0" y="0"/>
                  </a:moveTo>
                  <a:lnTo>
                    <a:pt x="12265" y="7056"/>
                  </a:lnTo>
                  <a:cubicBezTo>
                    <a:pt x="15234" y="11133"/>
                    <a:pt x="16712" y="16322"/>
                    <a:pt x="15973" y="22623"/>
                  </a:cubicBezTo>
                  <a:cubicBezTo>
                    <a:pt x="15234" y="28924"/>
                    <a:pt x="12641" y="33743"/>
                    <a:pt x="8194" y="37450"/>
                  </a:cubicBezTo>
                  <a:lnTo>
                    <a:pt x="0" y="39872"/>
                  </a:lnTo>
                  <a:lnTo>
                    <a:pt x="0" y="32768"/>
                  </a:lnTo>
                  <a:lnTo>
                    <a:pt x="2633" y="31890"/>
                  </a:lnTo>
                  <a:cubicBezTo>
                    <a:pt x="5226" y="29666"/>
                    <a:pt x="6717" y="26329"/>
                    <a:pt x="7080" y="21882"/>
                  </a:cubicBezTo>
                  <a:cubicBezTo>
                    <a:pt x="7819" y="17805"/>
                    <a:pt x="7080" y="14099"/>
                    <a:pt x="5226" y="11133"/>
                  </a:cubicBezTo>
                  <a:lnTo>
                    <a:pt x="0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Shape 141">
              <a:extLst>
                <a:ext uri="{FF2B5EF4-FFF2-40B4-BE49-F238E27FC236}">
                  <a16:creationId xmlns:a16="http://schemas.microsoft.com/office/drawing/2014/main" id="{7CDAC2B7-6581-01BF-BFEA-E086A4E0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7409"/>
              <a:ext cx="223" cy="541"/>
            </a:xfrm>
            <a:custGeom>
              <a:avLst/>
              <a:gdLst>
                <a:gd name="T0" fmla="*/ 18902 w 22227"/>
                <a:gd name="T1" fmla="*/ 0 h 54115"/>
                <a:gd name="T2" fmla="*/ 22227 w 22227"/>
                <a:gd name="T3" fmla="*/ 0 h 54115"/>
                <a:gd name="T4" fmla="*/ 22227 w 22227"/>
                <a:gd name="T5" fmla="*/ 18279 h 54115"/>
                <a:gd name="T6" fmla="*/ 21494 w 22227"/>
                <a:gd name="T7" fmla="*/ 16308 h 54115"/>
                <a:gd name="T8" fmla="*/ 15933 w 22227"/>
                <a:gd name="T9" fmla="*/ 35582 h 54115"/>
                <a:gd name="T10" fmla="*/ 22227 w 22227"/>
                <a:gd name="T11" fmla="*/ 35397 h 54115"/>
                <a:gd name="T12" fmla="*/ 22227 w 22227"/>
                <a:gd name="T13" fmla="*/ 42640 h 54115"/>
                <a:gd name="T14" fmla="*/ 13716 w 22227"/>
                <a:gd name="T15" fmla="*/ 42996 h 54115"/>
                <a:gd name="T16" fmla="*/ 10371 w 22227"/>
                <a:gd name="T17" fmla="*/ 53744 h 54115"/>
                <a:gd name="T18" fmla="*/ 0 w 22227"/>
                <a:gd name="T19" fmla="*/ 54115 h 54115"/>
                <a:gd name="T20" fmla="*/ 18902 w 22227"/>
                <a:gd name="T21" fmla="*/ 0 h 54115"/>
                <a:gd name="T22" fmla="*/ 0 w 22227"/>
                <a:gd name="T23" fmla="*/ 0 h 54115"/>
                <a:gd name="T24" fmla="*/ 22227 w 22227"/>
                <a:gd name="T25" fmla="*/ 54115 h 5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2227" h="54115">
                  <a:moveTo>
                    <a:pt x="18902" y="0"/>
                  </a:moveTo>
                  <a:lnTo>
                    <a:pt x="22227" y="0"/>
                  </a:lnTo>
                  <a:lnTo>
                    <a:pt x="22227" y="18279"/>
                  </a:lnTo>
                  <a:lnTo>
                    <a:pt x="21494" y="16308"/>
                  </a:lnTo>
                  <a:lnTo>
                    <a:pt x="15933" y="35582"/>
                  </a:lnTo>
                  <a:lnTo>
                    <a:pt x="22227" y="35397"/>
                  </a:lnTo>
                  <a:lnTo>
                    <a:pt x="22227" y="42640"/>
                  </a:lnTo>
                  <a:lnTo>
                    <a:pt x="13716" y="42996"/>
                  </a:lnTo>
                  <a:lnTo>
                    <a:pt x="10371" y="53744"/>
                  </a:lnTo>
                  <a:lnTo>
                    <a:pt x="0" y="54115"/>
                  </a:lnTo>
                  <a:lnTo>
                    <a:pt x="189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Shape 142">
              <a:extLst>
                <a:ext uri="{FF2B5EF4-FFF2-40B4-BE49-F238E27FC236}">
                  <a16:creationId xmlns:a16="http://schemas.microsoft.com/office/drawing/2014/main" id="{EE2039E0-8999-2A62-BF4B-D10DC1ACE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7409"/>
              <a:ext cx="237" cy="526"/>
            </a:xfrm>
            <a:custGeom>
              <a:avLst/>
              <a:gdLst>
                <a:gd name="T0" fmla="*/ 0 w 23705"/>
                <a:gd name="T1" fmla="*/ 0 h 52632"/>
                <a:gd name="T2" fmla="*/ 745 w 23705"/>
                <a:gd name="T3" fmla="*/ 0 h 52632"/>
                <a:gd name="T4" fmla="*/ 23705 w 23705"/>
                <a:gd name="T5" fmla="*/ 52262 h 52632"/>
                <a:gd name="T6" fmla="*/ 13334 w 23705"/>
                <a:gd name="T7" fmla="*/ 52632 h 52632"/>
                <a:gd name="T8" fmla="*/ 9263 w 23705"/>
                <a:gd name="T9" fmla="*/ 42254 h 52632"/>
                <a:gd name="T10" fmla="*/ 0 w 23705"/>
                <a:gd name="T11" fmla="*/ 42640 h 52632"/>
                <a:gd name="T12" fmla="*/ 0 w 23705"/>
                <a:gd name="T13" fmla="*/ 35397 h 52632"/>
                <a:gd name="T14" fmla="*/ 6294 w 23705"/>
                <a:gd name="T15" fmla="*/ 35212 h 52632"/>
                <a:gd name="T16" fmla="*/ 0 w 23705"/>
                <a:gd name="T17" fmla="*/ 18279 h 52632"/>
                <a:gd name="T18" fmla="*/ 0 w 23705"/>
                <a:gd name="T19" fmla="*/ 0 h 52632"/>
                <a:gd name="T20" fmla="*/ 0 w 23705"/>
                <a:gd name="T21" fmla="*/ 0 h 52632"/>
                <a:gd name="T22" fmla="*/ 23705 w 23705"/>
                <a:gd name="T23" fmla="*/ 52632 h 5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705" h="52632">
                  <a:moveTo>
                    <a:pt x="0" y="0"/>
                  </a:moveTo>
                  <a:lnTo>
                    <a:pt x="745" y="0"/>
                  </a:lnTo>
                  <a:lnTo>
                    <a:pt x="23705" y="52262"/>
                  </a:lnTo>
                  <a:lnTo>
                    <a:pt x="13334" y="52632"/>
                  </a:lnTo>
                  <a:lnTo>
                    <a:pt x="9263" y="42254"/>
                  </a:lnTo>
                  <a:lnTo>
                    <a:pt x="0" y="42640"/>
                  </a:lnTo>
                  <a:lnTo>
                    <a:pt x="0" y="35397"/>
                  </a:lnTo>
                  <a:lnTo>
                    <a:pt x="6294" y="35212"/>
                  </a:lnTo>
                  <a:lnTo>
                    <a:pt x="0" y="18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Shape 143">
              <a:extLst>
                <a:ext uri="{FF2B5EF4-FFF2-40B4-BE49-F238E27FC236}">
                  <a16:creationId xmlns:a16="http://schemas.microsoft.com/office/drawing/2014/main" id="{FAA7C776-3904-21F7-D5D2-1265F2174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7249"/>
              <a:ext cx="770" cy="679"/>
            </a:xfrm>
            <a:custGeom>
              <a:avLst/>
              <a:gdLst>
                <a:gd name="T0" fmla="*/ 76670 w 77033"/>
                <a:gd name="T1" fmla="*/ 0 h 67830"/>
                <a:gd name="T2" fmla="*/ 74077 w 77033"/>
                <a:gd name="T3" fmla="*/ 31135 h 67830"/>
                <a:gd name="T4" fmla="*/ 67038 w 77033"/>
                <a:gd name="T5" fmla="*/ 52632 h 67830"/>
                <a:gd name="T6" fmla="*/ 52596 w 77033"/>
                <a:gd name="T7" fmla="*/ 61898 h 67830"/>
                <a:gd name="T8" fmla="*/ 50366 w 77033"/>
                <a:gd name="T9" fmla="*/ 53374 h 67830"/>
                <a:gd name="T10" fmla="*/ 51857 w 77033"/>
                <a:gd name="T11" fmla="*/ 53003 h 67830"/>
                <a:gd name="T12" fmla="*/ 58883 w 77033"/>
                <a:gd name="T13" fmla="*/ 49297 h 67830"/>
                <a:gd name="T14" fmla="*/ 62591 w 77033"/>
                <a:gd name="T15" fmla="*/ 43367 h 67830"/>
                <a:gd name="T16" fmla="*/ 38165 w 77033"/>
                <a:gd name="T17" fmla="*/ 16703 h 67830"/>
                <a:gd name="T18" fmla="*/ 38517 w 77033"/>
                <a:gd name="T19" fmla="*/ 19274 h 67830"/>
                <a:gd name="T20" fmla="*/ 36662 w 77033"/>
                <a:gd name="T21" fmla="*/ 19274 h 67830"/>
                <a:gd name="T22" fmla="*/ 34809 w 77033"/>
                <a:gd name="T23" fmla="*/ 20385 h 67830"/>
                <a:gd name="T24" fmla="*/ 33707 w 77033"/>
                <a:gd name="T25" fmla="*/ 24092 h 67830"/>
                <a:gd name="T26" fmla="*/ 30738 w 77033"/>
                <a:gd name="T27" fmla="*/ 32246 h 67830"/>
                <a:gd name="T28" fmla="*/ 23335 w 77033"/>
                <a:gd name="T29" fmla="*/ 37807 h 67830"/>
                <a:gd name="T30" fmla="*/ 32216 w 77033"/>
                <a:gd name="T31" fmla="*/ 41884 h 67830"/>
                <a:gd name="T32" fmla="*/ 37402 w 77033"/>
                <a:gd name="T33" fmla="*/ 51150 h 67830"/>
                <a:gd name="T34" fmla="*/ 39631 w 77033"/>
                <a:gd name="T35" fmla="*/ 54857 h 67830"/>
                <a:gd name="T36" fmla="*/ 42224 w 77033"/>
                <a:gd name="T37" fmla="*/ 55228 h 67830"/>
                <a:gd name="T38" fmla="*/ 43326 w 77033"/>
                <a:gd name="T39" fmla="*/ 55228 h 67830"/>
                <a:gd name="T40" fmla="*/ 44441 w 77033"/>
                <a:gd name="T41" fmla="*/ 63381 h 67830"/>
                <a:gd name="T42" fmla="*/ 41485 w 77033"/>
                <a:gd name="T43" fmla="*/ 63752 h 67830"/>
                <a:gd name="T44" fmla="*/ 33707 w 77033"/>
                <a:gd name="T45" fmla="*/ 62640 h 67830"/>
                <a:gd name="T46" fmla="*/ 29260 w 77033"/>
                <a:gd name="T47" fmla="*/ 55228 h 67830"/>
                <a:gd name="T48" fmla="*/ 23335 w 77033"/>
                <a:gd name="T49" fmla="*/ 45219 h 67830"/>
                <a:gd name="T50" fmla="*/ 12964 w 77033"/>
                <a:gd name="T51" fmla="*/ 42996 h 67830"/>
                <a:gd name="T52" fmla="*/ 12588 w 77033"/>
                <a:gd name="T53" fmla="*/ 42996 h 67830"/>
                <a:gd name="T54" fmla="*/ 15557 w 77033"/>
                <a:gd name="T55" fmla="*/ 66718 h 67830"/>
                <a:gd name="T56" fmla="*/ 6288 w 77033"/>
                <a:gd name="T57" fmla="*/ 67830 h 67830"/>
                <a:gd name="T58" fmla="*/ 0 w 77033"/>
                <a:gd name="T59" fmla="*/ 15938 h 67830"/>
                <a:gd name="T60" fmla="*/ 9256 w 77033"/>
                <a:gd name="T61" fmla="*/ 14827 h 67830"/>
                <a:gd name="T62" fmla="*/ 11849 w 77033"/>
                <a:gd name="T63" fmla="*/ 35212 h 67830"/>
                <a:gd name="T64" fmla="*/ 12588 w 77033"/>
                <a:gd name="T65" fmla="*/ 35212 h 67830"/>
                <a:gd name="T66" fmla="*/ 21844 w 77033"/>
                <a:gd name="T67" fmla="*/ 31135 h 67830"/>
                <a:gd name="T68" fmla="*/ 25176 w 77033"/>
                <a:gd name="T69" fmla="*/ 22239 h 67830"/>
                <a:gd name="T70" fmla="*/ 27406 w 77033"/>
                <a:gd name="T71" fmla="*/ 14456 h 67830"/>
                <a:gd name="T72" fmla="*/ 34070 w 77033"/>
                <a:gd name="T73" fmla="*/ 11119 h 67830"/>
                <a:gd name="T74" fmla="*/ 37402 w 77033"/>
                <a:gd name="T75" fmla="*/ 11119 h 67830"/>
                <a:gd name="T76" fmla="*/ 37418 w 77033"/>
                <a:gd name="T77" fmla="*/ 11240 h 67830"/>
                <a:gd name="T78" fmla="*/ 44078 w 77033"/>
                <a:gd name="T79" fmla="*/ 9266 h 67830"/>
                <a:gd name="T80" fmla="*/ 65560 w 77033"/>
                <a:gd name="T81" fmla="*/ 34841 h 67830"/>
                <a:gd name="T82" fmla="*/ 67414 w 77033"/>
                <a:gd name="T83" fmla="*/ 2595 h 67830"/>
                <a:gd name="T84" fmla="*/ 76670 w 77033"/>
                <a:gd name="T85" fmla="*/ 0 h 67830"/>
                <a:gd name="T86" fmla="*/ 0 w 77033"/>
                <a:gd name="T87" fmla="*/ 0 h 67830"/>
                <a:gd name="T88" fmla="*/ 77033 w 77033"/>
                <a:gd name="T89" fmla="*/ 67830 h 67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T86" t="T87" r="T88" b="T89"/>
              <a:pathLst>
                <a:path w="77033" h="67830">
                  <a:moveTo>
                    <a:pt x="76670" y="0"/>
                  </a:moveTo>
                  <a:cubicBezTo>
                    <a:pt x="77033" y="10749"/>
                    <a:pt x="75931" y="21498"/>
                    <a:pt x="74077" y="31135"/>
                  </a:cubicBezTo>
                  <a:cubicBezTo>
                    <a:pt x="72224" y="41142"/>
                    <a:pt x="70007" y="48185"/>
                    <a:pt x="67038" y="52632"/>
                  </a:cubicBezTo>
                  <a:cubicBezTo>
                    <a:pt x="64069" y="56709"/>
                    <a:pt x="59259" y="60046"/>
                    <a:pt x="52596" y="61898"/>
                  </a:cubicBezTo>
                  <a:lnTo>
                    <a:pt x="50366" y="53374"/>
                  </a:lnTo>
                  <a:cubicBezTo>
                    <a:pt x="50742" y="53374"/>
                    <a:pt x="51105" y="53374"/>
                    <a:pt x="51857" y="53003"/>
                  </a:cubicBezTo>
                  <a:cubicBezTo>
                    <a:pt x="54813" y="52262"/>
                    <a:pt x="57042" y="51150"/>
                    <a:pt x="58883" y="49297"/>
                  </a:cubicBezTo>
                  <a:cubicBezTo>
                    <a:pt x="60374" y="47814"/>
                    <a:pt x="61476" y="45961"/>
                    <a:pt x="62591" y="43367"/>
                  </a:cubicBezTo>
                  <a:lnTo>
                    <a:pt x="38165" y="16703"/>
                  </a:lnTo>
                  <a:lnTo>
                    <a:pt x="38517" y="19274"/>
                  </a:lnTo>
                  <a:cubicBezTo>
                    <a:pt x="38141" y="19274"/>
                    <a:pt x="37778" y="19274"/>
                    <a:pt x="36662" y="19274"/>
                  </a:cubicBezTo>
                  <a:cubicBezTo>
                    <a:pt x="35924" y="19645"/>
                    <a:pt x="35185" y="19645"/>
                    <a:pt x="34809" y="20385"/>
                  </a:cubicBezTo>
                  <a:cubicBezTo>
                    <a:pt x="34446" y="20756"/>
                    <a:pt x="34070" y="22239"/>
                    <a:pt x="33707" y="24092"/>
                  </a:cubicBezTo>
                  <a:cubicBezTo>
                    <a:pt x="33707" y="27057"/>
                    <a:pt x="32592" y="30023"/>
                    <a:pt x="30738" y="32246"/>
                  </a:cubicBezTo>
                  <a:cubicBezTo>
                    <a:pt x="28884" y="34841"/>
                    <a:pt x="26291" y="36695"/>
                    <a:pt x="23335" y="37807"/>
                  </a:cubicBezTo>
                  <a:cubicBezTo>
                    <a:pt x="26667" y="38178"/>
                    <a:pt x="29623" y="39659"/>
                    <a:pt x="32216" y="41884"/>
                  </a:cubicBezTo>
                  <a:cubicBezTo>
                    <a:pt x="34446" y="43736"/>
                    <a:pt x="36300" y="47073"/>
                    <a:pt x="37402" y="51150"/>
                  </a:cubicBezTo>
                  <a:cubicBezTo>
                    <a:pt x="38141" y="53374"/>
                    <a:pt x="38893" y="54486"/>
                    <a:pt x="39631" y="54857"/>
                  </a:cubicBezTo>
                  <a:cubicBezTo>
                    <a:pt x="39994" y="55228"/>
                    <a:pt x="40734" y="55598"/>
                    <a:pt x="42224" y="55228"/>
                  </a:cubicBezTo>
                  <a:cubicBezTo>
                    <a:pt x="42587" y="55228"/>
                    <a:pt x="42963" y="55228"/>
                    <a:pt x="43326" y="55228"/>
                  </a:cubicBezTo>
                  <a:lnTo>
                    <a:pt x="44441" y="63381"/>
                  </a:lnTo>
                  <a:cubicBezTo>
                    <a:pt x="43702" y="63381"/>
                    <a:pt x="42963" y="63752"/>
                    <a:pt x="41485" y="63752"/>
                  </a:cubicBezTo>
                  <a:cubicBezTo>
                    <a:pt x="38141" y="64123"/>
                    <a:pt x="35548" y="63752"/>
                    <a:pt x="33707" y="62640"/>
                  </a:cubicBezTo>
                  <a:cubicBezTo>
                    <a:pt x="31853" y="61158"/>
                    <a:pt x="30362" y="58563"/>
                    <a:pt x="29260" y="55228"/>
                  </a:cubicBezTo>
                  <a:cubicBezTo>
                    <a:pt x="27769" y="50408"/>
                    <a:pt x="25928" y="47073"/>
                    <a:pt x="23335" y="45219"/>
                  </a:cubicBezTo>
                  <a:cubicBezTo>
                    <a:pt x="20743" y="43367"/>
                    <a:pt x="17398" y="42625"/>
                    <a:pt x="12964" y="42996"/>
                  </a:cubicBezTo>
                  <a:lnTo>
                    <a:pt x="12588" y="42996"/>
                  </a:lnTo>
                  <a:lnTo>
                    <a:pt x="15557" y="66718"/>
                  </a:lnTo>
                  <a:lnTo>
                    <a:pt x="6288" y="67830"/>
                  </a:lnTo>
                  <a:lnTo>
                    <a:pt x="0" y="15938"/>
                  </a:lnTo>
                  <a:lnTo>
                    <a:pt x="9256" y="14827"/>
                  </a:lnTo>
                  <a:lnTo>
                    <a:pt x="11849" y="35212"/>
                  </a:lnTo>
                  <a:lnTo>
                    <a:pt x="12588" y="35212"/>
                  </a:lnTo>
                  <a:cubicBezTo>
                    <a:pt x="16659" y="34471"/>
                    <a:pt x="19628" y="33358"/>
                    <a:pt x="21844" y="31135"/>
                  </a:cubicBezTo>
                  <a:cubicBezTo>
                    <a:pt x="23699" y="29282"/>
                    <a:pt x="24813" y="26317"/>
                    <a:pt x="25176" y="22239"/>
                  </a:cubicBezTo>
                  <a:cubicBezTo>
                    <a:pt x="25552" y="18904"/>
                    <a:pt x="26291" y="16309"/>
                    <a:pt x="27406" y="14456"/>
                  </a:cubicBezTo>
                  <a:cubicBezTo>
                    <a:pt x="28521" y="12602"/>
                    <a:pt x="30738" y="11490"/>
                    <a:pt x="34070" y="11119"/>
                  </a:cubicBezTo>
                  <a:cubicBezTo>
                    <a:pt x="35548" y="11119"/>
                    <a:pt x="36300" y="11119"/>
                    <a:pt x="37402" y="11119"/>
                  </a:cubicBezTo>
                  <a:lnTo>
                    <a:pt x="37418" y="11240"/>
                  </a:lnTo>
                  <a:lnTo>
                    <a:pt x="44078" y="9266"/>
                  </a:lnTo>
                  <a:lnTo>
                    <a:pt x="65560" y="34841"/>
                  </a:lnTo>
                  <a:cubicBezTo>
                    <a:pt x="67414" y="25205"/>
                    <a:pt x="67777" y="14456"/>
                    <a:pt x="67414" y="2595"/>
                  </a:cubicBezTo>
                  <a:lnTo>
                    <a:pt x="7667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Shape 144">
              <a:extLst>
                <a:ext uri="{FF2B5EF4-FFF2-40B4-BE49-F238E27FC236}">
                  <a16:creationId xmlns:a16="http://schemas.microsoft.com/office/drawing/2014/main" id="{6C64AE7D-9677-B125-72EE-2B1A39402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6675"/>
              <a:ext cx="1203" cy="1075"/>
            </a:xfrm>
            <a:custGeom>
              <a:avLst/>
              <a:gdLst>
                <a:gd name="T0" fmla="*/ 87794 w 120386"/>
                <a:gd name="T1" fmla="*/ 0 h 107494"/>
                <a:gd name="T2" fmla="*/ 92980 w 120386"/>
                <a:gd name="T3" fmla="*/ 6305 h 107494"/>
                <a:gd name="T4" fmla="*/ 74090 w 120386"/>
                <a:gd name="T5" fmla="*/ 21509 h 107494"/>
                <a:gd name="T6" fmla="*/ 81869 w 120386"/>
                <a:gd name="T7" fmla="*/ 31135 h 107494"/>
                <a:gd name="T8" fmla="*/ 95196 w 120386"/>
                <a:gd name="T9" fmla="*/ 20393 h 107494"/>
                <a:gd name="T10" fmla="*/ 100382 w 120386"/>
                <a:gd name="T11" fmla="*/ 26322 h 107494"/>
                <a:gd name="T12" fmla="*/ 86679 w 120386"/>
                <a:gd name="T13" fmla="*/ 37440 h 107494"/>
                <a:gd name="T14" fmla="*/ 96687 w 120386"/>
                <a:gd name="T15" fmla="*/ 49297 h 107494"/>
                <a:gd name="T16" fmla="*/ 115200 w 120386"/>
                <a:gd name="T17" fmla="*/ 34482 h 107494"/>
                <a:gd name="T18" fmla="*/ 120386 w 120386"/>
                <a:gd name="T19" fmla="*/ 40773 h 107494"/>
                <a:gd name="T20" fmla="*/ 94457 w 120386"/>
                <a:gd name="T21" fmla="*/ 61906 h 107494"/>
                <a:gd name="T22" fmla="*/ 62057 w 120386"/>
                <a:gd name="T23" fmla="*/ 21373 h 107494"/>
                <a:gd name="T24" fmla="*/ 65573 w 120386"/>
                <a:gd name="T25" fmla="*/ 27437 h 107494"/>
                <a:gd name="T26" fmla="*/ 50755 w 120386"/>
                <a:gd name="T27" fmla="*/ 36324 h 107494"/>
                <a:gd name="T28" fmla="*/ 73352 w 120386"/>
                <a:gd name="T29" fmla="*/ 74136 h 107494"/>
                <a:gd name="T30" fmla="*/ 65573 w 120386"/>
                <a:gd name="T31" fmla="*/ 78955 h 107494"/>
                <a:gd name="T32" fmla="*/ 42976 w 120386"/>
                <a:gd name="T33" fmla="*/ 41150 h 107494"/>
                <a:gd name="T34" fmla="*/ 28522 w 120386"/>
                <a:gd name="T35" fmla="*/ 49673 h 107494"/>
                <a:gd name="T36" fmla="*/ 25445 w 120386"/>
                <a:gd name="T37" fmla="*/ 44350 h 107494"/>
                <a:gd name="T38" fmla="*/ 44078 w 120386"/>
                <a:gd name="T39" fmla="*/ 90445 h 107494"/>
                <a:gd name="T40" fmla="*/ 35561 w 120386"/>
                <a:gd name="T41" fmla="*/ 93780 h 107494"/>
                <a:gd name="T42" fmla="*/ 18902 w 120386"/>
                <a:gd name="T43" fmla="*/ 52644 h 107494"/>
                <a:gd name="T44" fmla="*/ 9633 w 120386"/>
                <a:gd name="T45" fmla="*/ 56341 h 107494"/>
                <a:gd name="T46" fmla="*/ 14079 w 120386"/>
                <a:gd name="T47" fmla="*/ 76360 h 107494"/>
                <a:gd name="T48" fmla="*/ 14818 w 120386"/>
                <a:gd name="T49" fmla="*/ 92669 h 107494"/>
                <a:gd name="T50" fmla="*/ 11123 w 120386"/>
                <a:gd name="T51" fmla="*/ 102306 h 107494"/>
                <a:gd name="T52" fmla="*/ 2969 w 120386"/>
                <a:gd name="T53" fmla="*/ 107494 h 107494"/>
                <a:gd name="T54" fmla="*/ 0 w 120386"/>
                <a:gd name="T55" fmla="*/ 99712 h 107494"/>
                <a:gd name="T56" fmla="*/ 3708 w 120386"/>
                <a:gd name="T57" fmla="*/ 97487 h 107494"/>
                <a:gd name="T58" fmla="*/ 5938 w 120386"/>
                <a:gd name="T59" fmla="*/ 93409 h 107494"/>
                <a:gd name="T60" fmla="*/ 6301 w 120386"/>
                <a:gd name="T61" fmla="*/ 83773 h 107494"/>
                <a:gd name="T62" fmla="*/ 4084 w 120386"/>
                <a:gd name="T63" fmla="*/ 68575 h 107494"/>
                <a:gd name="T64" fmla="*/ 0 w 120386"/>
                <a:gd name="T65" fmla="*/ 51891 h 107494"/>
                <a:gd name="T66" fmla="*/ 24450 w 120386"/>
                <a:gd name="T67" fmla="*/ 41889 h 107494"/>
                <a:gd name="T68" fmla="*/ 24691 w 120386"/>
                <a:gd name="T69" fmla="*/ 42484 h 107494"/>
                <a:gd name="T70" fmla="*/ 61489 w 120386"/>
                <a:gd name="T71" fmla="*/ 20393 h 107494"/>
                <a:gd name="T72" fmla="*/ 61901 w 120386"/>
                <a:gd name="T73" fmla="*/ 21104 h 107494"/>
                <a:gd name="T74" fmla="*/ 87794 w 120386"/>
                <a:gd name="T75" fmla="*/ 0 h 107494"/>
                <a:gd name="T76" fmla="*/ 0 w 120386"/>
                <a:gd name="T77" fmla="*/ 0 h 107494"/>
                <a:gd name="T78" fmla="*/ 120386 w 120386"/>
                <a:gd name="T79" fmla="*/ 107494 h 107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T76" t="T77" r="T78" b="T79"/>
              <a:pathLst>
                <a:path w="120386" h="107494">
                  <a:moveTo>
                    <a:pt x="87794" y="0"/>
                  </a:moveTo>
                  <a:lnTo>
                    <a:pt x="92980" y="6305"/>
                  </a:lnTo>
                  <a:lnTo>
                    <a:pt x="74090" y="21509"/>
                  </a:lnTo>
                  <a:lnTo>
                    <a:pt x="81869" y="31135"/>
                  </a:lnTo>
                  <a:lnTo>
                    <a:pt x="95196" y="20393"/>
                  </a:lnTo>
                  <a:lnTo>
                    <a:pt x="100382" y="26322"/>
                  </a:lnTo>
                  <a:lnTo>
                    <a:pt x="86679" y="37440"/>
                  </a:lnTo>
                  <a:lnTo>
                    <a:pt x="96687" y="49297"/>
                  </a:lnTo>
                  <a:lnTo>
                    <a:pt x="115200" y="34482"/>
                  </a:lnTo>
                  <a:lnTo>
                    <a:pt x="120386" y="40773"/>
                  </a:lnTo>
                  <a:lnTo>
                    <a:pt x="94457" y="61906"/>
                  </a:lnTo>
                  <a:lnTo>
                    <a:pt x="62057" y="21373"/>
                  </a:lnTo>
                  <a:lnTo>
                    <a:pt x="65573" y="27437"/>
                  </a:lnTo>
                  <a:lnTo>
                    <a:pt x="50755" y="36324"/>
                  </a:lnTo>
                  <a:lnTo>
                    <a:pt x="73352" y="74136"/>
                  </a:lnTo>
                  <a:lnTo>
                    <a:pt x="65573" y="78955"/>
                  </a:lnTo>
                  <a:lnTo>
                    <a:pt x="42976" y="41150"/>
                  </a:lnTo>
                  <a:lnTo>
                    <a:pt x="28522" y="49673"/>
                  </a:lnTo>
                  <a:lnTo>
                    <a:pt x="25445" y="44350"/>
                  </a:lnTo>
                  <a:lnTo>
                    <a:pt x="44078" y="90445"/>
                  </a:lnTo>
                  <a:lnTo>
                    <a:pt x="35561" y="93780"/>
                  </a:lnTo>
                  <a:lnTo>
                    <a:pt x="18902" y="52644"/>
                  </a:lnTo>
                  <a:lnTo>
                    <a:pt x="9633" y="56341"/>
                  </a:lnTo>
                  <a:cubicBezTo>
                    <a:pt x="11487" y="63385"/>
                    <a:pt x="12964" y="70058"/>
                    <a:pt x="14079" y="76360"/>
                  </a:cubicBezTo>
                  <a:cubicBezTo>
                    <a:pt x="15194" y="83031"/>
                    <a:pt x="15557" y="88220"/>
                    <a:pt x="14818" y="92669"/>
                  </a:cubicBezTo>
                  <a:cubicBezTo>
                    <a:pt x="14455" y="96746"/>
                    <a:pt x="12964" y="100081"/>
                    <a:pt x="11123" y="102306"/>
                  </a:cubicBezTo>
                  <a:cubicBezTo>
                    <a:pt x="9270" y="104530"/>
                    <a:pt x="6677" y="106382"/>
                    <a:pt x="2969" y="107494"/>
                  </a:cubicBezTo>
                  <a:lnTo>
                    <a:pt x="0" y="99712"/>
                  </a:lnTo>
                  <a:cubicBezTo>
                    <a:pt x="1491" y="98970"/>
                    <a:pt x="2593" y="98229"/>
                    <a:pt x="3708" y="97487"/>
                  </a:cubicBezTo>
                  <a:cubicBezTo>
                    <a:pt x="4447" y="96746"/>
                    <a:pt x="5186" y="95263"/>
                    <a:pt x="5938" y="93409"/>
                  </a:cubicBezTo>
                  <a:cubicBezTo>
                    <a:pt x="6301" y="91557"/>
                    <a:pt x="6677" y="88220"/>
                    <a:pt x="6301" y="83773"/>
                  </a:cubicBezTo>
                  <a:cubicBezTo>
                    <a:pt x="5938" y="79325"/>
                    <a:pt x="5186" y="74136"/>
                    <a:pt x="4084" y="68575"/>
                  </a:cubicBezTo>
                  <a:cubicBezTo>
                    <a:pt x="2969" y="62646"/>
                    <a:pt x="1491" y="57080"/>
                    <a:pt x="0" y="51891"/>
                  </a:cubicBezTo>
                  <a:lnTo>
                    <a:pt x="24450" y="41889"/>
                  </a:lnTo>
                  <a:lnTo>
                    <a:pt x="24691" y="42484"/>
                  </a:lnTo>
                  <a:lnTo>
                    <a:pt x="61489" y="20393"/>
                  </a:lnTo>
                  <a:lnTo>
                    <a:pt x="61901" y="21104"/>
                  </a:lnTo>
                  <a:lnTo>
                    <a:pt x="8779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Shape 145">
              <a:extLst>
                <a:ext uri="{FF2B5EF4-FFF2-40B4-BE49-F238E27FC236}">
                  <a16:creationId xmlns:a16="http://schemas.microsoft.com/office/drawing/2014/main" id="{B0774F4B-DEB9-C207-5879-F166B2F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" y="6378"/>
              <a:ext cx="548" cy="560"/>
            </a:xfrm>
            <a:custGeom>
              <a:avLst/>
              <a:gdLst>
                <a:gd name="T0" fmla="*/ 31114 w 54813"/>
                <a:gd name="T1" fmla="*/ 0 h 55965"/>
                <a:gd name="T2" fmla="*/ 36663 w 54813"/>
                <a:gd name="T3" fmla="*/ 5929 h 55965"/>
                <a:gd name="T4" fmla="*/ 24438 w 54813"/>
                <a:gd name="T5" fmla="*/ 17786 h 55965"/>
                <a:gd name="T6" fmla="*/ 54813 w 54813"/>
                <a:gd name="T7" fmla="*/ 49660 h 55965"/>
                <a:gd name="T8" fmla="*/ 48149 w 54813"/>
                <a:gd name="T9" fmla="*/ 55965 h 55965"/>
                <a:gd name="T10" fmla="*/ 17411 w 54813"/>
                <a:gd name="T11" fmla="*/ 24454 h 55965"/>
                <a:gd name="T12" fmla="*/ 5548 w 54813"/>
                <a:gd name="T13" fmla="*/ 35948 h 55965"/>
                <a:gd name="T14" fmla="*/ 0 w 54813"/>
                <a:gd name="T15" fmla="*/ 30019 h 55965"/>
                <a:gd name="T16" fmla="*/ 31114 w 54813"/>
                <a:gd name="T17" fmla="*/ 0 h 55965"/>
                <a:gd name="T18" fmla="*/ 0 w 54813"/>
                <a:gd name="T19" fmla="*/ 0 h 55965"/>
                <a:gd name="T20" fmla="*/ 54813 w 54813"/>
                <a:gd name="T21" fmla="*/ 55965 h 55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54813" h="55965">
                  <a:moveTo>
                    <a:pt x="31114" y="0"/>
                  </a:moveTo>
                  <a:lnTo>
                    <a:pt x="36663" y="5929"/>
                  </a:lnTo>
                  <a:lnTo>
                    <a:pt x="24438" y="17786"/>
                  </a:lnTo>
                  <a:lnTo>
                    <a:pt x="54813" y="49660"/>
                  </a:lnTo>
                  <a:lnTo>
                    <a:pt x="48149" y="55965"/>
                  </a:lnTo>
                  <a:lnTo>
                    <a:pt x="17411" y="24454"/>
                  </a:lnTo>
                  <a:lnTo>
                    <a:pt x="5548" y="35948"/>
                  </a:lnTo>
                  <a:lnTo>
                    <a:pt x="0" y="30019"/>
                  </a:lnTo>
                  <a:lnTo>
                    <a:pt x="3111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Shape 146">
              <a:extLst>
                <a:ext uri="{FF2B5EF4-FFF2-40B4-BE49-F238E27FC236}">
                  <a16:creationId xmlns:a16="http://schemas.microsoft.com/office/drawing/2014/main" id="{1F15912C-FDFE-C177-314F-93B3D12B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" y="5904"/>
              <a:ext cx="515" cy="630"/>
            </a:xfrm>
            <a:custGeom>
              <a:avLst/>
              <a:gdLst>
                <a:gd name="T0" fmla="*/ 25565 w 51494"/>
                <a:gd name="T1" fmla="*/ 0 h 63009"/>
                <a:gd name="T2" fmla="*/ 43339 w 51494"/>
                <a:gd name="T3" fmla="*/ 25946 h 63009"/>
                <a:gd name="T4" fmla="*/ 51118 w 51494"/>
                <a:gd name="T5" fmla="*/ 47065 h 63009"/>
                <a:gd name="T6" fmla="*/ 45556 w 51494"/>
                <a:gd name="T7" fmla="*/ 63009 h 63009"/>
                <a:gd name="T8" fmla="*/ 38893 w 51494"/>
                <a:gd name="T9" fmla="*/ 58183 h 63009"/>
                <a:gd name="T10" fmla="*/ 39632 w 51494"/>
                <a:gd name="T11" fmla="*/ 57080 h 63009"/>
                <a:gd name="T12" fmla="*/ 42601 w 51494"/>
                <a:gd name="T13" fmla="*/ 49660 h 63009"/>
                <a:gd name="T14" fmla="*/ 41861 w 51494"/>
                <a:gd name="T15" fmla="*/ 42616 h 63009"/>
                <a:gd name="T16" fmla="*/ 0 w 51494"/>
                <a:gd name="T17" fmla="*/ 36324 h 63009"/>
                <a:gd name="T18" fmla="*/ 5924 w 51494"/>
                <a:gd name="T19" fmla="*/ 27788 h 63009"/>
                <a:gd name="T20" fmla="*/ 38893 w 51494"/>
                <a:gd name="T21" fmla="*/ 34093 h 63009"/>
                <a:gd name="T22" fmla="*/ 20004 w 51494"/>
                <a:gd name="T23" fmla="*/ 7784 h 63009"/>
                <a:gd name="T24" fmla="*/ 25565 w 51494"/>
                <a:gd name="T25" fmla="*/ 0 h 63009"/>
                <a:gd name="T26" fmla="*/ 0 w 51494"/>
                <a:gd name="T27" fmla="*/ 0 h 63009"/>
                <a:gd name="T28" fmla="*/ 51494 w 51494"/>
                <a:gd name="T29" fmla="*/ 63009 h 6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1494" h="63009">
                  <a:moveTo>
                    <a:pt x="25565" y="0"/>
                  </a:moveTo>
                  <a:cubicBezTo>
                    <a:pt x="32592" y="8523"/>
                    <a:pt x="38529" y="17046"/>
                    <a:pt x="43339" y="25946"/>
                  </a:cubicBezTo>
                  <a:cubicBezTo>
                    <a:pt x="48149" y="34832"/>
                    <a:pt x="50742" y="41876"/>
                    <a:pt x="51118" y="47065"/>
                  </a:cubicBezTo>
                  <a:cubicBezTo>
                    <a:pt x="51494" y="52254"/>
                    <a:pt x="49640" y="57820"/>
                    <a:pt x="45556" y="63009"/>
                  </a:cubicBezTo>
                  <a:lnTo>
                    <a:pt x="38893" y="58183"/>
                  </a:lnTo>
                  <a:cubicBezTo>
                    <a:pt x="38893" y="58183"/>
                    <a:pt x="39269" y="57443"/>
                    <a:pt x="39632" y="57080"/>
                  </a:cubicBezTo>
                  <a:cubicBezTo>
                    <a:pt x="41485" y="54486"/>
                    <a:pt x="42601" y="51891"/>
                    <a:pt x="42601" y="49660"/>
                  </a:cubicBezTo>
                  <a:cubicBezTo>
                    <a:pt x="42963" y="47442"/>
                    <a:pt x="42601" y="45210"/>
                    <a:pt x="41861" y="42616"/>
                  </a:cubicBezTo>
                  <a:lnTo>
                    <a:pt x="0" y="36324"/>
                  </a:lnTo>
                  <a:lnTo>
                    <a:pt x="5924" y="27788"/>
                  </a:lnTo>
                  <a:lnTo>
                    <a:pt x="38893" y="34093"/>
                  </a:lnTo>
                  <a:cubicBezTo>
                    <a:pt x="34083" y="25569"/>
                    <a:pt x="27782" y="17046"/>
                    <a:pt x="20004" y="7784"/>
                  </a:cubicBezTo>
                  <a:lnTo>
                    <a:pt x="2556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Shape 147">
              <a:extLst>
                <a:ext uri="{FF2B5EF4-FFF2-40B4-BE49-F238E27FC236}">
                  <a16:creationId xmlns:a16="http://schemas.microsoft.com/office/drawing/2014/main" id="{38C13F64-2B1A-06F2-EB51-5FCAA39C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" y="5396"/>
              <a:ext cx="637" cy="571"/>
            </a:xfrm>
            <a:custGeom>
              <a:avLst/>
              <a:gdLst>
                <a:gd name="T0" fmla="*/ 15933 w 63706"/>
                <a:gd name="T1" fmla="*/ 0 h 57080"/>
                <a:gd name="T2" fmla="*/ 63706 w 63706"/>
                <a:gd name="T3" fmla="*/ 21133 h 57080"/>
                <a:gd name="T4" fmla="*/ 60011 w 63706"/>
                <a:gd name="T5" fmla="*/ 29656 h 57080"/>
                <a:gd name="T6" fmla="*/ 38517 w 63706"/>
                <a:gd name="T7" fmla="*/ 20017 h 57080"/>
                <a:gd name="T8" fmla="*/ 29999 w 63706"/>
                <a:gd name="T9" fmla="*/ 38918 h 57080"/>
                <a:gd name="T10" fmla="*/ 51481 w 63706"/>
                <a:gd name="T11" fmla="*/ 48557 h 57080"/>
                <a:gd name="T12" fmla="*/ 47786 w 63706"/>
                <a:gd name="T13" fmla="*/ 57080 h 57080"/>
                <a:gd name="T14" fmla="*/ 0 w 63706"/>
                <a:gd name="T15" fmla="*/ 35584 h 57080"/>
                <a:gd name="T16" fmla="*/ 3708 w 63706"/>
                <a:gd name="T17" fmla="*/ 27061 h 57080"/>
                <a:gd name="T18" fmla="*/ 22597 w 63706"/>
                <a:gd name="T19" fmla="*/ 35584 h 57080"/>
                <a:gd name="T20" fmla="*/ 31114 w 63706"/>
                <a:gd name="T21" fmla="*/ 16683 h 57080"/>
                <a:gd name="T22" fmla="*/ 12225 w 63706"/>
                <a:gd name="T23" fmla="*/ 8160 h 57080"/>
                <a:gd name="T24" fmla="*/ 15933 w 63706"/>
                <a:gd name="T25" fmla="*/ 0 h 57080"/>
                <a:gd name="T26" fmla="*/ 0 w 63706"/>
                <a:gd name="T27" fmla="*/ 0 h 57080"/>
                <a:gd name="T28" fmla="*/ 63706 w 63706"/>
                <a:gd name="T29" fmla="*/ 57080 h 57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3706" h="57080">
                  <a:moveTo>
                    <a:pt x="15933" y="0"/>
                  </a:moveTo>
                  <a:lnTo>
                    <a:pt x="63706" y="21133"/>
                  </a:lnTo>
                  <a:lnTo>
                    <a:pt x="60011" y="29656"/>
                  </a:lnTo>
                  <a:lnTo>
                    <a:pt x="38517" y="20017"/>
                  </a:lnTo>
                  <a:lnTo>
                    <a:pt x="29999" y="38918"/>
                  </a:lnTo>
                  <a:lnTo>
                    <a:pt x="51481" y="48557"/>
                  </a:lnTo>
                  <a:lnTo>
                    <a:pt x="47786" y="57080"/>
                  </a:lnTo>
                  <a:lnTo>
                    <a:pt x="0" y="35584"/>
                  </a:lnTo>
                  <a:lnTo>
                    <a:pt x="3708" y="27061"/>
                  </a:lnTo>
                  <a:lnTo>
                    <a:pt x="22597" y="35584"/>
                  </a:lnTo>
                  <a:lnTo>
                    <a:pt x="31114" y="16683"/>
                  </a:lnTo>
                  <a:lnTo>
                    <a:pt x="12225" y="8160"/>
                  </a:lnTo>
                  <a:lnTo>
                    <a:pt x="1593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Shape 148">
              <a:extLst>
                <a:ext uri="{FF2B5EF4-FFF2-40B4-BE49-F238E27FC236}">
                  <a16:creationId xmlns:a16="http://schemas.microsoft.com/office/drawing/2014/main" id="{F1FBA575-DF1A-3A8D-AD86-432B629B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" y="4959"/>
              <a:ext cx="622" cy="552"/>
            </a:xfrm>
            <a:custGeom>
              <a:avLst/>
              <a:gdLst>
                <a:gd name="T0" fmla="*/ 11849 w 62228"/>
                <a:gd name="T1" fmla="*/ 0 h 55225"/>
                <a:gd name="T2" fmla="*/ 62228 w 62228"/>
                <a:gd name="T3" fmla="*/ 16683 h 55225"/>
                <a:gd name="T4" fmla="*/ 59259 w 62228"/>
                <a:gd name="T5" fmla="*/ 25206 h 55225"/>
                <a:gd name="T6" fmla="*/ 25928 w 62228"/>
                <a:gd name="T7" fmla="*/ 14452 h 55225"/>
                <a:gd name="T8" fmla="*/ 51857 w 62228"/>
                <a:gd name="T9" fmla="*/ 51515 h 55225"/>
                <a:gd name="T10" fmla="*/ 50366 w 62228"/>
                <a:gd name="T11" fmla="*/ 55225 h 55225"/>
                <a:gd name="T12" fmla="*/ 0 w 62228"/>
                <a:gd name="T13" fmla="*/ 38918 h 55225"/>
                <a:gd name="T14" fmla="*/ 2956 w 62228"/>
                <a:gd name="T15" fmla="*/ 30019 h 55225"/>
                <a:gd name="T16" fmla="*/ 36300 w 62228"/>
                <a:gd name="T17" fmla="*/ 41137 h 55225"/>
                <a:gd name="T18" fmla="*/ 10371 w 62228"/>
                <a:gd name="T19" fmla="*/ 3710 h 55225"/>
                <a:gd name="T20" fmla="*/ 11849 w 62228"/>
                <a:gd name="T21" fmla="*/ 0 h 55225"/>
                <a:gd name="T22" fmla="*/ 0 w 62228"/>
                <a:gd name="T23" fmla="*/ 0 h 55225"/>
                <a:gd name="T24" fmla="*/ 62228 w 62228"/>
                <a:gd name="T25" fmla="*/ 55225 h 55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2228" h="55225">
                  <a:moveTo>
                    <a:pt x="11849" y="0"/>
                  </a:moveTo>
                  <a:lnTo>
                    <a:pt x="62228" y="16683"/>
                  </a:lnTo>
                  <a:lnTo>
                    <a:pt x="59259" y="25206"/>
                  </a:lnTo>
                  <a:lnTo>
                    <a:pt x="25928" y="14452"/>
                  </a:lnTo>
                  <a:lnTo>
                    <a:pt x="51857" y="51515"/>
                  </a:lnTo>
                  <a:lnTo>
                    <a:pt x="50366" y="55225"/>
                  </a:lnTo>
                  <a:lnTo>
                    <a:pt x="0" y="38918"/>
                  </a:lnTo>
                  <a:lnTo>
                    <a:pt x="2956" y="30019"/>
                  </a:lnTo>
                  <a:lnTo>
                    <a:pt x="36300" y="41137"/>
                  </a:lnTo>
                  <a:lnTo>
                    <a:pt x="10371" y="3710"/>
                  </a:lnTo>
                  <a:lnTo>
                    <a:pt x="1184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Shape 149">
              <a:extLst>
                <a:ext uri="{FF2B5EF4-FFF2-40B4-BE49-F238E27FC236}">
                  <a16:creationId xmlns:a16="http://schemas.microsoft.com/office/drawing/2014/main" id="{EC6D42F2-8B24-61C0-5E36-686F78A06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" y="3966"/>
              <a:ext cx="603" cy="1052"/>
            </a:xfrm>
            <a:custGeom>
              <a:avLst/>
              <a:gdLst>
                <a:gd name="T0" fmla="*/ 6300 w 60374"/>
                <a:gd name="T1" fmla="*/ 0 h 105261"/>
                <a:gd name="T2" fmla="*/ 35937 w 60374"/>
                <a:gd name="T3" fmla="*/ 10002 h 105261"/>
                <a:gd name="T4" fmla="*/ 54826 w 60374"/>
                <a:gd name="T5" fmla="*/ 22235 h 105261"/>
                <a:gd name="T6" fmla="*/ 60374 w 60374"/>
                <a:gd name="T7" fmla="*/ 38542 h 105261"/>
                <a:gd name="T8" fmla="*/ 51857 w 60374"/>
                <a:gd name="T9" fmla="*/ 38542 h 105261"/>
                <a:gd name="T10" fmla="*/ 51857 w 60374"/>
                <a:gd name="T11" fmla="*/ 37063 h 105261"/>
                <a:gd name="T12" fmla="*/ 50003 w 60374"/>
                <a:gd name="T13" fmla="*/ 29643 h 105261"/>
                <a:gd name="T14" fmla="*/ 44817 w 60374"/>
                <a:gd name="T15" fmla="*/ 24454 h 105261"/>
                <a:gd name="T16" fmla="*/ 10335 w 60374"/>
                <a:gd name="T17" fmla="*/ 43089 h 105261"/>
                <a:gd name="T18" fmla="*/ 57781 w 60374"/>
                <a:gd name="T19" fmla="*/ 48181 h 105261"/>
                <a:gd name="T20" fmla="*/ 51857 w 60374"/>
                <a:gd name="T21" fmla="*/ 105261 h 105261"/>
                <a:gd name="T22" fmla="*/ 0 w 60374"/>
                <a:gd name="T23" fmla="*/ 99696 h 105261"/>
                <a:gd name="T24" fmla="*/ 739 w 60374"/>
                <a:gd name="T25" fmla="*/ 90809 h 105261"/>
                <a:gd name="T26" fmla="*/ 45193 w 60374"/>
                <a:gd name="T27" fmla="*/ 95622 h 105261"/>
                <a:gd name="T28" fmla="*/ 46671 w 60374"/>
                <a:gd name="T29" fmla="*/ 80055 h 105261"/>
                <a:gd name="T30" fmla="*/ 2593 w 60374"/>
                <a:gd name="T31" fmla="*/ 75605 h 105261"/>
                <a:gd name="T32" fmla="*/ 3332 w 60374"/>
                <a:gd name="T33" fmla="*/ 66719 h 105261"/>
                <a:gd name="T34" fmla="*/ 47786 w 60374"/>
                <a:gd name="T35" fmla="*/ 71532 h 105261"/>
                <a:gd name="T36" fmla="*/ 49264 w 60374"/>
                <a:gd name="T37" fmla="*/ 55965 h 105261"/>
                <a:gd name="T38" fmla="*/ 4823 w 60374"/>
                <a:gd name="T39" fmla="*/ 51515 h 105261"/>
                <a:gd name="T40" fmla="*/ 5924 w 60374"/>
                <a:gd name="T41" fmla="*/ 42616 h 105261"/>
                <a:gd name="T42" fmla="*/ 7720 w 60374"/>
                <a:gd name="T43" fmla="*/ 42808 h 105261"/>
                <a:gd name="T44" fmla="*/ 7415 w 60374"/>
                <a:gd name="T45" fmla="*/ 34092 h 105261"/>
                <a:gd name="T46" fmla="*/ 37415 w 60374"/>
                <a:gd name="T47" fmla="*/ 19265 h 105261"/>
                <a:gd name="T48" fmla="*/ 6676 w 60374"/>
                <a:gd name="T49" fmla="*/ 9639 h 105261"/>
                <a:gd name="T50" fmla="*/ 6300 w 60374"/>
                <a:gd name="T51" fmla="*/ 0 h 105261"/>
                <a:gd name="T52" fmla="*/ 0 w 60374"/>
                <a:gd name="T53" fmla="*/ 0 h 105261"/>
                <a:gd name="T54" fmla="*/ 60374 w 60374"/>
                <a:gd name="T55" fmla="*/ 105261 h 105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0374" h="105261">
                  <a:moveTo>
                    <a:pt x="6300" y="0"/>
                  </a:moveTo>
                  <a:cubicBezTo>
                    <a:pt x="17048" y="2595"/>
                    <a:pt x="27043" y="5929"/>
                    <a:pt x="35937" y="10002"/>
                  </a:cubicBezTo>
                  <a:cubicBezTo>
                    <a:pt x="45193" y="14075"/>
                    <a:pt x="51494" y="18162"/>
                    <a:pt x="54826" y="22235"/>
                  </a:cubicBezTo>
                  <a:cubicBezTo>
                    <a:pt x="58533" y="26309"/>
                    <a:pt x="60374" y="31498"/>
                    <a:pt x="60374" y="38542"/>
                  </a:cubicBezTo>
                  <a:lnTo>
                    <a:pt x="51857" y="38542"/>
                  </a:lnTo>
                  <a:cubicBezTo>
                    <a:pt x="51857" y="38542"/>
                    <a:pt x="51857" y="37803"/>
                    <a:pt x="51857" y="37063"/>
                  </a:cubicBezTo>
                  <a:cubicBezTo>
                    <a:pt x="51857" y="34092"/>
                    <a:pt x="51118" y="31498"/>
                    <a:pt x="50003" y="29643"/>
                  </a:cubicBezTo>
                  <a:cubicBezTo>
                    <a:pt x="48901" y="27424"/>
                    <a:pt x="47047" y="25946"/>
                    <a:pt x="44817" y="24454"/>
                  </a:cubicBezTo>
                  <a:lnTo>
                    <a:pt x="10335" y="43089"/>
                  </a:lnTo>
                  <a:lnTo>
                    <a:pt x="57781" y="48181"/>
                  </a:lnTo>
                  <a:lnTo>
                    <a:pt x="51857" y="105261"/>
                  </a:lnTo>
                  <a:lnTo>
                    <a:pt x="0" y="99696"/>
                  </a:lnTo>
                  <a:lnTo>
                    <a:pt x="739" y="90809"/>
                  </a:lnTo>
                  <a:lnTo>
                    <a:pt x="45193" y="95622"/>
                  </a:lnTo>
                  <a:lnTo>
                    <a:pt x="46671" y="80055"/>
                  </a:lnTo>
                  <a:lnTo>
                    <a:pt x="2593" y="75605"/>
                  </a:lnTo>
                  <a:lnTo>
                    <a:pt x="3332" y="66719"/>
                  </a:lnTo>
                  <a:lnTo>
                    <a:pt x="47786" y="71532"/>
                  </a:lnTo>
                  <a:lnTo>
                    <a:pt x="49264" y="55965"/>
                  </a:lnTo>
                  <a:lnTo>
                    <a:pt x="4823" y="51515"/>
                  </a:lnTo>
                  <a:lnTo>
                    <a:pt x="5924" y="42616"/>
                  </a:lnTo>
                  <a:lnTo>
                    <a:pt x="7720" y="42808"/>
                  </a:lnTo>
                  <a:lnTo>
                    <a:pt x="7415" y="34092"/>
                  </a:lnTo>
                  <a:lnTo>
                    <a:pt x="37415" y="19265"/>
                  </a:lnTo>
                  <a:cubicBezTo>
                    <a:pt x="28521" y="15567"/>
                    <a:pt x="18526" y="12233"/>
                    <a:pt x="6676" y="9639"/>
                  </a:cubicBezTo>
                  <a:lnTo>
                    <a:pt x="63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Shape 150">
              <a:extLst>
                <a:ext uri="{FF2B5EF4-FFF2-40B4-BE49-F238E27FC236}">
                  <a16:creationId xmlns:a16="http://schemas.microsoft.com/office/drawing/2014/main" id="{8B4A759F-8B3A-9DE7-2F6E-CB36B903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282"/>
              <a:ext cx="2337" cy="5812"/>
            </a:xfrm>
            <a:custGeom>
              <a:avLst/>
              <a:gdLst>
                <a:gd name="T0" fmla="*/ 201490 w 233719"/>
                <a:gd name="T1" fmla="*/ 0 h 581181"/>
                <a:gd name="T2" fmla="*/ 233719 w 233719"/>
                <a:gd name="T3" fmla="*/ 0 h 581181"/>
                <a:gd name="T4" fmla="*/ 233719 w 233719"/>
                <a:gd name="T5" fmla="*/ 175314 h 581181"/>
                <a:gd name="T6" fmla="*/ 201126 w 233719"/>
                <a:gd name="T7" fmla="*/ 175314 h 581181"/>
                <a:gd name="T8" fmla="*/ 201126 w 233719"/>
                <a:gd name="T9" fmla="*/ 120829 h 581181"/>
                <a:gd name="T10" fmla="*/ 61852 w 233719"/>
                <a:gd name="T11" fmla="*/ 289475 h 581181"/>
                <a:gd name="T12" fmla="*/ 203719 w 233719"/>
                <a:gd name="T13" fmla="*/ 458861 h 581181"/>
                <a:gd name="T14" fmla="*/ 203719 w 233719"/>
                <a:gd name="T15" fmla="*/ 404012 h 581181"/>
                <a:gd name="T16" fmla="*/ 233719 w 233719"/>
                <a:gd name="T17" fmla="*/ 404012 h 581181"/>
                <a:gd name="T18" fmla="*/ 233719 w 233719"/>
                <a:gd name="T19" fmla="*/ 581181 h 581181"/>
                <a:gd name="T20" fmla="*/ 203719 w 233719"/>
                <a:gd name="T21" fmla="*/ 581181 h 581181"/>
                <a:gd name="T22" fmla="*/ 203719 w 233719"/>
                <a:gd name="T23" fmla="*/ 521883 h 581181"/>
                <a:gd name="T24" fmla="*/ 0 w 233719"/>
                <a:gd name="T25" fmla="*/ 289475 h 581181"/>
                <a:gd name="T26" fmla="*/ 201126 w 233719"/>
                <a:gd name="T27" fmla="*/ 57820 h 581181"/>
                <a:gd name="T28" fmla="*/ 201490 w 233719"/>
                <a:gd name="T29" fmla="*/ 0 h 581181"/>
                <a:gd name="T30" fmla="*/ 0 w 233719"/>
                <a:gd name="T31" fmla="*/ 0 h 581181"/>
                <a:gd name="T32" fmla="*/ 233719 w 233719"/>
                <a:gd name="T33" fmla="*/ 581181 h 58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33719" h="581181">
                  <a:moveTo>
                    <a:pt x="201490" y="0"/>
                  </a:moveTo>
                  <a:lnTo>
                    <a:pt x="233719" y="0"/>
                  </a:lnTo>
                  <a:lnTo>
                    <a:pt x="233719" y="175314"/>
                  </a:lnTo>
                  <a:lnTo>
                    <a:pt x="201126" y="175314"/>
                  </a:lnTo>
                  <a:lnTo>
                    <a:pt x="201126" y="120829"/>
                  </a:lnTo>
                  <a:cubicBezTo>
                    <a:pt x="121863" y="136033"/>
                    <a:pt x="61852" y="205710"/>
                    <a:pt x="61852" y="289475"/>
                  </a:cubicBezTo>
                  <a:cubicBezTo>
                    <a:pt x="61852" y="374356"/>
                    <a:pt x="122965" y="444785"/>
                    <a:pt x="203719" y="458861"/>
                  </a:cubicBezTo>
                  <a:lnTo>
                    <a:pt x="203719" y="404012"/>
                  </a:lnTo>
                  <a:lnTo>
                    <a:pt x="233719" y="404012"/>
                  </a:lnTo>
                  <a:lnTo>
                    <a:pt x="233719" y="581181"/>
                  </a:lnTo>
                  <a:lnTo>
                    <a:pt x="203719" y="581181"/>
                  </a:lnTo>
                  <a:lnTo>
                    <a:pt x="203719" y="521883"/>
                  </a:lnTo>
                  <a:cubicBezTo>
                    <a:pt x="88519" y="507055"/>
                    <a:pt x="0" y="408825"/>
                    <a:pt x="0" y="289475"/>
                  </a:cubicBezTo>
                  <a:cubicBezTo>
                    <a:pt x="0" y="171617"/>
                    <a:pt x="87405" y="73763"/>
                    <a:pt x="201126" y="57820"/>
                  </a:cubicBezTo>
                  <a:lnTo>
                    <a:pt x="2014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Shape 151">
              <a:extLst>
                <a:ext uri="{FF2B5EF4-FFF2-40B4-BE49-F238E27FC236}">
                  <a16:creationId xmlns:a16="http://schemas.microsoft.com/office/drawing/2014/main" id="{B8202A66-94BA-62E8-7A1E-0AE6842B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282"/>
              <a:ext cx="2337" cy="5812"/>
            </a:xfrm>
            <a:custGeom>
              <a:avLst/>
              <a:gdLst>
                <a:gd name="T0" fmla="*/ 0 w 233731"/>
                <a:gd name="T1" fmla="*/ 0 h 581181"/>
                <a:gd name="T2" fmla="*/ 29999 w 233731"/>
                <a:gd name="T3" fmla="*/ 0 h 581181"/>
                <a:gd name="T4" fmla="*/ 29999 w 233731"/>
                <a:gd name="T5" fmla="*/ 57456 h 581181"/>
                <a:gd name="T6" fmla="*/ 233731 w 233731"/>
                <a:gd name="T7" fmla="*/ 289475 h 581181"/>
                <a:gd name="T8" fmla="*/ 32592 w 233731"/>
                <a:gd name="T9" fmla="*/ 521506 h 581181"/>
                <a:gd name="T10" fmla="*/ 32592 w 233731"/>
                <a:gd name="T11" fmla="*/ 581181 h 581181"/>
                <a:gd name="T12" fmla="*/ 0 w 233731"/>
                <a:gd name="T13" fmla="*/ 581181 h 581181"/>
                <a:gd name="T14" fmla="*/ 0 w 233731"/>
                <a:gd name="T15" fmla="*/ 404012 h 581181"/>
                <a:gd name="T16" fmla="*/ 32592 w 233731"/>
                <a:gd name="T17" fmla="*/ 404012 h 581181"/>
                <a:gd name="T18" fmla="*/ 32592 w 233731"/>
                <a:gd name="T19" fmla="*/ 458498 h 581181"/>
                <a:gd name="T20" fmla="*/ 171866 w 233731"/>
                <a:gd name="T21" fmla="*/ 289475 h 581181"/>
                <a:gd name="T22" fmla="*/ 29999 w 233731"/>
                <a:gd name="T23" fmla="*/ 120465 h 581181"/>
                <a:gd name="T24" fmla="*/ 29999 w 233731"/>
                <a:gd name="T25" fmla="*/ 175314 h 581181"/>
                <a:gd name="T26" fmla="*/ 0 w 233731"/>
                <a:gd name="T27" fmla="*/ 175314 h 581181"/>
                <a:gd name="T28" fmla="*/ 0 w 233731"/>
                <a:gd name="T29" fmla="*/ 0 h 581181"/>
                <a:gd name="T30" fmla="*/ 0 w 233731"/>
                <a:gd name="T31" fmla="*/ 0 h 581181"/>
                <a:gd name="T32" fmla="*/ 233731 w 233731"/>
                <a:gd name="T33" fmla="*/ 581181 h 58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33731" h="581181">
                  <a:moveTo>
                    <a:pt x="0" y="0"/>
                  </a:moveTo>
                  <a:lnTo>
                    <a:pt x="29999" y="0"/>
                  </a:lnTo>
                  <a:lnTo>
                    <a:pt x="29999" y="57456"/>
                  </a:lnTo>
                  <a:cubicBezTo>
                    <a:pt x="144836" y="72271"/>
                    <a:pt x="233731" y="170501"/>
                    <a:pt x="233731" y="289475"/>
                  </a:cubicBezTo>
                  <a:cubicBezTo>
                    <a:pt x="233731" y="407722"/>
                    <a:pt x="146314" y="505563"/>
                    <a:pt x="32592" y="521506"/>
                  </a:cubicBezTo>
                  <a:lnTo>
                    <a:pt x="32592" y="581181"/>
                  </a:lnTo>
                  <a:lnTo>
                    <a:pt x="0" y="581181"/>
                  </a:lnTo>
                  <a:lnTo>
                    <a:pt x="0" y="404012"/>
                  </a:lnTo>
                  <a:lnTo>
                    <a:pt x="32592" y="404012"/>
                  </a:lnTo>
                  <a:lnTo>
                    <a:pt x="32592" y="458498"/>
                  </a:lnTo>
                  <a:cubicBezTo>
                    <a:pt x="111868" y="443294"/>
                    <a:pt x="171866" y="373240"/>
                    <a:pt x="171866" y="289475"/>
                  </a:cubicBezTo>
                  <a:cubicBezTo>
                    <a:pt x="171866" y="204970"/>
                    <a:pt x="110377" y="134541"/>
                    <a:pt x="29999" y="120465"/>
                  </a:cubicBezTo>
                  <a:lnTo>
                    <a:pt x="29999" y="175314"/>
                  </a:lnTo>
                  <a:lnTo>
                    <a:pt x="0" y="175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Shape 152">
              <a:extLst>
                <a:ext uri="{FF2B5EF4-FFF2-40B4-BE49-F238E27FC236}">
                  <a16:creationId xmlns:a16="http://schemas.microsoft.com/office/drawing/2014/main" id="{DEB9B19D-0AC5-7203-11B1-A31255FA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2872"/>
              <a:ext cx="1389" cy="2621"/>
            </a:xfrm>
            <a:custGeom>
              <a:avLst/>
              <a:gdLst>
                <a:gd name="T0" fmla="*/ 91864 w 138899"/>
                <a:gd name="T1" fmla="*/ 0 h 262050"/>
                <a:gd name="T2" fmla="*/ 91864 w 138899"/>
                <a:gd name="T3" fmla="*/ 31511 h 262050"/>
                <a:gd name="T4" fmla="*/ 138899 w 138899"/>
                <a:gd name="T5" fmla="*/ 31511 h 262050"/>
                <a:gd name="T6" fmla="*/ 138899 w 138899"/>
                <a:gd name="T7" fmla="*/ 58935 h 262050"/>
                <a:gd name="T8" fmla="*/ 72599 w 138899"/>
                <a:gd name="T9" fmla="*/ 102667 h 262050"/>
                <a:gd name="T10" fmla="*/ 138899 w 138899"/>
                <a:gd name="T11" fmla="*/ 102667 h 262050"/>
                <a:gd name="T12" fmla="*/ 138899 w 138899"/>
                <a:gd name="T13" fmla="*/ 158644 h 262050"/>
                <a:gd name="T14" fmla="*/ 72599 w 138899"/>
                <a:gd name="T15" fmla="*/ 158644 h 262050"/>
                <a:gd name="T16" fmla="*/ 138899 w 138899"/>
                <a:gd name="T17" fmla="*/ 202376 h 262050"/>
                <a:gd name="T18" fmla="*/ 138899 w 138899"/>
                <a:gd name="T19" fmla="*/ 229800 h 262050"/>
                <a:gd name="T20" fmla="*/ 94457 w 138899"/>
                <a:gd name="T21" fmla="*/ 229800 h 262050"/>
                <a:gd name="T22" fmla="*/ 94457 w 138899"/>
                <a:gd name="T23" fmla="*/ 262050 h 262050"/>
                <a:gd name="T24" fmla="*/ 0 w 138899"/>
                <a:gd name="T25" fmla="*/ 130467 h 262050"/>
                <a:gd name="T26" fmla="*/ 91864 w 138899"/>
                <a:gd name="T27" fmla="*/ 0 h 262050"/>
                <a:gd name="T28" fmla="*/ 0 w 138899"/>
                <a:gd name="T29" fmla="*/ 0 h 262050"/>
                <a:gd name="T30" fmla="*/ 138899 w 138899"/>
                <a:gd name="T31" fmla="*/ 262050 h 26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38899" h="262050">
                  <a:moveTo>
                    <a:pt x="91864" y="0"/>
                  </a:moveTo>
                  <a:lnTo>
                    <a:pt x="91864" y="31511"/>
                  </a:lnTo>
                  <a:lnTo>
                    <a:pt x="138899" y="31511"/>
                  </a:lnTo>
                  <a:lnTo>
                    <a:pt x="138899" y="58935"/>
                  </a:lnTo>
                  <a:cubicBezTo>
                    <a:pt x="109262" y="58935"/>
                    <a:pt x="83710" y="76721"/>
                    <a:pt x="72599" y="102667"/>
                  </a:cubicBezTo>
                  <a:lnTo>
                    <a:pt x="138899" y="102667"/>
                  </a:lnTo>
                  <a:lnTo>
                    <a:pt x="138899" y="158644"/>
                  </a:lnTo>
                  <a:lnTo>
                    <a:pt x="72599" y="158644"/>
                  </a:lnTo>
                  <a:cubicBezTo>
                    <a:pt x="83710" y="184214"/>
                    <a:pt x="109262" y="202376"/>
                    <a:pt x="138899" y="202376"/>
                  </a:cubicBezTo>
                  <a:lnTo>
                    <a:pt x="138899" y="229800"/>
                  </a:lnTo>
                  <a:lnTo>
                    <a:pt x="94457" y="229800"/>
                  </a:lnTo>
                  <a:lnTo>
                    <a:pt x="94457" y="262050"/>
                  </a:lnTo>
                  <a:cubicBezTo>
                    <a:pt x="39632" y="243525"/>
                    <a:pt x="0" y="191634"/>
                    <a:pt x="0" y="130467"/>
                  </a:cubicBezTo>
                  <a:cubicBezTo>
                    <a:pt x="0" y="70429"/>
                    <a:pt x="38153" y="19278"/>
                    <a:pt x="91864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Shape 153">
              <a:extLst>
                <a:ext uri="{FF2B5EF4-FFF2-40B4-BE49-F238E27FC236}">
                  <a16:creationId xmlns:a16="http://schemas.microsoft.com/office/drawing/2014/main" id="{27F64663-7494-7B12-AD4F-A8C0AA8D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4677"/>
              <a:ext cx="1296" cy="808"/>
            </a:xfrm>
            <a:custGeom>
              <a:avLst/>
              <a:gdLst>
                <a:gd name="T0" fmla="*/ 51857 w 129642"/>
                <a:gd name="T1" fmla="*/ 0 h 80808"/>
                <a:gd name="T2" fmla="*/ 129642 w 129642"/>
                <a:gd name="T3" fmla="*/ 0 h 80808"/>
                <a:gd name="T4" fmla="*/ 47047 w 129642"/>
                <a:gd name="T5" fmla="*/ 80808 h 80808"/>
                <a:gd name="T6" fmla="*/ 47047 w 129642"/>
                <a:gd name="T7" fmla="*/ 49297 h 80808"/>
                <a:gd name="T8" fmla="*/ 0 w 129642"/>
                <a:gd name="T9" fmla="*/ 49297 h 80808"/>
                <a:gd name="T10" fmla="*/ 0 w 129642"/>
                <a:gd name="T11" fmla="*/ 21872 h 80808"/>
                <a:gd name="T12" fmla="*/ 51857 w 129642"/>
                <a:gd name="T13" fmla="*/ 0 h 80808"/>
                <a:gd name="T14" fmla="*/ 0 w 129642"/>
                <a:gd name="T15" fmla="*/ 0 h 80808"/>
                <a:gd name="T16" fmla="*/ 129642 w 129642"/>
                <a:gd name="T17" fmla="*/ 80808 h 80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29642" h="80808">
                  <a:moveTo>
                    <a:pt x="51857" y="0"/>
                  </a:moveTo>
                  <a:lnTo>
                    <a:pt x="129642" y="0"/>
                  </a:lnTo>
                  <a:cubicBezTo>
                    <a:pt x="115200" y="37439"/>
                    <a:pt x="84825" y="67095"/>
                    <a:pt x="47047" y="80808"/>
                  </a:cubicBezTo>
                  <a:lnTo>
                    <a:pt x="47047" y="49297"/>
                  </a:lnTo>
                  <a:lnTo>
                    <a:pt x="0" y="49297"/>
                  </a:lnTo>
                  <a:lnTo>
                    <a:pt x="0" y="21872"/>
                  </a:lnTo>
                  <a:cubicBezTo>
                    <a:pt x="20380" y="21872"/>
                    <a:pt x="38893" y="13349"/>
                    <a:pt x="51857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Shape 154">
              <a:extLst>
                <a:ext uri="{FF2B5EF4-FFF2-40B4-BE49-F238E27FC236}">
                  <a16:creationId xmlns:a16="http://schemas.microsoft.com/office/drawing/2014/main" id="{3E86C269-282E-E957-29C0-5575E1A7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2865"/>
              <a:ext cx="1389" cy="1594"/>
            </a:xfrm>
            <a:custGeom>
              <a:avLst/>
              <a:gdLst>
                <a:gd name="T0" fmla="*/ 44454 w 138899"/>
                <a:gd name="T1" fmla="*/ 0 h 159384"/>
                <a:gd name="T2" fmla="*/ 138899 w 138899"/>
                <a:gd name="T3" fmla="*/ 131207 h 159384"/>
                <a:gd name="T4" fmla="*/ 135942 w 138899"/>
                <a:gd name="T5" fmla="*/ 159384 h 159384"/>
                <a:gd name="T6" fmla="*/ 0 w 138899"/>
                <a:gd name="T7" fmla="*/ 159384 h 159384"/>
                <a:gd name="T8" fmla="*/ 0 w 138899"/>
                <a:gd name="T9" fmla="*/ 103406 h 159384"/>
                <a:gd name="T10" fmla="*/ 66299 w 138899"/>
                <a:gd name="T11" fmla="*/ 103406 h 159384"/>
                <a:gd name="T12" fmla="*/ 0 w 138899"/>
                <a:gd name="T13" fmla="*/ 59675 h 159384"/>
                <a:gd name="T14" fmla="*/ 0 w 138899"/>
                <a:gd name="T15" fmla="*/ 32250 h 159384"/>
                <a:gd name="T16" fmla="*/ 44454 w 138899"/>
                <a:gd name="T17" fmla="*/ 32250 h 159384"/>
                <a:gd name="T18" fmla="*/ 44454 w 138899"/>
                <a:gd name="T19" fmla="*/ 0 h 159384"/>
                <a:gd name="T20" fmla="*/ 0 w 138899"/>
                <a:gd name="T21" fmla="*/ 0 h 159384"/>
                <a:gd name="T22" fmla="*/ 138899 w 138899"/>
                <a:gd name="T23" fmla="*/ 159384 h 159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38899" h="159384">
                  <a:moveTo>
                    <a:pt x="44454" y="0"/>
                  </a:moveTo>
                  <a:cubicBezTo>
                    <a:pt x="99267" y="18538"/>
                    <a:pt x="138899" y="70429"/>
                    <a:pt x="138899" y="131207"/>
                  </a:cubicBezTo>
                  <a:cubicBezTo>
                    <a:pt x="138899" y="140846"/>
                    <a:pt x="137797" y="150108"/>
                    <a:pt x="135942" y="159384"/>
                  </a:cubicBezTo>
                  <a:lnTo>
                    <a:pt x="0" y="159384"/>
                  </a:lnTo>
                  <a:lnTo>
                    <a:pt x="0" y="103406"/>
                  </a:lnTo>
                  <a:lnTo>
                    <a:pt x="66299" y="103406"/>
                  </a:lnTo>
                  <a:cubicBezTo>
                    <a:pt x="55188" y="77461"/>
                    <a:pt x="29636" y="59675"/>
                    <a:pt x="0" y="59675"/>
                  </a:cubicBezTo>
                  <a:lnTo>
                    <a:pt x="0" y="32250"/>
                  </a:lnTo>
                  <a:lnTo>
                    <a:pt x="44454" y="32250"/>
                  </a:lnTo>
                  <a:lnTo>
                    <a:pt x="4445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Shape 155">
              <a:extLst>
                <a:ext uri="{FF2B5EF4-FFF2-40B4-BE49-F238E27FC236}">
                  <a16:creationId xmlns:a16="http://schemas.microsoft.com/office/drawing/2014/main" id="{4582E07D-973F-AFE9-77A7-D79124C7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193"/>
              <a:ext cx="2993" cy="5990"/>
            </a:xfrm>
            <a:custGeom>
              <a:avLst/>
              <a:gdLst>
                <a:gd name="T0" fmla="*/ 299291 w 299291"/>
                <a:gd name="T1" fmla="*/ 0 h 598980"/>
                <a:gd name="T2" fmla="*/ 299291 w 299291"/>
                <a:gd name="T3" fmla="*/ 19278 h 598980"/>
                <a:gd name="T4" fmla="*/ 101121 w 299291"/>
                <a:gd name="T5" fmla="*/ 101188 h 598980"/>
                <a:gd name="T6" fmla="*/ 19265 w 299291"/>
                <a:gd name="T7" fmla="*/ 299490 h 598980"/>
                <a:gd name="T8" fmla="*/ 101121 w 299291"/>
                <a:gd name="T9" fmla="*/ 497416 h 598980"/>
                <a:gd name="T10" fmla="*/ 299291 w 299291"/>
                <a:gd name="T11" fmla="*/ 579703 h 598980"/>
                <a:gd name="T12" fmla="*/ 299291 w 299291"/>
                <a:gd name="T13" fmla="*/ 598980 h 598980"/>
                <a:gd name="T14" fmla="*/ 87793 w 299291"/>
                <a:gd name="T15" fmla="*/ 511128 h 598980"/>
                <a:gd name="T16" fmla="*/ 0 w 299291"/>
                <a:gd name="T17" fmla="*/ 299490 h 598980"/>
                <a:gd name="T18" fmla="*/ 87793 w 299291"/>
                <a:gd name="T19" fmla="*/ 87852 h 598980"/>
                <a:gd name="T20" fmla="*/ 299291 w 299291"/>
                <a:gd name="T21" fmla="*/ 0 h 598980"/>
                <a:gd name="T22" fmla="*/ 0 w 299291"/>
                <a:gd name="T23" fmla="*/ 0 h 598980"/>
                <a:gd name="T24" fmla="*/ 299291 w 299291"/>
                <a:gd name="T25" fmla="*/ 598980 h 59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99291" h="598980">
                  <a:moveTo>
                    <a:pt x="299291" y="0"/>
                  </a:moveTo>
                  <a:lnTo>
                    <a:pt x="299291" y="19278"/>
                  </a:lnTo>
                  <a:cubicBezTo>
                    <a:pt x="221882" y="19278"/>
                    <a:pt x="151876" y="50788"/>
                    <a:pt x="101121" y="101188"/>
                  </a:cubicBezTo>
                  <a:cubicBezTo>
                    <a:pt x="50755" y="151976"/>
                    <a:pt x="19265" y="222029"/>
                    <a:pt x="19265" y="299490"/>
                  </a:cubicBezTo>
                  <a:cubicBezTo>
                    <a:pt x="19265" y="376951"/>
                    <a:pt x="50755" y="447004"/>
                    <a:pt x="101121" y="497416"/>
                  </a:cubicBezTo>
                  <a:cubicBezTo>
                    <a:pt x="151876" y="548191"/>
                    <a:pt x="221882" y="579703"/>
                    <a:pt x="299291" y="579703"/>
                  </a:cubicBezTo>
                  <a:lnTo>
                    <a:pt x="299291" y="598980"/>
                  </a:lnTo>
                  <a:cubicBezTo>
                    <a:pt x="216696" y="598980"/>
                    <a:pt x="141867" y="565251"/>
                    <a:pt x="87793" y="511128"/>
                  </a:cubicBezTo>
                  <a:cubicBezTo>
                    <a:pt x="33707" y="457019"/>
                    <a:pt x="0" y="382140"/>
                    <a:pt x="0" y="299490"/>
                  </a:cubicBezTo>
                  <a:cubicBezTo>
                    <a:pt x="0" y="216840"/>
                    <a:pt x="33707" y="141961"/>
                    <a:pt x="87793" y="87852"/>
                  </a:cubicBezTo>
                  <a:cubicBezTo>
                    <a:pt x="141867" y="33729"/>
                    <a:pt x="216696" y="0"/>
                    <a:pt x="299291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Shape 156">
              <a:extLst>
                <a:ext uri="{FF2B5EF4-FFF2-40B4-BE49-F238E27FC236}">
                  <a16:creationId xmlns:a16="http://schemas.microsoft.com/office/drawing/2014/main" id="{7751EDAE-2234-AD0B-CE80-90E0D09FF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193"/>
              <a:ext cx="2993" cy="5990"/>
            </a:xfrm>
            <a:custGeom>
              <a:avLst/>
              <a:gdLst>
                <a:gd name="T0" fmla="*/ 0 w 299291"/>
                <a:gd name="T1" fmla="*/ 0 h 598980"/>
                <a:gd name="T2" fmla="*/ 211498 w 299291"/>
                <a:gd name="T3" fmla="*/ 87852 h 598980"/>
                <a:gd name="T4" fmla="*/ 299291 w 299291"/>
                <a:gd name="T5" fmla="*/ 299490 h 598980"/>
                <a:gd name="T6" fmla="*/ 211498 w 299291"/>
                <a:gd name="T7" fmla="*/ 511128 h 598980"/>
                <a:gd name="T8" fmla="*/ 0 w 299291"/>
                <a:gd name="T9" fmla="*/ 598980 h 598980"/>
                <a:gd name="T10" fmla="*/ 0 w 299291"/>
                <a:gd name="T11" fmla="*/ 579703 h 598980"/>
                <a:gd name="T12" fmla="*/ 197795 w 299291"/>
                <a:gd name="T13" fmla="*/ 497416 h 598980"/>
                <a:gd name="T14" fmla="*/ 280027 w 299291"/>
                <a:gd name="T15" fmla="*/ 299490 h 598980"/>
                <a:gd name="T16" fmla="*/ 197795 w 299291"/>
                <a:gd name="T17" fmla="*/ 101188 h 598980"/>
                <a:gd name="T18" fmla="*/ 0 w 299291"/>
                <a:gd name="T19" fmla="*/ 19278 h 598980"/>
                <a:gd name="T20" fmla="*/ 0 w 299291"/>
                <a:gd name="T21" fmla="*/ 0 h 598980"/>
                <a:gd name="T22" fmla="*/ 0 w 299291"/>
                <a:gd name="T23" fmla="*/ 0 h 598980"/>
                <a:gd name="T24" fmla="*/ 299291 w 299291"/>
                <a:gd name="T25" fmla="*/ 598980 h 59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99291" h="598980">
                  <a:moveTo>
                    <a:pt x="0" y="0"/>
                  </a:moveTo>
                  <a:cubicBezTo>
                    <a:pt x="82608" y="0"/>
                    <a:pt x="157425" y="33729"/>
                    <a:pt x="211498" y="87852"/>
                  </a:cubicBezTo>
                  <a:cubicBezTo>
                    <a:pt x="265585" y="141961"/>
                    <a:pt x="299291" y="216840"/>
                    <a:pt x="299291" y="299490"/>
                  </a:cubicBezTo>
                  <a:cubicBezTo>
                    <a:pt x="299291" y="382140"/>
                    <a:pt x="265585" y="457019"/>
                    <a:pt x="211498" y="511128"/>
                  </a:cubicBezTo>
                  <a:cubicBezTo>
                    <a:pt x="157425" y="565251"/>
                    <a:pt x="82608" y="598980"/>
                    <a:pt x="0" y="598980"/>
                  </a:cubicBezTo>
                  <a:lnTo>
                    <a:pt x="0" y="579703"/>
                  </a:lnTo>
                  <a:cubicBezTo>
                    <a:pt x="77422" y="579703"/>
                    <a:pt x="147429" y="548191"/>
                    <a:pt x="197795" y="497416"/>
                  </a:cubicBezTo>
                  <a:cubicBezTo>
                    <a:pt x="248550" y="447004"/>
                    <a:pt x="280027" y="376951"/>
                    <a:pt x="280027" y="299490"/>
                  </a:cubicBezTo>
                  <a:cubicBezTo>
                    <a:pt x="280027" y="222029"/>
                    <a:pt x="248550" y="151976"/>
                    <a:pt x="197795" y="101188"/>
                  </a:cubicBezTo>
                  <a:cubicBezTo>
                    <a:pt x="147429" y="50788"/>
                    <a:pt x="77422" y="19278"/>
                    <a:pt x="0" y="192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Shape 157">
              <a:extLst>
                <a:ext uri="{FF2B5EF4-FFF2-40B4-BE49-F238E27FC236}">
                  <a16:creationId xmlns:a16="http://schemas.microsoft.com/office/drawing/2014/main" id="{55DFE430-D6EF-DBFA-7C2F-A46C40A3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185" cy="8376"/>
            </a:xfrm>
            <a:custGeom>
              <a:avLst/>
              <a:gdLst>
                <a:gd name="T0" fmla="*/ 418557 w 418558"/>
                <a:gd name="T1" fmla="*/ 0 h 837676"/>
                <a:gd name="T2" fmla="*/ 418558 w 418558"/>
                <a:gd name="T3" fmla="*/ 0 h 837676"/>
                <a:gd name="T4" fmla="*/ 418558 w 418558"/>
                <a:gd name="T5" fmla="*/ 19278 h 837676"/>
                <a:gd name="T6" fmla="*/ 418557 w 418558"/>
                <a:gd name="T7" fmla="*/ 19278 h 837676"/>
                <a:gd name="T8" fmla="*/ 136313 w 418558"/>
                <a:gd name="T9" fmla="*/ 136409 h 837676"/>
                <a:gd name="T10" fmla="*/ 19261 w 418558"/>
                <a:gd name="T11" fmla="*/ 418840 h 837676"/>
                <a:gd name="T12" fmla="*/ 136313 w 418558"/>
                <a:gd name="T13" fmla="*/ 701271 h 837676"/>
                <a:gd name="T14" fmla="*/ 418557 w 418558"/>
                <a:gd name="T15" fmla="*/ 818402 h 837676"/>
                <a:gd name="T16" fmla="*/ 418558 w 418558"/>
                <a:gd name="T17" fmla="*/ 818402 h 837676"/>
                <a:gd name="T18" fmla="*/ 418558 w 418558"/>
                <a:gd name="T19" fmla="*/ 837676 h 837676"/>
                <a:gd name="T20" fmla="*/ 418557 w 418558"/>
                <a:gd name="T21" fmla="*/ 837676 h 837676"/>
                <a:gd name="T22" fmla="*/ 122610 w 418558"/>
                <a:gd name="T23" fmla="*/ 714996 h 837676"/>
                <a:gd name="T24" fmla="*/ 0 w 418558"/>
                <a:gd name="T25" fmla="*/ 418840 h 837676"/>
                <a:gd name="T26" fmla="*/ 122610 w 418558"/>
                <a:gd name="T27" fmla="*/ 122684 h 837676"/>
                <a:gd name="T28" fmla="*/ 418557 w 418558"/>
                <a:gd name="T29" fmla="*/ 0 h 837676"/>
                <a:gd name="T30" fmla="*/ 0 w 418558"/>
                <a:gd name="T31" fmla="*/ 0 h 837676"/>
                <a:gd name="T32" fmla="*/ 418558 w 418558"/>
                <a:gd name="T33" fmla="*/ 837676 h 837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18558" h="837676">
                  <a:moveTo>
                    <a:pt x="418557" y="0"/>
                  </a:moveTo>
                  <a:lnTo>
                    <a:pt x="418558" y="0"/>
                  </a:lnTo>
                  <a:lnTo>
                    <a:pt x="418558" y="19278"/>
                  </a:lnTo>
                  <a:lnTo>
                    <a:pt x="418557" y="19278"/>
                  </a:lnTo>
                  <a:cubicBezTo>
                    <a:pt x="308180" y="19278"/>
                    <a:pt x="208537" y="64125"/>
                    <a:pt x="136313" y="136409"/>
                  </a:cubicBezTo>
                  <a:cubicBezTo>
                    <a:pt x="64081" y="208680"/>
                    <a:pt x="19261" y="308389"/>
                    <a:pt x="19261" y="418840"/>
                  </a:cubicBezTo>
                  <a:cubicBezTo>
                    <a:pt x="19261" y="528927"/>
                    <a:pt x="64081" y="628999"/>
                    <a:pt x="136313" y="701271"/>
                  </a:cubicBezTo>
                  <a:cubicBezTo>
                    <a:pt x="208537" y="773554"/>
                    <a:pt x="308180" y="818402"/>
                    <a:pt x="418557" y="818402"/>
                  </a:cubicBezTo>
                  <a:lnTo>
                    <a:pt x="418558" y="818402"/>
                  </a:lnTo>
                  <a:lnTo>
                    <a:pt x="418558" y="837676"/>
                  </a:lnTo>
                  <a:lnTo>
                    <a:pt x="418557" y="837676"/>
                  </a:lnTo>
                  <a:cubicBezTo>
                    <a:pt x="302994" y="837676"/>
                    <a:pt x="198165" y="790603"/>
                    <a:pt x="122610" y="714996"/>
                  </a:cubicBezTo>
                  <a:cubicBezTo>
                    <a:pt x="46671" y="639001"/>
                    <a:pt x="0" y="534479"/>
                    <a:pt x="0" y="418840"/>
                  </a:cubicBezTo>
                  <a:cubicBezTo>
                    <a:pt x="0" y="303200"/>
                    <a:pt x="46671" y="198302"/>
                    <a:pt x="122610" y="122684"/>
                  </a:cubicBezTo>
                  <a:cubicBezTo>
                    <a:pt x="198165" y="46702"/>
                    <a:pt x="302994" y="0"/>
                    <a:pt x="418557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Shape 158">
              <a:extLst>
                <a:ext uri="{FF2B5EF4-FFF2-40B4-BE49-F238E27FC236}">
                  <a16:creationId xmlns:a16="http://schemas.microsoft.com/office/drawing/2014/main" id="{A9AFA7F0-6B00-C5C3-63AE-20F93CF4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0"/>
              <a:ext cx="4186" cy="8376"/>
            </a:xfrm>
            <a:custGeom>
              <a:avLst/>
              <a:gdLst>
                <a:gd name="T0" fmla="*/ 0 w 418561"/>
                <a:gd name="T1" fmla="*/ 0 h 837676"/>
                <a:gd name="T2" fmla="*/ 84318 w 418561"/>
                <a:gd name="T3" fmla="*/ 8484 h 837676"/>
                <a:gd name="T4" fmla="*/ 295959 w 418561"/>
                <a:gd name="T5" fmla="*/ 122684 h 837676"/>
                <a:gd name="T6" fmla="*/ 418561 w 418561"/>
                <a:gd name="T7" fmla="*/ 418840 h 837676"/>
                <a:gd name="T8" fmla="*/ 295959 w 418561"/>
                <a:gd name="T9" fmla="*/ 714996 h 837676"/>
                <a:gd name="T10" fmla="*/ 84318 w 418561"/>
                <a:gd name="T11" fmla="*/ 829139 h 837676"/>
                <a:gd name="T12" fmla="*/ 0 w 418561"/>
                <a:gd name="T13" fmla="*/ 837676 h 837676"/>
                <a:gd name="T14" fmla="*/ 0 w 418561"/>
                <a:gd name="T15" fmla="*/ 818402 h 837676"/>
                <a:gd name="T16" fmla="*/ 80356 w 418561"/>
                <a:gd name="T17" fmla="*/ 810265 h 837676"/>
                <a:gd name="T18" fmla="*/ 282256 w 418561"/>
                <a:gd name="T19" fmla="*/ 701271 h 837676"/>
                <a:gd name="T20" fmla="*/ 399297 w 418561"/>
                <a:gd name="T21" fmla="*/ 418840 h 837676"/>
                <a:gd name="T22" fmla="*/ 282256 w 418561"/>
                <a:gd name="T23" fmla="*/ 136409 h 837676"/>
                <a:gd name="T24" fmla="*/ 80356 w 418561"/>
                <a:gd name="T25" fmla="*/ 27414 h 837676"/>
                <a:gd name="T26" fmla="*/ 0 w 418561"/>
                <a:gd name="T27" fmla="*/ 19278 h 837676"/>
                <a:gd name="T28" fmla="*/ 0 w 418561"/>
                <a:gd name="T29" fmla="*/ 0 h 837676"/>
                <a:gd name="T30" fmla="*/ 0 w 418561"/>
                <a:gd name="T31" fmla="*/ 0 h 837676"/>
                <a:gd name="T32" fmla="*/ 418561 w 418561"/>
                <a:gd name="T33" fmla="*/ 837676 h 837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18561" h="837676">
                  <a:moveTo>
                    <a:pt x="0" y="0"/>
                  </a:moveTo>
                  <a:lnTo>
                    <a:pt x="84318" y="8484"/>
                  </a:lnTo>
                  <a:cubicBezTo>
                    <a:pt x="166012" y="25181"/>
                    <a:pt x="239011" y="65697"/>
                    <a:pt x="295959" y="122684"/>
                  </a:cubicBezTo>
                  <a:cubicBezTo>
                    <a:pt x="371515" y="198302"/>
                    <a:pt x="418561" y="303200"/>
                    <a:pt x="418561" y="418840"/>
                  </a:cubicBezTo>
                  <a:cubicBezTo>
                    <a:pt x="418561" y="534479"/>
                    <a:pt x="371515" y="639001"/>
                    <a:pt x="295959" y="714996"/>
                  </a:cubicBezTo>
                  <a:cubicBezTo>
                    <a:pt x="239011" y="771701"/>
                    <a:pt x="166012" y="812356"/>
                    <a:pt x="84318" y="829139"/>
                  </a:cubicBezTo>
                  <a:lnTo>
                    <a:pt x="0" y="837676"/>
                  </a:lnTo>
                  <a:lnTo>
                    <a:pt x="0" y="818402"/>
                  </a:lnTo>
                  <a:lnTo>
                    <a:pt x="80356" y="810265"/>
                  </a:lnTo>
                  <a:cubicBezTo>
                    <a:pt x="158281" y="794263"/>
                    <a:pt x="228078" y="755483"/>
                    <a:pt x="282256" y="701271"/>
                  </a:cubicBezTo>
                  <a:cubicBezTo>
                    <a:pt x="354480" y="628999"/>
                    <a:pt x="399297" y="528927"/>
                    <a:pt x="399297" y="418840"/>
                  </a:cubicBezTo>
                  <a:cubicBezTo>
                    <a:pt x="399297" y="308389"/>
                    <a:pt x="354480" y="208680"/>
                    <a:pt x="282256" y="136409"/>
                  </a:cubicBezTo>
                  <a:cubicBezTo>
                    <a:pt x="228078" y="82196"/>
                    <a:pt x="158281" y="43416"/>
                    <a:pt x="80356" y="27414"/>
                  </a:cubicBezTo>
                  <a:lnTo>
                    <a:pt x="0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Shape 159">
              <a:extLst>
                <a:ext uri="{FF2B5EF4-FFF2-40B4-BE49-F238E27FC236}">
                  <a16:creationId xmlns:a16="http://schemas.microsoft.com/office/drawing/2014/main" id="{29E971A1-5085-3DC5-4C65-196BF61C2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5793"/>
              <a:ext cx="1185" cy="1182"/>
            </a:xfrm>
            <a:custGeom>
              <a:avLst/>
              <a:gdLst>
                <a:gd name="T0" fmla="*/ 52233 w 118532"/>
                <a:gd name="T1" fmla="*/ 0 h 118247"/>
                <a:gd name="T2" fmla="*/ 118532 w 118532"/>
                <a:gd name="T3" fmla="*/ 22248 h 118247"/>
                <a:gd name="T4" fmla="*/ 118532 w 118532"/>
                <a:gd name="T5" fmla="*/ 118247 h 118247"/>
                <a:gd name="T6" fmla="*/ 0 w 118532"/>
                <a:gd name="T7" fmla="*/ 77097 h 118247"/>
                <a:gd name="T8" fmla="*/ 52233 w 118532"/>
                <a:gd name="T9" fmla="*/ 0 h 118247"/>
                <a:gd name="T10" fmla="*/ 0 w 118532"/>
                <a:gd name="T11" fmla="*/ 0 h 118247"/>
                <a:gd name="T12" fmla="*/ 118532 w 118532"/>
                <a:gd name="T13" fmla="*/ 118247 h 118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8532" h="118247">
                  <a:moveTo>
                    <a:pt x="52233" y="0"/>
                  </a:moveTo>
                  <a:cubicBezTo>
                    <a:pt x="66299" y="7784"/>
                    <a:pt x="104828" y="21509"/>
                    <a:pt x="118532" y="22248"/>
                  </a:cubicBezTo>
                  <a:cubicBezTo>
                    <a:pt x="118532" y="58935"/>
                    <a:pt x="118532" y="81184"/>
                    <a:pt x="118532" y="118247"/>
                  </a:cubicBezTo>
                  <a:cubicBezTo>
                    <a:pt x="80002" y="115652"/>
                    <a:pt x="27043" y="95635"/>
                    <a:pt x="0" y="77097"/>
                  </a:cubicBezTo>
                  <a:lnTo>
                    <a:pt x="52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Shape 160">
              <a:extLst>
                <a:ext uri="{FF2B5EF4-FFF2-40B4-BE49-F238E27FC236}">
                  <a16:creationId xmlns:a16="http://schemas.microsoft.com/office/drawing/2014/main" id="{6AB4B5D7-58D0-02D7-104C-1C097BB1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5759"/>
              <a:ext cx="1178" cy="1209"/>
            </a:xfrm>
            <a:custGeom>
              <a:avLst/>
              <a:gdLst>
                <a:gd name="T0" fmla="*/ 64082 w 117793"/>
                <a:gd name="T1" fmla="*/ 0 h 120842"/>
                <a:gd name="T2" fmla="*/ 117793 w 117793"/>
                <a:gd name="T3" fmla="*/ 79329 h 120842"/>
                <a:gd name="T4" fmla="*/ 0 w 117793"/>
                <a:gd name="T5" fmla="*/ 120842 h 120842"/>
                <a:gd name="T6" fmla="*/ 0 w 117793"/>
                <a:gd name="T7" fmla="*/ 27061 h 120842"/>
                <a:gd name="T8" fmla="*/ 64082 w 117793"/>
                <a:gd name="T9" fmla="*/ 0 h 120842"/>
                <a:gd name="T10" fmla="*/ 0 w 117793"/>
                <a:gd name="T11" fmla="*/ 0 h 120842"/>
                <a:gd name="T12" fmla="*/ 117793 w 117793"/>
                <a:gd name="T13" fmla="*/ 120842 h 120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7793" h="120842">
                  <a:moveTo>
                    <a:pt x="64082" y="0"/>
                  </a:moveTo>
                  <a:lnTo>
                    <a:pt x="117793" y="79329"/>
                  </a:lnTo>
                  <a:cubicBezTo>
                    <a:pt x="90750" y="97490"/>
                    <a:pt x="38530" y="118610"/>
                    <a:pt x="0" y="120842"/>
                  </a:cubicBezTo>
                  <a:cubicBezTo>
                    <a:pt x="0" y="84141"/>
                    <a:pt x="0" y="63761"/>
                    <a:pt x="0" y="27061"/>
                  </a:cubicBezTo>
                  <a:cubicBezTo>
                    <a:pt x="13716" y="26322"/>
                    <a:pt x="50379" y="7784"/>
                    <a:pt x="64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Shape 161">
              <a:extLst>
                <a:ext uri="{FF2B5EF4-FFF2-40B4-BE49-F238E27FC236}">
                  <a16:creationId xmlns:a16="http://schemas.microsoft.com/office/drawing/2014/main" id="{2A0AF834-843A-7FAB-715E-CBD46A83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6468"/>
              <a:ext cx="188" cy="155"/>
            </a:xfrm>
            <a:custGeom>
              <a:avLst/>
              <a:gdLst>
                <a:gd name="T0" fmla="*/ 18797 w 18797"/>
                <a:gd name="T1" fmla="*/ 0 h 15474"/>
                <a:gd name="T2" fmla="*/ 18797 w 18797"/>
                <a:gd name="T3" fmla="*/ 9577 h 15474"/>
                <a:gd name="T4" fmla="*/ 1854 w 18797"/>
                <a:gd name="T5" fmla="*/ 15474 h 15474"/>
                <a:gd name="T6" fmla="*/ 0 w 18797"/>
                <a:gd name="T7" fmla="*/ 11037 h 15474"/>
                <a:gd name="T8" fmla="*/ 11110 w 18797"/>
                <a:gd name="T9" fmla="*/ 6211 h 15474"/>
                <a:gd name="T10" fmla="*/ 18797 w 18797"/>
                <a:gd name="T11" fmla="*/ 0 h 15474"/>
                <a:gd name="T12" fmla="*/ 0 w 18797"/>
                <a:gd name="T13" fmla="*/ 0 h 15474"/>
                <a:gd name="T14" fmla="*/ 18797 w 18797"/>
                <a:gd name="T15" fmla="*/ 15474 h 15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8797" h="15474">
                  <a:moveTo>
                    <a:pt x="18797" y="0"/>
                  </a:moveTo>
                  <a:lnTo>
                    <a:pt x="18797" y="9577"/>
                  </a:lnTo>
                  <a:lnTo>
                    <a:pt x="1854" y="15474"/>
                  </a:lnTo>
                  <a:lnTo>
                    <a:pt x="0" y="11037"/>
                  </a:lnTo>
                  <a:cubicBezTo>
                    <a:pt x="2230" y="11037"/>
                    <a:pt x="5924" y="9182"/>
                    <a:pt x="11110" y="6211"/>
                  </a:cubicBezTo>
                  <a:lnTo>
                    <a:pt x="1879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Shape 162">
              <a:extLst>
                <a:ext uri="{FF2B5EF4-FFF2-40B4-BE49-F238E27FC236}">
                  <a16:creationId xmlns:a16="http://schemas.microsoft.com/office/drawing/2014/main" id="{3F468950-A885-DEA7-4B1A-E872E2B6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141"/>
              <a:ext cx="169" cy="311"/>
            </a:xfrm>
            <a:custGeom>
              <a:avLst/>
              <a:gdLst>
                <a:gd name="T0" fmla="*/ 16943 w 16943"/>
                <a:gd name="T1" fmla="*/ 0 h 31109"/>
                <a:gd name="T2" fmla="*/ 16943 w 16943"/>
                <a:gd name="T3" fmla="*/ 5789 h 31109"/>
                <a:gd name="T4" fmla="*/ 13340 w 16943"/>
                <a:gd name="T5" fmla="*/ 5985 h 31109"/>
                <a:gd name="T6" fmla="*/ 8893 w 16943"/>
                <a:gd name="T7" fmla="*/ 12666 h 31109"/>
                <a:gd name="T8" fmla="*/ 8517 w 16943"/>
                <a:gd name="T9" fmla="*/ 20450 h 31109"/>
                <a:gd name="T10" fmla="*/ 12964 w 16943"/>
                <a:gd name="T11" fmla="*/ 25263 h 31109"/>
                <a:gd name="T12" fmla="*/ 16943 w 16943"/>
                <a:gd name="T13" fmla="*/ 25287 h 31109"/>
                <a:gd name="T14" fmla="*/ 16943 w 16943"/>
                <a:gd name="T15" fmla="*/ 31109 h 31109"/>
                <a:gd name="T16" fmla="*/ 10371 w 16943"/>
                <a:gd name="T17" fmla="*/ 30828 h 31109"/>
                <a:gd name="T18" fmla="*/ 1854 w 16943"/>
                <a:gd name="T19" fmla="*/ 23045 h 31109"/>
                <a:gd name="T20" fmla="*/ 1854 w 16943"/>
                <a:gd name="T21" fmla="*/ 10435 h 31109"/>
                <a:gd name="T22" fmla="*/ 9996 w 16943"/>
                <a:gd name="T23" fmla="*/ 433 h 31109"/>
                <a:gd name="T24" fmla="*/ 16943 w 16943"/>
                <a:gd name="T25" fmla="*/ 0 h 31109"/>
                <a:gd name="T26" fmla="*/ 0 w 16943"/>
                <a:gd name="T27" fmla="*/ 0 h 31109"/>
                <a:gd name="T28" fmla="*/ 16943 w 16943"/>
                <a:gd name="T29" fmla="*/ 31109 h 3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943" h="31109">
                  <a:moveTo>
                    <a:pt x="16943" y="0"/>
                  </a:moveTo>
                  <a:lnTo>
                    <a:pt x="16943" y="5789"/>
                  </a:lnTo>
                  <a:lnTo>
                    <a:pt x="13340" y="5985"/>
                  </a:lnTo>
                  <a:cubicBezTo>
                    <a:pt x="11486" y="7477"/>
                    <a:pt x="9996" y="9696"/>
                    <a:pt x="8893" y="12666"/>
                  </a:cubicBezTo>
                  <a:cubicBezTo>
                    <a:pt x="7779" y="15624"/>
                    <a:pt x="7403" y="18219"/>
                    <a:pt x="8517" y="20450"/>
                  </a:cubicBezTo>
                  <a:cubicBezTo>
                    <a:pt x="9256" y="23045"/>
                    <a:pt x="10747" y="24524"/>
                    <a:pt x="12964" y="25263"/>
                  </a:cubicBezTo>
                  <a:lnTo>
                    <a:pt x="16943" y="25287"/>
                  </a:lnTo>
                  <a:lnTo>
                    <a:pt x="16943" y="31109"/>
                  </a:lnTo>
                  <a:lnTo>
                    <a:pt x="10371" y="30828"/>
                  </a:lnTo>
                  <a:cubicBezTo>
                    <a:pt x="6301" y="29336"/>
                    <a:pt x="3332" y="26742"/>
                    <a:pt x="1854" y="23045"/>
                  </a:cubicBezTo>
                  <a:cubicBezTo>
                    <a:pt x="0" y="19334"/>
                    <a:pt x="376" y="15261"/>
                    <a:pt x="1854" y="10435"/>
                  </a:cubicBezTo>
                  <a:cubicBezTo>
                    <a:pt x="3708" y="5622"/>
                    <a:pt x="6301" y="2288"/>
                    <a:pt x="9996" y="433"/>
                  </a:cubicBezTo>
                  <a:lnTo>
                    <a:pt x="1694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Shape 163">
              <a:extLst>
                <a:ext uri="{FF2B5EF4-FFF2-40B4-BE49-F238E27FC236}">
                  <a16:creationId xmlns:a16="http://schemas.microsoft.com/office/drawing/2014/main" id="{AEF312DC-4D95-C63A-1670-F13D9C41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6030"/>
              <a:ext cx="241" cy="493"/>
            </a:xfrm>
            <a:custGeom>
              <a:avLst/>
              <a:gdLst>
                <a:gd name="T0" fmla="*/ 22234 w 24087"/>
                <a:gd name="T1" fmla="*/ 0 h 49297"/>
                <a:gd name="T2" fmla="*/ 24087 w 24087"/>
                <a:gd name="T3" fmla="*/ 739 h 49297"/>
                <a:gd name="T4" fmla="*/ 6300 w 24087"/>
                <a:gd name="T5" fmla="*/ 49297 h 49297"/>
                <a:gd name="T6" fmla="*/ 0 w 24087"/>
                <a:gd name="T7" fmla="*/ 47078 h 49297"/>
                <a:gd name="T8" fmla="*/ 13340 w 24087"/>
                <a:gd name="T9" fmla="*/ 10002 h 49297"/>
                <a:gd name="T10" fmla="*/ 1491 w 24087"/>
                <a:gd name="T11" fmla="*/ 12597 h 49297"/>
                <a:gd name="T12" fmla="*/ 3708 w 24087"/>
                <a:gd name="T13" fmla="*/ 6305 h 49297"/>
                <a:gd name="T14" fmla="*/ 13340 w 24087"/>
                <a:gd name="T15" fmla="*/ 4073 h 49297"/>
                <a:gd name="T16" fmla="*/ 22234 w 24087"/>
                <a:gd name="T17" fmla="*/ 0 h 49297"/>
                <a:gd name="T18" fmla="*/ 0 w 24087"/>
                <a:gd name="T19" fmla="*/ 0 h 49297"/>
                <a:gd name="T20" fmla="*/ 24087 w 24087"/>
                <a:gd name="T21" fmla="*/ 49297 h 49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24087" h="49297">
                  <a:moveTo>
                    <a:pt x="22234" y="0"/>
                  </a:moveTo>
                  <a:lnTo>
                    <a:pt x="24087" y="739"/>
                  </a:lnTo>
                  <a:lnTo>
                    <a:pt x="6300" y="49297"/>
                  </a:lnTo>
                  <a:lnTo>
                    <a:pt x="0" y="47078"/>
                  </a:lnTo>
                  <a:lnTo>
                    <a:pt x="13340" y="10002"/>
                  </a:lnTo>
                  <a:lnTo>
                    <a:pt x="1491" y="12597"/>
                  </a:lnTo>
                  <a:lnTo>
                    <a:pt x="3708" y="6305"/>
                  </a:lnTo>
                  <a:cubicBezTo>
                    <a:pt x="6676" y="5929"/>
                    <a:pt x="9632" y="5189"/>
                    <a:pt x="13340" y="4073"/>
                  </a:cubicBezTo>
                  <a:cubicBezTo>
                    <a:pt x="17048" y="2971"/>
                    <a:pt x="20004" y="1479"/>
                    <a:pt x="22234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Shape 164">
              <a:extLst>
                <a:ext uri="{FF2B5EF4-FFF2-40B4-BE49-F238E27FC236}">
                  <a16:creationId xmlns:a16="http://schemas.microsoft.com/office/drawing/2014/main" id="{280AABAD-E639-A7AB-609C-2AFD0D5F3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6138"/>
              <a:ext cx="179" cy="426"/>
            </a:xfrm>
            <a:custGeom>
              <a:avLst/>
              <a:gdLst>
                <a:gd name="T0" fmla="*/ 4915 w 17879"/>
                <a:gd name="T1" fmla="*/ 0 h 42648"/>
                <a:gd name="T2" fmla="*/ 13057 w 17879"/>
                <a:gd name="T3" fmla="*/ 27048 h 42648"/>
                <a:gd name="T4" fmla="*/ 92 w 17879"/>
                <a:gd name="T5" fmla="*/ 42616 h 42648"/>
                <a:gd name="T6" fmla="*/ 0 w 17879"/>
                <a:gd name="T7" fmla="*/ 42648 h 42648"/>
                <a:gd name="T8" fmla="*/ 0 w 17879"/>
                <a:gd name="T9" fmla="*/ 33071 h 42648"/>
                <a:gd name="T10" fmla="*/ 1946 w 17879"/>
                <a:gd name="T11" fmla="*/ 31498 h 42648"/>
                <a:gd name="T12" fmla="*/ 0 w 17879"/>
                <a:gd name="T13" fmla="*/ 31415 h 42648"/>
                <a:gd name="T14" fmla="*/ 0 w 17879"/>
                <a:gd name="T15" fmla="*/ 25593 h 42648"/>
                <a:gd name="T16" fmla="*/ 3200 w 17879"/>
                <a:gd name="T17" fmla="*/ 25613 h 42648"/>
                <a:gd name="T18" fmla="*/ 7871 w 17879"/>
                <a:gd name="T19" fmla="*/ 19265 h 42648"/>
                <a:gd name="T20" fmla="*/ 3061 w 17879"/>
                <a:gd name="T21" fmla="*/ 5929 h 42648"/>
                <a:gd name="T22" fmla="*/ 0 w 17879"/>
                <a:gd name="T23" fmla="*/ 6095 h 42648"/>
                <a:gd name="T24" fmla="*/ 0 w 17879"/>
                <a:gd name="T25" fmla="*/ 306 h 42648"/>
                <a:gd name="T26" fmla="*/ 4915 w 17879"/>
                <a:gd name="T27" fmla="*/ 0 h 42648"/>
                <a:gd name="T28" fmla="*/ 0 w 17879"/>
                <a:gd name="T29" fmla="*/ 0 h 42648"/>
                <a:gd name="T30" fmla="*/ 17879 w 17879"/>
                <a:gd name="T31" fmla="*/ 42648 h 4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7879" h="42648">
                  <a:moveTo>
                    <a:pt x="4915" y="0"/>
                  </a:moveTo>
                  <a:cubicBezTo>
                    <a:pt x="15286" y="3697"/>
                    <a:pt x="17879" y="12973"/>
                    <a:pt x="13057" y="27048"/>
                  </a:cubicBezTo>
                  <a:cubicBezTo>
                    <a:pt x="10840" y="32614"/>
                    <a:pt x="6393" y="37803"/>
                    <a:pt x="92" y="42616"/>
                  </a:cubicBezTo>
                  <a:lnTo>
                    <a:pt x="0" y="42648"/>
                  </a:lnTo>
                  <a:lnTo>
                    <a:pt x="0" y="33071"/>
                  </a:lnTo>
                  <a:lnTo>
                    <a:pt x="1946" y="31498"/>
                  </a:lnTo>
                  <a:lnTo>
                    <a:pt x="0" y="31415"/>
                  </a:lnTo>
                  <a:lnTo>
                    <a:pt x="0" y="25593"/>
                  </a:lnTo>
                  <a:lnTo>
                    <a:pt x="3200" y="25613"/>
                  </a:lnTo>
                  <a:cubicBezTo>
                    <a:pt x="5190" y="24548"/>
                    <a:pt x="6762" y="22417"/>
                    <a:pt x="7871" y="19265"/>
                  </a:cubicBezTo>
                  <a:cubicBezTo>
                    <a:pt x="10464" y="12220"/>
                    <a:pt x="8985" y="7784"/>
                    <a:pt x="3061" y="5929"/>
                  </a:cubicBezTo>
                  <a:lnTo>
                    <a:pt x="0" y="6095"/>
                  </a:lnTo>
                  <a:lnTo>
                    <a:pt x="0" y="306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Shape 165">
              <a:extLst>
                <a:ext uri="{FF2B5EF4-FFF2-40B4-BE49-F238E27FC236}">
                  <a16:creationId xmlns:a16="http://schemas.microsoft.com/office/drawing/2014/main" id="{AF04CF21-D5EA-2EDB-02EA-C483AA6CC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6119"/>
              <a:ext cx="195" cy="505"/>
            </a:xfrm>
            <a:custGeom>
              <a:avLst/>
              <a:gdLst>
                <a:gd name="T0" fmla="*/ 10371 w 19488"/>
                <a:gd name="T1" fmla="*/ 0 h 50490"/>
                <a:gd name="T2" fmla="*/ 15181 w 19488"/>
                <a:gd name="T3" fmla="*/ 2218 h 50490"/>
                <a:gd name="T4" fmla="*/ 9632 w 19488"/>
                <a:gd name="T5" fmla="*/ 13336 h 50490"/>
                <a:gd name="T6" fmla="*/ 7779 w 19488"/>
                <a:gd name="T7" fmla="*/ 25569 h 50490"/>
                <a:gd name="T8" fmla="*/ 14066 w 19488"/>
                <a:gd name="T9" fmla="*/ 20017 h 50490"/>
                <a:gd name="T10" fmla="*/ 19488 w 19488"/>
                <a:gd name="T11" fmla="*/ 20017 h 50490"/>
                <a:gd name="T12" fmla="*/ 19488 w 19488"/>
                <a:gd name="T13" fmla="*/ 26140 h 50490"/>
                <a:gd name="T14" fmla="*/ 15920 w 19488"/>
                <a:gd name="T15" fmla="*/ 25946 h 50490"/>
                <a:gd name="T16" fmla="*/ 11473 w 19488"/>
                <a:gd name="T17" fmla="*/ 38542 h 50490"/>
                <a:gd name="T18" fmla="*/ 16477 w 19488"/>
                <a:gd name="T19" fmla="*/ 45397 h 50490"/>
                <a:gd name="T20" fmla="*/ 19488 w 19488"/>
                <a:gd name="T21" fmla="*/ 45476 h 50490"/>
                <a:gd name="T22" fmla="*/ 19488 w 19488"/>
                <a:gd name="T23" fmla="*/ 50490 h 50490"/>
                <a:gd name="T24" fmla="*/ 12681 w 19488"/>
                <a:gd name="T25" fmla="*/ 50219 h 50490"/>
                <a:gd name="T26" fmla="*/ 2593 w 19488"/>
                <a:gd name="T27" fmla="*/ 36324 h 50490"/>
                <a:gd name="T28" fmla="*/ 1854 w 19488"/>
                <a:gd name="T29" fmla="*/ 15931 h 50490"/>
                <a:gd name="T30" fmla="*/ 10371 w 19488"/>
                <a:gd name="T31" fmla="*/ 0 h 50490"/>
                <a:gd name="T32" fmla="*/ 0 w 19488"/>
                <a:gd name="T33" fmla="*/ 0 h 50490"/>
                <a:gd name="T34" fmla="*/ 19488 w 19488"/>
                <a:gd name="T35" fmla="*/ 50490 h 50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19488" h="50490">
                  <a:moveTo>
                    <a:pt x="10371" y="0"/>
                  </a:moveTo>
                  <a:lnTo>
                    <a:pt x="15181" y="2218"/>
                  </a:lnTo>
                  <a:cubicBezTo>
                    <a:pt x="13327" y="3697"/>
                    <a:pt x="11473" y="7407"/>
                    <a:pt x="9632" y="13336"/>
                  </a:cubicBezTo>
                  <a:cubicBezTo>
                    <a:pt x="7779" y="18901"/>
                    <a:pt x="7039" y="23351"/>
                    <a:pt x="7779" y="25569"/>
                  </a:cubicBezTo>
                  <a:cubicBezTo>
                    <a:pt x="8880" y="23351"/>
                    <a:pt x="11110" y="21496"/>
                    <a:pt x="14066" y="20017"/>
                  </a:cubicBezTo>
                  <a:lnTo>
                    <a:pt x="19488" y="20017"/>
                  </a:lnTo>
                  <a:lnTo>
                    <a:pt x="19488" y="26140"/>
                  </a:lnTo>
                  <a:lnTo>
                    <a:pt x="15920" y="25946"/>
                  </a:lnTo>
                  <a:cubicBezTo>
                    <a:pt x="10371" y="28164"/>
                    <a:pt x="8880" y="32237"/>
                    <a:pt x="11473" y="38542"/>
                  </a:cubicBezTo>
                  <a:cubicBezTo>
                    <a:pt x="12770" y="41876"/>
                    <a:pt x="14439" y="44192"/>
                    <a:pt x="16477" y="45397"/>
                  </a:cubicBezTo>
                  <a:lnTo>
                    <a:pt x="19488" y="45476"/>
                  </a:lnTo>
                  <a:lnTo>
                    <a:pt x="19488" y="50490"/>
                  </a:lnTo>
                  <a:lnTo>
                    <a:pt x="12681" y="50219"/>
                  </a:lnTo>
                  <a:cubicBezTo>
                    <a:pt x="8699" y="47811"/>
                    <a:pt x="5367" y="43180"/>
                    <a:pt x="2593" y="36324"/>
                  </a:cubicBezTo>
                  <a:cubicBezTo>
                    <a:pt x="363" y="30395"/>
                    <a:pt x="0" y="23714"/>
                    <a:pt x="1854" y="15931"/>
                  </a:cubicBezTo>
                  <a:cubicBezTo>
                    <a:pt x="3332" y="8147"/>
                    <a:pt x="6288" y="2958"/>
                    <a:pt x="10371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Shape 166">
              <a:extLst>
                <a:ext uri="{FF2B5EF4-FFF2-40B4-BE49-F238E27FC236}">
                  <a16:creationId xmlns:a16="http://schemas.microsoft.com/office/drawing/2014/main" id="{951DFFFD-063E-AB68-A753-CD1184A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" y="6319"/>
              <a:ext cx="168" cy="308"/>
            </a:xfrm>
            <a:custGeom>
              <a:avLst/>
              <a:gdLst>
                <a:gd name="T0" fmla="*/ 0 w 16812"/>
                <a:gd name="T1" fmla="*/ 0 h 30758"/>
                <a:gd name="T2" fmla="*/ 6441 w 16812"/>
                <a:gd name="T3" fmla="*/ 0 h 30758"/>
                <a:gd name="T4" fmla="*/ 14582 w 16812"/>
                <a:gd name="T5" fmla="*/ 9626 h 30758"/>
                <a:gd name="T6" fmla="*/ 15321 w 16812"/>
                <a:gd name="T7" fmla="*/ 22599 h 30758"/>
                <a:gd name="T8" fmla="*/ 7180 w 16812"/>
                <a:gd name="T9" fmla="*/ 30758 h 30758"/>
                <a:gd name="T10" fmla="*/ 0 w 16812"/>
                <a:gd name="T11" fmla="*/ 30473 h 30758"/>
                <a:gd name="T12" fmla="*/ 0 w 16812"/>
                <a:gd name="T13" fmla="*/ 25459 h 30758"/>
                <a:gd name="T14" fmla="*/ 4211 w 16812"/>
                <a:gd name="T15" fmla="*/ 25569 h 30758"/>
                <a:gd name="T16" fmla="*/ 9034 w 16812"/>
                <a:gd name="T17" fmla="*/ 20756 h 30758"/>
                <a:gd name="T18" fmla="*/ 8295 w 16812"/>
                <a:gd name="T19" fmla="*/ 12597 h 30758"/>
                <a:gd name="T20" fmla="*/ 3109 w 16812"/>
                <a:gd name="T21" fmla="*/ 6292 h 30758"/>
                <a:gd name="T22" fmla="*/ 0 w 16812"/>
                <a:gd name="T23" fmla="*/ 6122 h 30758"/>
                <a:gd name="T24" fmla="*/ 0 w 16812"/>
                <a:gd name="T25" fmla="*/ 0 h 30758"/>
                <a:gd name="T26" fmla="*/ 0 w 16812"/>
                <a:gd name="T27" fmla="*/ 0 h 30758"/>
                <a:gd name="T28" fmla="*/ 16812 w 16812"/>
                <a:gd name="T29" fmla="*/ 30758 h 30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812" h="30758">
                  <a:moveTo>
                    <a:pt x="0" y="0"/>
                  </a:moveTo>
                  <a:lnTo>
                    <a:pt x="6441" y="0"/>
                  </a:lnTo>
                  <a:cubicBezTo>
                    <a:pt x="10136" y="1842"/>
                    <a:pt x="12728" y="5189"/>
                    <a:pt x="14582" y="9626"/>
                  </a:cubicBezTo>
                  <a:cubicBezTo>
                    <a:pt x="16436" y="14452"/>
                    <a:pt x="16812" y="18901"/>
                    <a:pt x="15321" y="22599"/>
                  </a:cubicBezTo>
                  <a:cubicBezTo>
                    <a:pt x="13843" y="26685"/>
                    <a:pt x="10888" y="29280"/>
                    <a:pt x="7180" y="30758"/>
                  </a:cubicBezTo>
                  <a:lnTo>
                    <a:pt x="0" y="30473"/>
                  </a:lnTo>
                  <a:lnTo>
                    <a:pt x="0" y="25459"/>
                  </a:lnTo>
                  <a:lnTo>
                    <a:pt x="4211" y="25569"/>
                  </a:lnTo>
                  <a:cubicBezTo>
                    <a:pt x="6804" y="24454"/>
                    <a:pt x="8295" y="22975"/>
                    <a:pt x="9034" y="20756"/>
                  </a:cubicBezTo>
                  <a:cubicBezTo>
                    <a:pt x="9397" y="18162"/>
                    <a:pt x="9397" y="15567"/>
                    <a:pt x="8295" y="12597"/>
                  </a:cubicBezTo>
                  <a:cubicBezTo>
                    <a:pt x="6804" y="9626"/>
                    <a:pt x="5326" y="7407"/>
                    <a:pt x="3109" y="6292"/>
                  </a:cubicBezTo>
                  <a:lnTo>
                    <a:pt x="0" y="6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Shape 167">
              <a:extLst>
                <a:ext uri="{FF2B5EF4-FFF2-40B4-BE49-F238E27FC236}">
                  <a16:creationId xmlns:a16="http://schemas.microsoft.com/office/drawing/2014/main" id="{3A58C34D-2C7A-73A6-1662-A4C22F314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" y="5997"/>
              <a:ext cx="194" cy="487"/>
            </a:xfrm>
            <a:custGeom>
              <a:avLst/>
              <a:gdLst>
                <a:gd name="T0" fmla="*/ 10008 w 19398"/>
                <a:gd name="T1" fmla="*/ 0 h 48765"/>
                <a:gd name="T2" fmla="*/ 19398 w 19398"/>
                <a:gd name="T3" fmla="*/ 507 h 48765"/>
                <a:gd name="T4" fmla="*/ 19398 w 19398"/>
                <a:gd name="T5" fmla="*/ 6571 h 48765"/>
                <a:gd name="T6" fmla="*/ 17787 w 19398"/>
                <a:gd name="T7" fmla="*/ 5189 h 48765"/>
                <a:gd name="T8" fmla="*/ 12225 w 19398"/>
                <a:gd name="T9" fmla="*/ 5552 h 48765"/>
                <a:gd name="T10" fmla="*/ 10008 w 19398"/>
                <a:gd name="T11" fmla="*/ 27424 h 48765"/>
                <a:gd name="T12" fmla="*/ 18151 w 19398"/>
                <a:gd name="T13" fmla="*/ 41604 h 48765"/>
                <a:gd name="T14" fmla="*/ 19398 w 19398"/>
                <a:gd name="T15" fmla="*/ 41986 h 48765"/>
                <a:gd name="T16" fmla="*/ 19398 w 19398"/>
                <a:gd name="T17" fmla="*/ 48765 h 48765"/>
                <a:gd name="T18" fmla="*/ 15557 w 19398"/>
                <a:gd name="T19" fmla="*/ 48557 h 48765"/>
                <a:gd name="T20" fmla="*/ 3332 w 19398"/>
                <a:gd name="T21" fmla="*/ 29656 h 48765"/>
                <a:gd name="T22" fmla="*/ 1115 w 19398"/>
                <a:gd name="T23" fmla="*/ 11118 h 48765"/>
                <a:gd name="T24" fmla="*/ 10008 w 19398"/>
                <a:gd name="T25" fmla="*/ 0 h 48765"/>
                <a:gd name="T26" fmla="*/ 0 w 19398"/>
                <a:gd name="T27" fmla="*/ 0 h 48765"/>
                <a:gd name="T28" fmla="*/ 19398 w 19398"/>
                <a:gd name="T29" fmla="*/ 48765 h 48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9398" h="48765">
                  <a:moveTo>
                    <a:pt x="10008" y="0"/>
                  </a:moveTo>
                  <a:lnTo>
                    <a:pt x="19398" y="507"/>
                  </a:lnTo>
                  <a:lnTo>
                    <a:pt x="19398" y="6571"/>
                  </a:lnTo>
                  <a:lnTo>
                    <a:pt x="17787" y="5189"/>
                  </a:lnTo>
                  <a:cubicBezTo>
                    <a:pt x="15933" y="4813"/>
                    <a:pt x="14079" y="4813"/>
                    <a:pt x="12225" y="5552"/>
                  </a:cubicBezTo>
                  <a:cubicBezTo>
                    <a:pt x="5924" y="7784"/>
                    <a:pt x="5186" y="15191"/>
                    <a:pt x="10008" y="27424"/>
                  </a:cubicBezTo>
                  <a:cubicBezTo>
                    <a:pt x="12783" y="34099"/>
                    <a:pt x="15466" y="38824"/>
                    <a:pt x="18151" y="41604"/>
                  </a:cubicBezTo>
                  <a:lnTo>
                    <a:pt x="19398" y="41986"/>
                  </a:lnTo>
                  <a:lnTo>
                    <a:pt x="19398" y="48765"/>
                  </a:lnTo>
                  <a:lnTo>
                    <a:pt x="15557" y="48557"/>
                  </a:lnTo>
                  <a:cubicBezTo>
                    <a:pt x="11486" y="45963"/>
                    <a:pt x="7415" y="39658"/>
                    <a:pt x="3332" y="29656"/>
                  </a:cubicBezTo>
                  <a:cubicBezTo>
                    <a:pt x="739" y="22612"/>
                    <a:pt x="0" y="16307"/>
                    <a:pt x="1115" y="11118"/>
                  </a:cubicBezTo>
                  <a:cubicBezTo>
                    <a:pt x="1854" y="5552"/>
                    <a:pt x="5186" y="1855"/>
                    <a:pt x="10008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Shape 168">
              <a:extLst>
                <a:ext uri="{FF2B5EF4-FFF2-40B4-BE49-F238E27FC236}">
                  <a16:creationId xmlns:a16="http://schemas.microsoft.com/office/drawing/2014/main" id="{0CFF910F-2165-FCD9-38BE-F9817A6A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" y="6002"/>
              <a:ext cx="195" cy="488"/>
            </a:xfrm>
            <a:custGeom>
              <a:avLst/>
              <a:gdLst>
                <a:gd name="T0" fmla="*/ 0 w 19495"/>
                <a:gd name="T1" fmla="*/ 0 h 48790"/>
                <a:gd name="T2" fmla="*/ 4314 w 19495"/>
                <a:gd name="T3" fmla="*/ 233 h 48790"/>
                <a:gd name="T4" fmla="*/ 15424 w 19495"/>
                <a:gd name="T5" fmla="*/ 17655 h 48790"/>
                <a:gd name="T6" fmla="*/ 18756 w 19495"/>
                <a:gd name="T7" fmla="*/ 37672 h 48790"/>
                <a:gd name="T8" fmla="*/ 9863 w 19495"/>
                <a:gd name="T9" fmla="*/ 48790 h 48790"/>
                <a:gd name="T10" fmla="*/ 0 w 19495"/>
                <a:gd name="T11" fmla="*/ 48258 h 48790"/>
                <a:gd name="T12" fmla="*/ 0 w 19495"/>
                <a:gd name="T13" fmla="*/ 41480 h 48790"/>
                <a:gd name="T14" fmla="*/ 6907 w 19495"/>
                <a:gd name="T15" fmla="*/ 43601 h 48790"/>
                <a:gd name="T16" fmla="*/ 12455 w 19495"/>
                <a:gd name="T17" fmla="*/ 36180 h 48790"/>
                <a:gd name="T18" fmla="*/ 8761 w 19495"/>
                <a:gd name="T19" fmla="*/ 19874 h 48790"/>
                <a:gd name="T20" fmla="*/ 3575 w 19495"/>
                <a:gd name="T21" fmla="*/ 9132 h 48790"/>
                <a:gd name="T22" fmla="*/ 0 w 19495"/>
                <a:gd name="T23" fmla="*/ 6065 h 48790"/>
                <a:gd name="T24" fmla="*/ 0 w 19495"/>
                <a:gd name="T25" fmla="*/ 0 h 48790"/>
                <a:gd name="T26" fmla="*/ 0 w 19495"/>
                <a:gd name="T27" fmla="*/ 0 h 48790"/>
                <a:gd name="T28" fmla="*/ 19495 w 19495"/>
                <a:gd name="T29" fmla="*/ 48790 h 48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9495" h="48790">
                  <a:moveTo>
                    <a:pt x="0" y="0"/>
                  </a:moveTo>
                  <a:lnTo>
                    <a:pt x="4314" y="233"/>
                  </a:lnTo>
                  <a:cubicBezTo>
                    <a:pt x="8022" y="2827"/>
                    <a:pt x="11716" y="8756"/>
                    <a:pt x="15424" y="17655"/>
                  </a:cubicBezTo>
                  <a:cubicBezTo>
                    <a:pt x="18393" y="25439"/>
                    <a:pt x="19495" y="32107"/>
                    <a:pt x="18756" y="37672"/>
                  </a:cubicBezTo>
                  <a:cubicBezTo>
                    <a:pt x="17641" y="43225"/>
                    <a:pt x="14685" y="46935"/>
                    <a:pt x="9863" y="48790"/>
                  </a:cubicBezTo>
                  <a:lnTo>
                    <a:pt x="0" y="48258"/>
                  </a:lnTo>
                  <a:lnTo>
                    <a:pt x="0" y="41480"/>
                  </a:lnTo>
                  <a:lnTo>
                    <a:pt x="6907" y="43601"/>
                  </a:lnTo>
                  <a:cubicBezTo>
                    <a:pt x="10239" y="42122"/>
                    <a:pt x="12092" y="39891"/>
                    <a:pt x="12455" y="36180"/>
                  </a:cubicBezTo>
                  <a:cubicBezTo>
                    <a:pt x="12831" y="32846"/>
                    <a:pt x="11716" y="27294"/>
                    <a:pt x="8761" y="19874"/>
                  </a:cubicBezTo>
                  <a:cubicBezTo>
                    <a:pt x="6531" y="14684"/>
                    <a:pt x="5053" y="11350"/>
                    <a:pt x="3575" y="9132"/>
                  </a:cubicBezTo>
                  <a:lnTo>
                    <a:pt x="0" y="6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Shape 169">
              <a:extLst>
                <a:ext uri="{FF2B5EF4-FFF2-40B4-BE49-F238E27FC236}">
                  <a16:creationId xmlns:a16="http://schemas.microsoft.com/office/drawing/2014/main" id="{68E4A062-82B6-CBC9-C4AB-381E6FD9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5730"/>
              <a:ext cx="1435" cy="1141"/>
            </a:xfrm>
            <a:custGeom>
              <a:avLst/>
              <a:gdLst>
                <a:gd name="T0" fmla="*/ 43702 w 143527"/>
                <a:gd name="T1" fmla="*/ 0 h 114161"/>
                <a:gd name="T2" fmla="*/ 46295 w 143527"/>
                <a:gd name="T3" fmla="*/ 1479 h 114161"/>
                <a:gd name="T4" fmla="*/ 141867 w 143527"/>
                <a:gd name="T5" fmla="*/ 27801 h 114161"/>
                <a:gd name="T6" fmla="*/ 143527 w 143527"/>
                <a:gd name="T7" fmla="*/ 27536 h 114161"/>
                <a:gd name="T8" fmla="*/ 143527 w 143527"/>
                <a:gd name="T9" fmla="*/ 33844 h 114161"/>
                <a:gd name="T10" fmla="*/ 141867 w 143527"/>
                <a:gd name="T11" fmla="*/ 34093 h 114161"/>
                <a:gd name="T12" fmla="*/ 45932 w 143527"/>
                <a:gd name="T13" fmla="*/ 8523 h 114161"/>
                <a:gd name="T14" fmla="*/ 8880 w 143527"/>
                <a:gd name="T15" fmla="*/ 72648 h 114161"/>
                <a:gd name="T16" fmla="*/ 138899 w 143527"/>
                <a:gd name="T17" fmla="*/ 107116 h 114161"/>
                <a:gd name="T18" fmla="*/ 143527 w 143527"/>
                <a:gd name="T19" fmla="*/ 106484 h 114161"/>
                <a:gd name="T20" fmla="*/ 143527 w 143527"/>
                <a:gd name="T21" fmla="*/ 113466 h 114161"/>
                <a:gd name="T22" fmla="*/ 139274 w 143527"/>
                <a:gd name="T23" fmla="*/ 113785 h 114161"/>
                <a:gd name="T24" fmla="*/ 2956 w 143527"/>
                <a:gd name="T25" fmla="*/ 76721 h 114161"/>
                <a:gd name="T26" fmla="*/ 0 w 143527"/>
                <a:gd name="T27" fmla="*/ 75242 h 114161"/>
                <a:gd name="T28" fmla="*/ 1854 w 143527"/>
                <a:gd name="T29" fmla="*/ 72272 h 114161"/>
                <a:gd name="T30" fmla="*/ 42225 w 143527"/>
                <a:gd name="T31" fmla="*/ 2595 h 114161"/>
                <a:gd name="T32" fmla="*/ 43702 w 143527"/>
                <a:gd name="T33" fmla="*/ 0 h 114161"/>
                <a:gd name="T34" fmla="*/ 0 w 143527"/>
                <a:gd name="T35" fmla="*/ 0 h 114161"/>
                <a:gd name="T36" fmla="*/ 143527 w 143527"/>
                <a:gd name="T37" fmla="*/ 114161 h 11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143527" h="114161">
                  <a:moveTo>
                    <a:pt x="43702" y="0"/>
                  </a:moveTo>
                  <a:lnTo>
                    <a:pt x="46295" y="1479"/>
                  </a:lnTo>
                  <a:cubicBezTo>
                    <a:pt x="78887" y="19641"/>
                    <a:pt x="110377" y="28164"/>
                    <a:pt x="141867" y="27801"/>
                  </a:cubicBezTo>
                  <a:lnTo>
                    <a:pt x="143527" y="27536"/>
                  </a:lnTo>
                  <a:lnTo>
                    <a:pt x="143527" y="33844"/>
                  </a:lnTo>
                  <a:lnTo>
                    <a:pt x="141867" y="34093"/>
                  </a:lnTo>
                  <a:cubicBezTo>
                    <a:pt x="110377" y="34832"/>
                    <a:pt x="78524" y="26309"/>
                    <a:pt x="45932" y="8523"/>
                  </a:cubicBezTo>
                  <a:lnTo>
                    <a:pt x="8880" y="72648"/>
                  </a:lnTo>
                  <a:cubicBezTo>
                    <a:pt x="53335" y="95999"/>
                    <a:pt x="95559" y="107480"/>
                    <a:pt x="138899" y="107116"/>
                  </a:cubicBezTo>
                  <a:lnTo>
                    <a:pt x="143527" y="106484"/>
                  </a:lnTo>
                  <a:lnTo>
                    <a:pt x="143527" y="113466"/>
                  </a:lnTo>
                  <a:lnTo>
                    <a:pt x="139274" y="113785"/>
                  </a:lnTo>
                  <a:cubicBezTo>
                    <a:pt x="93342" y="114161"/>
                    <a:pt x="49264" y="101551"/>
                    <a:pt x="2956" y="76721"/>
                  </a:cubicBezTo>
                  <a:lnTo>
                    <a:pt x="0" y="75242"/>
                  </a:lnTo>
                  <a:lnTo>
                    <a:pt x="1854" y="72272"/>
                  </a:lnTo>
                  <a:lnTo>
                    <a:pt x="42225" y="2595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Shape 170">
              <a:extLst>
                <a:ext uri="{FF2B5EF4-FFF2-40B4-BE49-F238E27FC236}">
                  <a16:creationId xmlns:a16="http://schemas.microsoft.com/office/drawing/2014/main" id="{04D3DAE0-A73A-3A5D-D799-BC75ED7B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5715"/>
              <a:ext cx="1443" cy="1150"/>
            </a:xfrm>
            <a:custGeom>
              <a:avLst/>
              <a:gdLst>
                <a:gd name="T0" fmla="*/ 93900 w 144279"/>
                <a:gd name="T1" fmla="*/ 0 h 114958"/>
                <a:gd name="T2" fmla="*/ 95378 w 144279"/>
                <a:gd name="T3" fmla="*/ 2595 h 114958"/>
                <a:gd name="T4" fmla="*/ 142049 w 144279"/>
                <a:gd name="T5" fmla="*/ 71545 h 114958"/>
                <a:gd name="T6" fmla="*/ 144279 w 144279"/>
                <a:gd name="T7" fmla="*/ 74503 h 114958"/>
                <a:gd name="T8" fmla="*/ 140947 w 144279"/>
                <a:gd name="T9" fmla="*/ 76358 h 114958"/>
                <a:gd name="T10" fmla="*/ 30256 w 144279"/>
                <a:gd name="T11" fmla="*/ 112691 h 114958"/>
                <a:gd name="T12" fmla="*/ 0 w 144279"/>
                <a:gd name="T13" fmla="*/ 114958 h 114958"/>
                <a:gd name="T14" fmla="*/ 0 w 144279"/>
                <a:gd name="T15" fmla="*/ 107976 h 114958"/>
                <a:gd name="T16" fmla="*/ 62505 w 144279"/>
                <a:gd name="T17" fmla="*/ 99433 h 114958"/>
                <a:gd name="T18" fmla="*/ 134646 w 144279"/>
                <a:gd name="T19" fmla="*/ 71908 h 114958"/>
                <a:gd name="T20" fmla="*/ 91683 w 144279"/>
                <a:gd name="T21" fmla="*/ 8899 h 114958"/>
                <a:gd name="T22" fmla="*/ 45566 w 144279"/>
                <a:gd name="T23" fmla="*/ 28498 h 114958"/>
                <a:gd name="T24" fmla="*/ 0 w 144279"/>
                <a:gd name="T25" fmla="*/ 35335 h 114958"/>
                <a:gd name="T26" fmla="*/ 0 w 144279"/>
                <a:gd name="T27" fmla="*/ 29027 h 114958"/>
                <a:gd name="T28" fmla="*/ 45101 w 144279"/>
                <a:gd name="T29" fmla="*/ 21825 h 114958"/>
                <a:gd name="T30" fmla="*/ 91307 w 144279"/>
                <a:gd name="T31" fmla="*/ 1855 h 114958"/>
                <a:gd name="T32" fmla="*/ 93900 w 144279"/>
                <a:gd name="T33" fmla="*/ 0 h 114958"/>
                <a:gd name="T34" fmla="*/ 0 w 144279"/>
                <a:gd name="T35" fmla="*/ 0 h 114958"/>
                <a:gd name="T36" fmla="*/ 144279 w 144279"/>
                <a:gd name="T37" fmla="*/ 114958 h 114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144279" h="114958">
                  <a:moveTo>
                    <a:pt x="93900" y="0"/>
                  </a:moveTo>
                  <a:lnTo>
                    <a:pt x="95378" y="2595"/>
                  </a:lnTo>
                  <a:lnTo>
                    <a:pt x="142049" y="71545"/>
                  </a:lnTo>
                  <a:lnTo>
                    <a:pt x="144279" y="74503"/>
                  </a:lnTo>
                  <a:lnTo>
                    <a:pt x="140947" y="76358"/>
                  </a:lnTo>
                  <a:cubicBezTo>
                    <a:pt x="101491" y="95817"/>
                    <a:pt x="65170" y="107775"/>
                    <a:pt x="30256" y="112691"/>
                  </a:cubicBezTo>
                  <a:lnTo>
                    <a:pt x="0" y="114958"/>
                  </a:lnTo>
                  <a:lnTo>
                    <a:pt x="0" y="107976"/>
                  </a:lnTo>
                  <a:lnTo>
                    <a:pt x="62505" y="99433"/>
                  </a:lnTo>
                  <a:cubicBezTo>
                    <a:pt x="85564" y="93317"/>
                    <a:pt x="109457" y="84142"/>
                    <a:pt x="134646" y="71908"/>
                  </a:cubicBezTo>
                  <a:lnTo>
                    <a:pt x="91683" y="8899"/>
                  </a:lnTo>
                  <a:cubicBezTo>
                    <a:pt x="76495" y="17422"/>
                    <a:pt x="61123" y="24003"/>
                    <a:pt x="45566" y="28498"/>
                  </a:cubicBezTo>
                  <a:lnTo>
                    <a:pt x="0" y="35335"/>
                  </a:lnTo>
                  <a:lnTo>
                    <a:pt x="0" y="29027"/>
                  </a:lnTo>
                  <a:lnTo>
                    <a:pt x="45101" y="21825"/>
                  </a:lnTo>
                  <a:cubicBezTo>
                    <a:pt x="60566" y="17238"/>
                    <a:pt x="75938" y="10566"/>
                    <a:pt x="91307" y="1855"/>
                  </a:cubicBezTo>
                  <a:lnTo>
                    <a:pt x="939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Shape 171">
              <a:extLst>
                <a:ext uri="{FF2B5EF4-FFF2-40B4-BE49-F238E27FC236}">
                  <a16:creationId xmlns:a16="http://schemas.microsoft.com/office/drawing/2014/main" id="{CC4E6F43-C324-A2DE-AFBB-F7F8EAD0C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5726"/>
              <a:ext cx="789" cy="949"/>
            </a:xfrm>
            <a:custGeom>
              <a:avLst/>
              <a:gdLst>
                <a:gd name="T0" fmla="*/ 43339 w 78900"/>
                <a:gd name="T1" fmla="*/ 0 h 94883"/>
                <a:gd name="T2" fmla="*/ 78900 w 78900"/>
                <a:gd name="T3" fmla="*/ 22235 h 94883"/>
                <a:gd name="T4" fmla="*/ 47410 w 78900"/>
                <a:gd name="T5" fmla="*/ 74126 h 94883"/>
                <a:gd name="T6" fmla="*/ 62228 w 78900"/>
                <a:gd name="T7" fmla="*/ 81910 h 94883"/>
                <a:gd name="T8" fmla="*/ 52596 w 78900"/>
                <a:gd name="T9" fmla="*/ 94883 h 94883"/>
                <a:gd name="T10" fmla="*/ 0 w 78900"/>
                <a:gd name="T11" fmla="*/ 58935 h 94883"/>
                <a:gd name="T12" fmla="*/ 43339 w 78900"/>
                <a:gd name="T13" fmla="*/ 0 h 94883"/>
                <a:gd name="T14" fmla="*/ 0 w 78900"/>
                <a:gd name="T15" fmla="*/ 0 h 94883"/>
                <a:gd name="T16" fmla="*/ 78900 w 78900"/>
                <a:gd name="T17" fmla="*/ 94883 h 94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78900" h="94883">
                  <a:moveTo>
                    <a:pt x="43339" y="0"/>
                  </a:moveTo>
                  <a:lnTo>
                    <a:pt x="78900" y="22235"/>
                  </a:lnTo>
                  <a:lnTo>
                    <a:pt x="47410" y="74126"/>
                  </a:lnTo>
                  <a:lnTo>
                    <a:pt x="62228" y="81910"/>
                  </a:lnTo>
                  <a:lnTo>
                    <a:pt x="52596" y="94883"/>
                  </a:lnTo>
                  <a:lnTo>
                    <a:pt x="0" y="58935"/>
                  </a:lnTo>
                  <a:lnTo>
                    <a:pt x="43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Shape 172">
              <a:extLst>
                <a:ext uri="{FF2B5EF4-FFF2-40B4-BE49-F238E27FC236}">
                  <a16:creationId xmlns:a16="http://schemas.microsoft.com/office/drawing/2014/main" id="{2F6ACD09-3F6B-FF72-93AE-4E8FC633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" y="5719"/>
              <a:ext cx="789" cy="949"/>
            </a:xfrm>
            <a:custGeom>
              <a:avLst/>
              <a:gdLst>
                <a:gd name="T0" fmla="*/ 35548 w 78887"/>
                <a:gd name="T1" fmla="*/ 0 h 94883"/>
                <a:gd name="T2" fmla="*/ 78887 w 78887"/>
                <a:gd name="T3" fmla="*/ 58935 h 94883"/>
                <a:gd name="T4" fmla="*/ 26291 w 78887"/>
                <a:gd name="T5" fmla="*/ 94883 h 94883"/>
                <a:gd name="T6" fmla="*/ 16296 w 78887"/>
                <a:gd name="T7" fmla="*/ 82286 h 94883"/>
                <a:gd name="T8" fmla="*/ 31114 w 78887"/>
                <a:gd name="T9" fmla="*/ 74127 h 94883"/>
                <a:gd name="T10" fmla="*/ 0 w 78887"/>
                <a:gd name="T11" fmla="*/ 22235 h 94883"/>
                <a:gd name="T12" fmla="*/ 35548 w 78887"/>
                <a:gd name="T13" fmla="*/ 0 h 94883"/>
                <a:gd name="T14" fmla="*/ 0 w 78887"/>
                <a:gd name="T15" fmla="*/ 0 h 94883"/>
                <a:gd name="T16" fmla="*/ 78887 w 78887"/>
                <a:gd name="T17" fmla="*/ 94883 h 94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78887" h="94883">
                  <a:moveTo>
                    <a:pt x="35548" y="0"/>
                  </a:moveTo>
                  <a:lnTo>
                    <a:pt x="78887" y="58935"/>
                  </a:lnTo>
                  <a:lnTo>
                    <a:pt x="26291" y="94883"/>
                  </a:lnTo>
                  <a:lnTo>
                    <a:pt x="16296" y="82286"/>
                  </a:lnTo>
                  <a:lnTo>
                    <a:pt x="31114" y="74127"/>
                  </a:lnTo>
                  <a:lnTo>
                    <a:pt x="0" y="22235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Shape 173">
              <a:extLst>
                <a:ext uri="{FF2B5EF4-FFF2-40B4-BE49-F238E27FC236}">
                  <a16:creationId xmlns:a16="http://schemas.microsoft.com/office/drawing/2014/main" id="{795B6B9B-0009-00DC-BB91-18E074AF4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5733"/>
              <a:ext cx="437" cy="887"/>
            </a:xfrm>
            <a:custGeom>
              <a:avLst/>
              <a:gdLst>
                <a:gd name="T0" fmla="*/ 43702 w 43702"/>
                <a:gd name="T1" fmla="*/ 0 h 88729"/>
                <a:gd name="T2" fmla="*/ 43702 w 43702"/>
                <a:gd name="T3" fmla="*/ 10783 h 88729"/>
                <a:gd name="T4" fmla="*/ 9256 w 43702"/>
                <a:gd name="T5" fmla="*/ 57169 h 88729"/>
                <a:gd name="T6" fmla="*/ 43702 w 43702"/>
                <a:gd name="T7" fmla="*/ 80874 h 88729"/>
                <a:gd name="T8" fmla="*/ 43702 w 43702"/>
                <a:gd name="T9" fmla="*/ 88729 h 88729"/>
                <a:gd name="T10" fmla="*/ 2956 w 43702"/>
                <a:gd name="T11" fmla="*/ 60880 h 88729"/>
                <a:gd name="T12" fmla="*/ 0 w 43702"/>
                <a:gd name="T13" fmla="*/ 59025 h 88729"/>
                <a:gd name="T14" fmla="*/ 2217 w 43702"/>
                <a:gd name="T15" fmla="*/ 56067 h 88729"/>
                <a:gd name="T16" fmla="*/ 43702 w 43702"/>
                <a:gd name="T17" fmla="*/ 0 h 88729"/>
                <a:gd name="T18" fmla="*/ 0 w 43702"/>
                <a:gd name="T19" fmla="*/ 0 h 88729"/>
                <a:gd name="T20" fmla="*/ 43702 w 43702"/>
                <a:gd name="T21" fmla="*/ 88729 h 88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3702" h="88729">
                  <a:moveTo>
                    <a:pt x="43702" y="0"/>
                  </a:moveTo>
                  <a:lnTo>
                    <a:pt x="43702" y="10783"/>
                  </a:lnTo>
                  <a:lnTo>
                    <a:pt x="9256" y="57169"/>
                  </a:lnTo>
                  <a:lnTo>
                    <a:pt x="43702" y="80874"/>
                  </a:lnTo>
                  <a:lnTo>
                    <a:pt x="43702" y="88729"/>
                  </a:lnTo>
                  <a:lnTo>
                    <a:pt x="2956" y="60880"/>
                  </a:lnTo>
                  <a:lnTo>
                    <a:pt x="0" y="59025"/>
                  </a:lnTo>
                  <a:lnTo>
                    <a:pt x="2217" y="56067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Shape 174">
              <a:extLst>
                <a:ext uri="{FF2B5EF4-FFF2-40B4-BE49-F238E27FC236}">
                  <a16:creationId xmlns:a16="http://schemas.microsoft.com/office/drawing/2014/main" id="{A0481448-993E-F617-D4CA-0BC32F4A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5682"/>
              <a:ext cx="433" cy="1037"/>
            </a:xfrm>
            <a:custGeom>
              <a:avLst/>
              <a:gdLst>
                <a:gd name="T0" fmla="*/ 3708 w 43339"/>
                <a:gd name="T1" fmla="*/ 0 h 103782"/>
                <a:gd name="T2" fmla="*/ 5924 w 43339"/>
                <a:gd name="T3" fmla="*/ 1855 h 103782"/>
                <a:gd name="T4" fmla="*/ 40746 w 43339"/>
                <a:gd name="T5" fmla="*/ 22988 h 103782"/>
                <a:gd name="T6" fmla="*/ 43339 w 43339"/>
                <a:gd name="T7" fmla="*/ 24843 h 103782"/>
                <a:gd name="T8" fmla="*/ 41861 w 43339"/>
                <a:gd name="T9" fmla="*/ 27437 h 103782"/>
                <a:gd name="T10" fmla="*/ 13340 w 43339"/>
                <a:gd name="T11" fmla="*/ 77097 h 103782"/>
                <a:gd name="T12" fmla="*/ 24814 w 43339"/>
                <a:gd name="T13" fmla="*/ 83765 h 103782"/>
                <a:gd name="T14" fmla="*/ 28521 w 43339"/>
                <a:gd name="T15" fmla="*/ 85257 h 103782"/>
                <a:gd name="T16" fmla="*/ 25928 w 43339"/>
                <a:gd name="T17" fmla="*/ 88591 h 103782"/>
                <a:gd name="T18" fmla="*/ 16296 w 43339"/>
                <a:gd name="T19" fmla="*/ 101188 h 103782"/>
                <a:gd name="T20" fmla="*/ 14442 w 43339"/>
                <a:gd name="T21" fmla="*/ 103782 h 103782"/>
                <a:gd name="T22" fmla="*/ 11849 w 43339"/>
                <a:gd name="T23" fmla="*/ 101927 h 103782"/>
                <a:gd name="T24" fmla="*/ 0 w 43339"/>
                <a:gd name="T25" fmla="*/ 93829 h 103782"/>
                <a:gd name="T26" fmla="*/ 0 w 43339"/>
                <a:gd name="T27" fmla="*/ 85974 h 103782"/>
                <a:gd name="T28" fmla="*/ 12964 w 43339"/>
                <a:gd name="T29" fmla="*/ 94896 h 103782"/>
                <a:gd name="T30" fmla="*/ 18526 w 43339"/>
                <a:gd name="T31" fmla="*/ 87476 h 103782"/>
                <a:gd name="T32" fmla="*/ 7039 w 43339"/>
                <a:gd name="T33" fmla="*/ 81171 h 103782"/>
                <a:gd name="T34" fmla="*/ 4071 w 43339"/>
                <a:gd name="T35" fmla="*/ 79692 h 103782"/>
                <a:gd name="T36" fmla="*/ 5924 w 43339"/>
                <a:gd name="T37" fmla="*/ 76734 h 103782"/>
                <a:gd name="T38" fmla="*/ 34446 w 43339"/>
                <a:gd name="T39" fmla="*/ 26685 h 103782"/>
                <a:gd name="T40" fmla="*/ 5186 w 43339"/>
                <a:gd name="T41" fmla="*/ 8899 h 103782"/>
                <a:gd name="T42" fmla="*/ 0 w 43339"/>
                <a:gd name="T43" fmla="*/ 15883 h 103782"/>
                <a:gd name="T44" fmla="*/ 0 w 43339"/>
                <a:gd name="T45" fmla="*/ 5100 h 103782"/>
                <a:gd name="T46" fmla="*/ 1854 w 43339"/>
                <a:gd name="T47" fmla="*/ 2595 h 103782"/>
                <a:gd name="T48" fmla="*/ 3708 w 43339"/>
                <a:gd name="T49" fmla="*/ 0 h 103782"/>
                <a:gd name="T50" fmla="*/ 0 w 43339"/>
                <a:gd name="T51" fmla="*/ 0 h 103782"/>
                <a:gd name="T52" fmla="*/ 43339 w 43339"/>
                <a:gd name="T53" fmla="*/ 103782 h 10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T50" t="T51" r="T52" b="T53"/>
              <a:pathLst>
                <a:path w="43339" h="103782">
                  <a:moveTo>
                    <a:pt x="3708" y="0"/>
                  </a:moveTo>
                  <a:lnTo>
                    <a:pt x="5924" y="1855"/>
                  </a:lnTo>
                  <a:lnTo>
                    <a:pt x="40746" y="22988"/>
                  </a:lnTo>
                  <a:lnTo>
                    <a:pt x="43339" y="24843"/>
                  </a:lnTo>
                  <a:lnTo>
                    <a:pt x="41861" y="27437"/>
                  </a:lnTo>
                  <a:lnTo>
                    <a:pt x="13340" y="77097"/>
                  </a:lnTo>
                  <a:lnTo>
                    <a:pt x="24814" y="83765"/>
                  </a:lnTo>
                  <a:lnTo>
                    <a:pt x="28521" y="85257"/>
                  </a:lnTo>
                  <a:lnTo>
                    <a:pt x="25928" y="88591"/>
                  </a:lnTo>
                  <a:lnTo>
                    <a:pt x="16296" y="101188"/>
                  </a:lnTo>
                  <a:lnTo>
                    <a:pt x="14442" y="103782"/>
                  </a:lnTo>
                  <a:lnTo>
                    <a:pt x="11849" y="101927"/>
                  </a:lnTo>
                  <a:lnTo>
                    <a:pt x="0" y="93829"/>
                  </a:lnTo>
                  <a:lnTo>
                    <a:pt x="0" y="85974"/>
                  </a:lnTo>
                  <a:lnTo>
                    <a:pt x="12964" y="94896"/>
                  </a:lnTo>
                  <a:lnTo>
                    <a:pt x="18526" y="87476"/>
                  </a:lnTo>
                  <a:lnTo>
                    <a:pt x="7039" y="81171"/>
                  </a:lnTo>
                  <a:lnTo>
                    <a:pt x="4071" y="79692"/>
                  </a:lnTo>
                  <a:lnTo>
                    <a:pt x="5924" y="76734"/>
                  </a:lnTo>
                  <a:lnTo>
                    <a:pt x="34446" y="26685"/>
                  </a:lnTo>
                  <a:lnTo>
                    <a:pt x="5186" y="8899"/>
                  </a:lnTo>
                  <a:lnTo>
                    <a:pt x="0" y="15883"/>
                  </a:lnTo>
                  <a:lnTo>
                    <a:pt x="0" y="5100"/>
                  </a:lnTo>
                  <a:lnTo>
                    <a:pt x="1854" y="2595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Shape 175">
              <a:extLst>
                <a:ext uri="{FF2B5EF4-FFF2-40B4-BE49-F238E27FC236}">
                  <a16:creationId xmlns:a16="http://schemas.microsoft.com/office/drawing/2014/main" id="{7A842195-2B82-C2AC-AA39-ADA0BCDE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" y="5678"/>
              <a:ext cx="437" cy="1034"/>
            </a:xfrm>
            <a:custGeom>
              <a:avLst/>
              <a:gdLst>
                <a:gd name="T0" fmla="*/ 40746 w 43702"/>
                <a:gd name="T1" fmla="*/ 0 h 103406"/>
                <a:gd name="T2" fmla="*/ 42587 w 43702"/>
                <a:gd name="T3" fmla="*/ 2218 h 103406"/>
                <a:gd name="T4" fmla="*/ 43702 w 43702"/>
                <a:gd name="T5" fmla="*/ 3734 h 103406"/>
                <a:gd name="T6" fmla="*/ 43702 w 43702"/>
                <a:gd name="T7" fmla="*/ 14609 h 103406"/>
                <a:gd name="T8" fmla="*/ 39255 w 43702"/>
                <a:gd name="T9" fmla="*/ 8523 h 103406"/>
                <a:gd name="T10" fmla="*/ 8880 w 43702"/>
                <a:gd name="T11" fmla="*/ 26685 h 103406"/>
                <a:gd name="T12" fmla="*/ 38516 w 43702"/>
                <a:gd name="T13" fmla="*/ 76345 h 103406"/>
                <a:gd name="T14" fmla="*/ 40370 w 43702"/>
                <a:gd name="T15" fmla="*/ 79316 h 103406"/>
                <a:gd name="T16" fmla="*/ 37038 w 43702"/>
                <a:gd name="T17" fmla="*/ 81171 h 103406"/>
                <a:gd name="T18" fmla="*/ 25928 w 43702"/>
                <a:gd name="T19" fmla="*/ 87099 h 103406"/>
                <a:gd name="T20" fmla="*/ 31114 w 43702"/>
                <a:gd name="T21" fmla="*/ 94507 h 103406"/>
                <a:gd name="T22" fmla="*/ 43702 w 43702"/>
                <a:gd name="T23" fmla="*/ 85947 h 103406"/>
                <a:gd name="T24" fmla="*/ 43702 w 43702"/>
                <a:gd name="T25" fmla="*/ 93957 h 103406"/>
                <a:gd name="T26" fmla="*/ 32592 w 43702"/>
                <a:gd name="T27" fmla="*/ 101551 h 103406"/>
                <a:gd name="T28" fmla="*/ 29999 w 43702"/>
                <a:gd name="T29" fmla="*/ 103406 h 103406"/>
                <a:gd name="T30" fmla="*/ 28145 w 43702"/>
                <a:gd name="T31" fmla="*/ 100811 h 103406"/>
                <a:gd name="T32" fmla="*/ 18150 w 43702"/>
                <a:gd name="T33" fmla="*/ 88215 h 103406"/>
                <a:gd name="T34" fmla="*/ 15920 w 43702"/>
                <a:gd name="T35" fmla="*/ 85244 h 103406"/>
                <a:gd name="T36" fmla="*/ 19252 w 43702"/>
                <a:gd name="T37" fmla="*/ 83389 h 103406"/>
                <a:gd name="T38" fmla="*/ 31114 w 43702"/>
                <a:gd name="T39" fmla="*/ 77097 h 103406"/>
                <a:gd name="T40" fmla="*/ 1478 w 43702"/>
                <a:gd name="T41" fmla="*/ 27424 h 103406"/>
                <a:gd name="T42" fmla="*/ 0 w 43702"/>
                <a:gd name="T43" fmla="*/ 24454 h 103406"/>
                <a:gd name="T44" fmla="*/ 2592 w 43702"/>
                <a:gd name="T45" fmla="*/ 22975 h 103406"/>
                <a:gd name="T46" fmla="*/ 38153 w 43702"/>
                <a:gd name="T47" fmla="*/ 1479 h 103406"/>
                <a:gd name="T48" fmla="*/ 40746 w 43702"/>
                <a:gd name="T49" fmla="*/ 0 h 103406"/>
                <a:gd name="T50" fmla="*/ 0 w 43702"/>
                <a:gd name="T51" fmla="*/ 0 h 103406"/>
                <a:gd name="T52" fmla="*/ 43702 w 43702"/>
                <a:gd name="T53" fmla="*/ 103406 h 103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T50" t="T51" r="T52" b="T53"/>
              <a:pathLst>
                <a:path w="43702" h="103406">
                  <a:moveTo>
                    <a:pt x="40746" y="0"/>
                  </a:moveTo>
                  <a:lnTo>
                    <a:pt x="42587" y="2218"/>
                  </a:lnTo>
                  <a:lnTo>
                    <a:pt x="43702" y="3734"/>
                  </a:lnTo>
                  <a:lnTo>
                    <a:pt x="43702" y="14609"/>
                  </a:lnTo>
                  <a:lnTo>
                    <a:pt x="39255" y="8523"/>
                  </a:lnTo>
                  <a:lnTo>
                    <a:pt x="8880" y="26685"/>
                  </a:lnTo>
                  <a:lnTo>
                    <a:pt x="38516" y="76345"/>
                  </a:lnTo>
                  <a:lnTo>
                    <a:pt x="40370" y="79316"/>
                  </a:lnTo>
                  <a:lnTo>
                    <a:pt x="37038" y="81171"/>
                  </a:lnTo>
                  <a:lnTo>
                    <a:pt x="25928" y="87099"/>
                  </a:lnTo>
                  <a:lnTo>
                    <a:pt x="31114" y="94507"/>
                  </a:lnTo>
                  <a:lnTo>
                    <a:pt x="43702" y="85947"/>
                  </a:lnTo>
                  <a:lnTo>
                    <a:pt x="43702" y="93957"/>
                  </a:lnTo>
                  <a:lnTo>
                    <a:pt x="32592" y="101551"/>
                  </a:lnTo>
                  <a:lnTo>
                    <a:pt x="29999" y="103406"/>
                  </a:lnTo>
                  <a:lnTo>
                    <a:pt x="28145" y="100811"/>
                  </a:lnTo>
                  <a:lnTo>
                    <a:pt x="18150" y="88215"/>
                  </a:lnTo>
                  <a:lnTo>
                    <a:pt x="15920" y="85244"/>
                  </a:lnTo>
                  <a:lnTo>
                    <a:pt x="19252" y="83389"/>
                  </a:lnTo>
                  <a:lnTo>
                    <a:pt x="31114" y="77097"/>
                  </a:lnTo>
                  <a:lnTo>
                    <a:pt x="1478" y="27424"/>
                  </a:lnTo>
                  <a:lnTo>
                    <a:pt x="0" y="24454"/>
                  </a:lnTo>
                  <a:lnTo>
                    <a:pt x="2592" y="22975"/>
                  </a:lnTo>
                  <a:lnTo>
                    <a:pt x="38153" y="1479"/>
                  </a:lnTo>
                  <a:lnTo>
                    <a:pt x="4074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Shape 176">
              <a:extLst>
                <a:ext uri="{FF2B5EF4-FFF2-40B4-BE49-F238E27FC236}">
                  <a16:creationId xmlns:a16="http://schemas.microsoft.com/office/drawing/2014/main" id="{31E74C8F-691C-3DDA-576A-E68ED13C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" y="5715"/>
              <a:ext cx="441" cy="903"/>
            </a:xfrm>
            <a:custGeom>
              <a:avLst/>
              <a:gdLst>
                <a:gd name="T0" fmla="*/ 0 w 44078"/>
                <a:gd name="T1" fmla="*/ 0 h 90223"/>
                <a:gd name="T2" fmla="*/ 42225 w 44078"/>
                <a:gd name="T3" fmla="*/ 57420 h 90223"/>
                <a:gd name="T4" fmla="*/ 44078 w 44078"/>
                <a:gd name="T5" fmla="*/ 60014 h 90223"/>
                <a:gd name="T6" fmla="*/ 41485 w 44078"/>
                <a:gd name="T7" fmla="*/ 61869 h 90223"/>
                <a:gd name="T8" fmla="*/ 0 w 44078"/>
                <a:gd name="T9" fmla="*/ 90223 h 90223"/>
                <a:gd name="T10" fmla="*/ 0 w 44078"/>
                <a:gd name="T11" fmla="*/ 82213 h 90223"/>
                <a:gd name="T12" fmla="*/ 34822 w 44078"/>
                <a:gd name="T13" fmla="*/ 58535 h 90223"/>
                <a:gd name="T14" fmla="*/ 0 w 44078"/>
                <a:gd name="T15" fmla="*/ 10875 h 90223"/>
                <a:gd name="T16" fmla="*/ 0 w 44078"/>
                <a:gd name="T17" fmla="*/ 0 h 90223"/>
                <a:gd name="T18" fmla="*/ 0 w 44078"/>
                <a:gd name="T19" fmla="*/ 0 h 90223"/>
                <a:gd name="T20" fmla="*/ 44078 w 44078"/>
                <a:gd name="T21" fmla="*/ 90223 h 90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078" h="90223">
                  <a:moveTo>
                    <a:pt x="0" y="0"/>
                  </a:moveTo>
                  <a:lnTo>
                    <a:pt x="42225" y="57420"/>
                  </a:lnTo>
                  <a:lnTo>
                    <a:pt x="44078" y="60014"/>
                  </a:lnTo>
                  <a:lnTo>
                    <a:pt x="41485" y="61869"/>
                  </a:lnTo>
                  <a:lnTo>
                    <a:pt x="0" y="90223"/>
                  </a:lnTo>
                  <a:lnTo>
                    <a:pt x="0" y="82213"/>
                  </a:lnTo>
                  <a:lnTo>
                    <a:pt x="34822" y="58535"/>
                  </a:lnTo>
                  <a:lnTo>
                    <a:pt x="0" y="10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Shape 177">
              <a:extLst>
                <a:ext uri="{FF2B5EF4-FFF2-40B4-BE49-F238E27FC236}">
                  <a16:creationId xmlns:a16="http://schemas.microsoft.com/office/drawing/2014/main" id="{1B59658B-4D65-A524-F616-095BCE944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6456"/>
              <a:ext cx="126" cy="230"/>
            </a:xfrm>
            <a:custGeom>
              <a:avLst/>
              <a:gdLst>
                <a:gd name="T0" fmla="*/ 8517 w 12601"/>
                <a:gd name="T1" fmla="*/ 0 h 22975"/>
                <a:gd name="T2" fmla="*/ 12601 w 12601"/>
                <a:gd name="T3" fmla="*/ 22975 h 22975"/>
                <a:gd name="T4" fmla="*/ 3332 w 12601"/>
                <a:gd name="T5" fmla="*/ 17422 h 22975"/>
                <a:gd name="T6" fmla="*/ 0 w 12601"/>
                <a:gd name="T7" fmla="*/ 2218 h 22975"/>
                <a:gd name="T8" fmla="*/ 8517 w 12601"/>
                <a:gd name="T9" fmla="*/ 0 h 22975"/>
                <a:gd name="T10" fmla="*/ 0 w 12601"/>
                <a:gd name="T11" fmla="*/ 0 h 22975"/>
                <a:gd name="T12" fmla="*/ 12601 w 12601"/>
                <a:gd name="T13" fmla="*/ 22975 h 2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601" h="22975">
                  <a:moveTo>
                    <a:pt x="8517" y="0"/>
                  </a:moveTo>
                  <a:lnTo>
                    <a:pt x="12601" y="22975"/>
                  </a:lnTo>
                  <a:lnTo>
                    <a:pt x="3332" y="17422"/>
                  </a:lnTo>
                  <a:lnTo>
                    <a:pt x="0" y="2218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Shape 178">
              <a:extLst>
                <a:ext uri="{FF2B5EF4-FFF2-40B4-BE49-F238E27FC236}">
                  <a16:creationId xmlns:a16="http://schemas.microsoft.com/office/drawing/2014/main" id="{65A22D78-7435-BFF4-6194-9C85200E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
              <a:ext cx="130" cy="233"/>
            </a:xfrm>
            <a:custGeom>
              <a:avLst/>
              <a:gdLst>
                <a:gd name="T0" fmla="*/ 4071 w 12964"/>
                <a:gd name="T1" fmla="*/ 0 h 23351"/>
                <a:gd name="T2" fmla="*/ 12964 w 12964"/>
                <a:gd name="T3" fmla="*/ 2218 h 23351"/>
                <a:gd name="T4" fmla="*/ 9632 w 12964"/>
                <a:gd name="T5" fmla="*/ 17410 h 23351"/>
                <a:gd name="T6" fmla="*/ 0 w 12964"/>
                <a:gd name="T7" fmla="*/ 23351 h 23351"/>
                <a:gd name="T8" fmla="*/ 4071 w 12964"/>
                <a:gd name="T9" fmla="*/ 0 h 23351"/>
                <a:gd name="T10" fmla="*/ 0 w 12964"/>
                <a:gd name="T11" fmla="*/ 0 h 23351"/>
                <a:gd name="T12" fmla="*/ 12964 w 12964"/>
                <a:gd name="T13" fmla="*/ 23351 h 2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964" h="23351">
                  <a:moveTo>
                    <a:pt x="4071" y="0"/>
                  </a:moveTo>
                  <a:lnTo>
                    <a:pt x="12964" y="2218"/>
                  </a:lnTo>
                  <a:lnTo>
                    <a:pt x="9632" y="17410"/>
                  </a:lnTo>
                  <a:lnTo>
                    <a:pt x="0" y="23351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Title 159">
            <a:extLst>
              <a:ext uri="{FF2B5EF4-FFF2-40B4-BE49-F238E27FC236}">
                <a16:creationId xmlns:a16="http://schemas.microsoft.com/office/drawing/2014/main" id="{EEECCA1C-1E55-74A6-C614-BAC93C1C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404653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sr-Cyrl-RS" sz="4000" dirty="0"/>
              <a:t>Дипломски рад</a:t>
            </a:r>
            <a:br>
              <a:rPr lang="en-US" dirty="0"/>
            </a:br>
            <a:r>
              <a:rPr lang="sr-Cyrl-RS" dirty="0">
                <a:solidFill>
                  <a:schemeClr val="tx1"/>
                </a:solidFill>
              </a:rPr>
              <a:t>Сајбер безбедност соларних инвертера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020829-6EC7-9FBD-2DBD-28AF9ABCA684}"/>
              </a:ext>
            </a:extLst>
          </p:cNvPr>
          <p:cNvSpPr txBox="1"/>
          <p:nvPr/>
        </p:nvSpPr>
        <p:spPr>
          <a:xfrm>
            <a:off x="506597" y="5330786"/>
            <a:ext cx="32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Аутор: Вукашин Поповић 17359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96D3FD6-6C86-F230-B103-6665F949F2F2}"/>
              </a:ext>
            </a:extLst>
          </p:cNvPr>
          <p:cNvSpPr txBox="1"/>
          <p:nvPr/>
        </p:nvSpPr>
        <p:spPr>
          <a:xfrm>
            <a:off x="8184301" y="5330786"/>
            <a:ext cx="346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Ментор: Проф. др Леонид Стоименов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519F-F573-ED46-46AA-2E1DD410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F7A-F9E9-0CF3-D077-08298F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006E-CC23-F9D8-CB2E-50805F5B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D6C1-76C4-3383-095E-1B4F7940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AD9E-6847-AF5C-5036-328B1E6E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B0FB-ED1A-E576-B884-D598A90C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6360-C711-AA56-A9C2-8A3EF4EB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4E17-98C0-4E0D-B199-52C21BCD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21D-1AF1-C873-BBB6-C9E101EA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61D6-9ACD-24BE-AF7F-2B9E49B4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C7D-6C32-5469-5893-3919B33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078E-5806-46DA-5C41-657849E7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2EFB-1845-C8C7-871B-F5524DCB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3D82-11E3-CB6D-4B99-C53AB5FE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1085-026D-0AD7-2A0D-F14DEC7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Увод: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1377-948A-37C8-7F78-569A9305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1800" dirty="0"/>
              <a:t>Савремено доба, у коме технологија пружа сталан и убрзан напредак, доноси и нове комплексније енергетске проблеме, чије решење захтева велике иновације, измене унутар електропривреде.</a:t>
            </a:r>
          </a:p>
          <a:p>
            <a:r>
              <a:rPr lang="sr-Cyrl-RS" sz="1800" dirty="0"/>
              <a:t>Изазови у електропривреди долазе у више облика, потрошња електричне енергије, економичност производње и екологија.</a:t>
            </a:r>
          </a:p>
          <a:p>
            <a:r>
              <a:rPr lang="sr-Cyrl-RS" sz="1800" dirty="0"/>
              <a:t>Облик дистрибуираних енергетских ресурса тј. система тренутно представља најпопуларније решење, тачније један велики део ДЕР-а, а то су обновљиви извори енергије.</a:t>
            </a:r>
          </a:p>
          <a:p>
            <a:r>
              <a:rPr lang="sr-Cyrl-RS" sz="1800" dirty="0"/>
              <a:t>Све већа интеграција ДЕР-а у електропривреди такође носи са собом нове изазове у облику контроле, комуникације система на већим даљинама, као и праћења рада.</a:t>
            </a:r>
          </a:p>
          <a:p>
            <a:r>
              <a:rPr lang="sr-Cyrl-RS" sz="1800" dirty="0"/>
              <a:t>Решење је пронађено у већ постојећој технологији, Интернету Ствари (ИоТ), која пружа велику флексибилност у интеграцији, протоколима, али и баш због тог разлога доноси и одређене недостатке, проблеме.</a:t>
            </a:r>
          </a:p>
          <a:p>
            <a:endParaRPr lang="sr-Cyrl-RS" sz="1800" dirty="0"/>
          </a:p>
          <a:p>
            <a:pPr marL="36900" indent="0">
              <a:buNone/>
            </a:pPr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35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EB63-66C6-E33D-0295-25D40F83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Обновљиви извори енергије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8BF9B-56D1-D0E7-2979-1D8842B60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91" y="1732449"/>
            <a:ext cx="6090378" cy="405923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A372F-6262-6C24-AB10-4DBF159762A2}"/>
              </a:ext>
            </a:extLst>
          </p:cNvPr>
          <p:cNvSpPr txBox="1">
            <a:spLocks/>
          </p:cNvSpPr>
          <p:nvPr/>
        </p:nvSpPr>
        <p:spPr>
          <a:xfrm>
            <a:off x="794331" y="1732449"/>
            <a:ext cx="43934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1800" dirty="0"/>
              <a:t>Обновљиви извори енергије долазе у више облика и зависе ресурса који су на располагању у околини:</a:t>
            </a:r>
          </a:p>
          <a:p>
            <a:pPr lvl="1"/>
            <a:r>
              <a:rPr lang="sr-Cyrl-RS" sz="1600" dirty="0"/>
              <a:t>Соларна енергија</a:t>
            </a:r>
          </a:p>
          <a:p>
            <a:pPr lvl="1"/>
            <a:r>
              <a:rPr lang="sr-Cyrl-RS" sz="1600" dirty="0"/>
              <a:t>Хидроенергија</a:t>
            </a:r>
          </a:p>
          <a:p>
            <a:pPr lvl="1"/>
            <a:r>
              <a:rPr lang="sr-Cyrl-RS" sz="1600" dirty="0"/>
              <a:t>Енергија ветра</a:t>
            </a:r>
          </a:p>
          <a:p>
            <a:pPr lvl="1"/>
            <a:r>
              <a:rPr lang="sr-Cyrl-RS" sz="1600" dirty="0"/>
              <a:t>Топлотна енергија</a:t>
            </a:r>
          </a:p>
          <a:p>
            <a:pPr marL="450000" lvl="1" indent="0">
              <a:buNone/>
            </a:pPr>
            <a:endParaRPr lang="sr-Cyrl-RS" sz="1600" dirty="0"/>
          </a:p>
          <a:p>
            <a:endParaRPr lang="sr-Cyrl-RS" sz="1800" dirty="0"/>
          </a:p>
          <a:p>
            <a:pPr marL="36900" indent="0">
              <a:buFont typeface="Wingdings 2" charset="2"/>
              <a:buNone/>
            </a:pPr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pPr marL="36900" indent="0">
              <a:buNone/>
            </a:pPr>
            <a:endParaRPr lang="sr-Cyrl-R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37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C95A-9692-4F89-4D2F-80ADC9EA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Соларна енергија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CAA5-69C3-B817-48D2-12BD7D3B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176880" cy="4058751"/>
          </a:xfrm>
        </p:spPr>
        <p:txBody>
          <a:bodyPr/>
          <a:lstStyle/>
          <a:p>
            <a:r>
              <a:rPr lang="sr-Cyrl-RS" dirty="0"/>
              <a:t>Грана обновљивих извора енергије са највећом брзином развоја.</a:t>
            </a:r>
          </a:p>
          <a:p>
            <a:endParaRPr lang="sr-Cyrl-RS" dirty="0"/>
          </a:p>
          <a:p>
            <a:r>
              <a:rPr lang="sr-Cyrl-RS" dirty="0"/>
              <a:t>Пораст са 22% 2023. године на 25% 2024.године на глобалном нивоу.</a:t>
            </a:r>
          </a:p>
          <a:p>
            <a:endParaRPr lang="sr-Cyrl-RS" dirty="0"/>
          </a:p>
          <a:p>
            <a:r>
              <a:rPr lang="sr-Cyrl-RS" dirty="0"/>
              <a:t>Превазиђено више од 1 терават енергије 2023.године.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898C7-3D71-D429-CA22-807A2DA6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26" y="1732449"/>
            <a:ext cx="5176881" cy="32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C577-C8D2-F137-EFBA-7AEC72A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Соларне електране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AB81-CCBC-17CD-AF0C-974630D4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66730" cy="4058751"/>
          </a:xfrm>
        </p:spPr>
        <p:txBody>
          <a:bodyPr/>
          <a:lstStyle/>
          <a:p>
            <a:r>
              <a:rPr lang="sr-Cyrl-RS" dirty="0"/>
              <a:t>Најважније место унутар соларне електране заузима соларни инвертери.</a:t>
            </a:r>
          </a:p>
          <a:p>
            <a:r>
              <a:rPr lang="sr-Cyrl-RS" dirty="0"/>
              <a:t>Претварач ДЦ енергије која се добија из панела у одговарајући облик АЦ енергије за потребе на мрежи.</a:t>
            </a:r>
          </a:p>
          <a:p>
            <a:r>
              <a:rPr lang="sr-Cyrl-RS" dirty="0"/>
              <a:t>Уколико се не ради о инвертеру који има интегрисану неку од ИоТ технологија, поседује само физичке ризике.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594EE-F895-E20E-B699-F24061CE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5" y="1732449"/>
            <a:ext cx="5687032" cy="36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03C5-3D4A-6922-D4AB-3BAB1DDB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’’Паметни соларни инвертери’’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4F07-5BCB-E501-6B13-4062FCB4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384828" cy="4058751"/>
          </a:xfrm>
        </p:spPr>
        <p:txBody>
          <a:bodyPr/>
          <a:lstStyle/>
          <a:p>
            <a:r>
              <a:rPr lang="sr-Cyrl-RS" dirty="0"/>
              <a:t>’асдасд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D90C1-AD02-C6FD-E564-A871011B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43" y="1833481"/>
            <a:ext cx="4210638" cy="3439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0C99-881B-6CDD-C44D-D7089FAA7886}"/>
              </a:ext>
            </a:extLst>
          </p:cNvPr>
          <p:cNvSpPr txBox="1"/>
          <p:nvPr/>
        </p:nvSpPr>
        <p:spPr>
          <a:xfrm>
            <a:off x="7893379" y="5387417"/>
            <a:ext cx="214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200" dirty="0"/>
              <a:t>Шема Солармен инвертера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38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38B1-8CFA-3104-EFB1-0623870A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7D4-E9D2-3ED6-0B47-73D7A63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D545-8830-9C7A-FB57-704E240D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8B7C-1DD7-8F4C-2A1D-8112CD94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1B40-3F61-088B-26E1-A05BA3B2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8A59-585F-B817-F7B4-3D4DBFF1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2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2383</TotalTime>
  <Words>282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Дипломски рад Сајбер безбедност соларних инвертера</vt:lpstr>
      <vt:lpstr>Увод:</vt:lpstr>
      <vt:lpstr>Обновљиви извори енергије</vt:lpstr>
      <vt:lpstr>Соларна енергија</vt:lpstr>
      <vt:lpstr>Соларне електране</vt:lpstr>
      <vt:lpstr>’’Паметни соларни инвертери’’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Vukasin Popovic</dc:creator>
  <cp:lastModifiedBy>Vukasin Popovic</cp:lastModifiedBy>
  <cp:revision>43</cp:revision>
  <dcterms:created xsi:type="dcterms:W3CDTF">2024-10-05T19:24:22Z</dcterms:created>
  <dcterms:modified xsi:type="dcterms:W3CDTF">2024-10-08T23:50:58Z</dcterms:modified>
</cp:coreProperties>
</file>