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62" r:id="rId9"/>
    <p:sldId id="265" r:id="rId10"/>
    <p:sldId id="272" r:id="rId11"/>
    <p:sldId id="263" r:id="rId12"/>
    <p:sldId id="273" r:id="rId13"/>
    <p:sldId id="266" r:id="rId14"/>
    <p:sldId id="26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55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58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0123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383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4248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725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749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221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612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80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34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34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9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95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58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815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26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AD4571-68B5-46D2-BC44-187C6A3CC482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882097-E744-4289-A5B3-0AD097261A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40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ikannal/solar-power-generation-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urrency-exchange.p.rapidapi.com/exchange?from=EUR&amp;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2A20-A4ED-405E-AEDE-97F7BB5B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67" y="2040467"/>
            <a:ext cx="10427756" cy="1955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SERVISNO-ORIJENTISANE ARHITEKTURE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E46BF-2AE8-4D8B-A97B-7ACCB7874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3996267"/>
            <a:ext cx="3222622" cy="1388534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Vukašin Popović 17359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9A284B-27BC-49F0-B99A-B3B27873A1AB}"/>
              </a:ext>
            </a:extLst>
          </p:cNvPr>
          <p:cNvSpPr txBox="1">
            <a:spLocks/>
          </p:cNvSpPr>
          <p:nvPr/>
        </p:nvSpPr>
        <p:spPr>
          <a:xfrm>
            <a:off x="3276599" y="3996267"/>
            <a:ext cx="3826933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Dragan Stojanovi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3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DBE-9343-4D6B-B734-21ED50E4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511" y="743842"/>
            <a:ext cx="4430978" cy="1151467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CB5DE-FB7B-4C4D-BD7C-0859C9F3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90" y="2272688"/>
            <a:ext cx="3735820" cy="3497958"/>
          </a:xfrm>
        </p:spPr>
      </p:pic>
    </p:spTree>
    <p:extLst>
      <p:ext uri="{BB962C8B-B14F-4D97-AF65-F5344CB8AC3E}">
        <p14:creationId xmlns:p14="http://schemas.microsoft.com/office/powerpoint/2010/main" val="577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9480-5673-4E1C-8F00-5A562AD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47133"/>
            <a:ext cx="10018713" cy="1752599"/>
          </a:xfrm>
        </p:spPr>
        <p:txBody>
          <a:bodyPr/>
          <a:lstStyle/>
          <a:p>
            <a:pPr algn="l"/>
            <a:r>
              <a:rPr lang="sr-Latn-RS" dirty="0"/>
              <a:t>gRPC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C5DC1-1938-4A60-A240-301283F2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4" y="787954"/>
            <a:ext cx="7918219" cy="32802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1FC52-E834-4F3F-BA7B-722FA404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4" y="4192860"/>
            <a:ext cx="7918218" cy="24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4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EC5D-19F8-4F78-AE5B-CA5B1829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37" y="-317498"/>
            <a:ext cx="10018713" cy="1752599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7DFD-FF51-4CA9-8DF9-2C8ADA26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20" y="1134732"/>
            <a:ext cx="9874149" cy="270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5FDCA-8C2A-47F6-A8D3-E73F29D5F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79" y="3959645"/>
            <a:ext cx="4831433" cy="25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99F43-8AF0-47AF-B717-F6D32F9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1628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B27F-CBC5-48C2-BA3E-7FF5D1DC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55" y="1183216"/>
            <a:ext cx="10266890" cy="423756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Podaci statistika solarnih elektrana.</a:t>
            </a:r>
          </a:p>
          <a:p>
            <a:pPr>
              <a:buClr>
                <a:srgbClr val="FF0000"/>
              </a:buClr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https://www.kaggle.com/datasets/anikannal/solar-power-generation-data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kontejnera.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sensorDataGeneration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platformu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deviceCreation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startovanja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3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4C0-5CB2-43A7-ADBF-AE4BDB0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31AC-F626-4607-A072-99A7CD34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1346200"/>
            <a:ext cx="10018713" cy="416560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omogucena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vizuelizacija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6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edgeX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ColorApp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8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C230-4A89-46ED-8EDF-68C89233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InfluxDB, Grafana i Swagger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42A5-0042-4E2C-ACEE-B47DD968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1342337"/>
            <a:ext cx="7763958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521F2-BD5E-4B37-9A55-C06C18F2E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3715648"/>
            <a:ext cx="8916644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C638A-8DA6-4C2E-84D2-4AA1766D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60" y="3619130"/>
            <a:ext cx="433448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FEB5-3A1A-4DF9-964E-29FC997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01600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Collor Change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3BFA-9D2C-46AC-BB2B-97572791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2658532"/>
            <a:ext cx="10018713" cy="3124201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Crvena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dozviljenog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dozvoljenog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granicama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dozvoljenog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4CEFC-D643-4F70-8782-0F189B149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372873"/>
            <a:ext cx="4783931" cy="19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2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4D3-1B51-41DE-B037-EE558167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42066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paznji</a:t>
            </a:r>
          </a:p>
        </p:txBody>
      </p:sp>
    </p:spTree>
    <p:extLst>
      <p:ext uri="{BB962C8B-B14F-4D97-AF65-F5344CB8AC3E}">
        <p14:creationId xmlns:p14="http://schemas.microsoft.com/office/powerpoint/2010/main" val="19551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FA07-586C-4358-B983-834A92D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</a:p>
        </p:txBody>
      </p:sp>
    </p:spTree>
    <p:extLst>
      <p:ext uri="{BB962C8B-B14F-4D97-AF65-F5344CB8AC3E}">
        <p14:creationId xmlns:p14="http://schemas.microsoft.com/office/powerpoint/2010/main" val="81119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0601-078B-4DC9-90D3-614A0757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18534"/>
            <a:ext cx="10018713" cy="106680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B0F4F0-20E9-459D-B411-7278C372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478366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Database_nodejs servis vrsi pristup MongoDB (noSql, document model) cloud bazi uz pomoć mongoose paketa. 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(GET, POST, PUT, DELETE)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Gateway_app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(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operacije za valute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dostupan je preko Swagger interfejsa.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https://localhost:49153/swagger/index.html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46DF-4488-4642-B12B-C4646E6B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643465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servis se nalazi unutar sopstvenog kontejnera.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Gateway Api (gateway_app) servis korišćen je .Net Core framework.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eksterni API korišćen je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Exchange Api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https://currency-exchange.p.rapidapi.com/exchange?from=EUR&amp;to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=) koji pruza trenutnu vrednost valute u EUR protivrednosti.</a:t>
            </a:r>
          </a:p>
          <a:p>
            <a:pPr marL="0" indent="0">
              <a:buClr>
                <a:srgbClr val="FF0000"/>
              </a:buClr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Pristup bazi se vrsi sa database_nodejs servis koje je pisan u nodeJs framework-u.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dataset koriscen je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Exchange Rates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(https://www.kaggle.com/datasets/ruchi798/currency-exchange-rates)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prikazuje starije vrednosti i sluzi kao uzorak za sve postojeće vrednosti.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BD8A-B3FF-4C74-BDE4-C733530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7068"/>
            <a:ext cx="10018713" cy="1066800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0FAD1-D673-425B-9290-1025D9A8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7" y="1871135"/>
            <a:ext cx="8565624" cy="39967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9C1B51-FADB-470B-8294-900F167486F2}"/>
              </a:ext>
            </a:extLst>
          </p:cNvPr>
          <p:cNvSpPr/>
          <p:nvPr/>
        </p:nvSpPr>
        <p:spPr>
          <a:xfrm>
            <a:off x="1086642" y="1197271"/>
            <a:ext cx="10018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Vrsi periodicni upis podataka u bazu preko POST metode iz gateway servisa</a:t>
            </a:r>
          </a:p>
        </p:txBody>
      </p:sp>
    </p:spTree>
    <p:extLst>
      <p:ext uri="{BB962C8B-B14F-4D97-AF65-F5344CB8AC3E}">
        <p14:creationId xmlns:p14="http://schemas.microsoft.com/office/powerpoint/2010/main" val="42494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3517-8B9C-4DDC-B73F-D846A21B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96334"/>
            <a:ext cx="10018713" cy="1236133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9A1A9-C607-4223-B403-0EEB3357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4" y="1461500"/>
            <a:ext cx="10130370" cy="5100166"/>
          </a:xfrm>
        </p:spPr>
      </p:pic>
    </p:spTree>
    <p:extLst>
      <p:ext uri="{BB962C8B-B14F-4D97-AF65-F5344CB8AC3E}">
        <p14:creationId xmlns:p14="http://schemas.microsoft.com/office/powerpoint/2010/main" val="396474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99F43-8AF0-47AF-B717-F6D32F9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02933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Projekat 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sr-Latn-R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4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236-3BD2-47A7-825C-4CC516D2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83631"/>
            <a:ext cx="10018713" cy="1109133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Mikroservisi</a:t>
            </a:r>
            <a:endParaRPr lang="sr-Latn-R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C9C46-E797-42B6-9062-B4170DE7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956732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kontejnerima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Prosirenje Projekta I, isti dataset i public Api.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gateway servis iz projekta I prosiruje se POST metoda publishovanjem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Mosquitto mqtt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framework-u.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gRPC protokol za slanje notifikacija i upisuje u InfluxDB bazu.</a:t>
            </a:r>
          </a:p>
          <a:p>
            <a:pPr marL="0" indent="0">
              <a:buClr>
                <a:srgbClr val="FF0000"/>
              </a:buClr>
              <a:buNone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otification_app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servis je pisan u python-u.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Ispisuje podatke koje mu je poslao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2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804-4FBB-495C-9C26-7A4E2EA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-110066"/>
            <a:ext cx="10018713" cy="1752599"/>
          </a:xfrm>
        </p:spPr>
        <p:txBody>
          <a:bodyPr/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 podataka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636B1-A4B5-4EC5-A780-414CB5D3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1" y="766233"/>
            <a:ext cx="10018713" cy="5901268"/>
          </a:xfrm>
        </p:spPr>
        <p:txBody>
          <a:bodyPr/>
          <a:lstStyle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ćna aplikacija poziva POST metodu Gateway servisa koji publikuje podatke na MQTT topic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koji je pretplaćen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prijemu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publikuju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koji je preplaćen eKuiper.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prijemu podataka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 se analiziraju i ako je odnos konkretne valute sa eurom veci od 1:5 onda taj podatak </a:t>
            </a:r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publikuje na topic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-output”</a:t>
            </a: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đe preplaćen i 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ekuiper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-output”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kada podaci stignu upisuje ih u InfluxDB bazu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najmanje vreme postavlja za novi rekord i šalje poruku o trenutnoj vrednosti preko gRPC-a Notification servisu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potrebi za konverziju.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470</TotalTime>
  <Words>594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Times New Roman</vt:lpstr>
      <vt:lpstr>Parallax</vt:lpstr>
      <vt:lpstr>SERVISNO-ORIJENTISANE ARHITEKTURE</vt:lpstr>
      <vt:lpstr>Projekat I</vt:lpstr>
      <vt:lpstr>Mikroservisi</vt:lpstr>
      <vt:lpstr>PowerPoint Presentation</vt:lpstr>
      <vt:lpstr>Helper App</vt:lpstr>
      <vt:lpstr>Swagger UI</vt:lpstr>
      <vt:lpstr>Projekat II</vt:lpstr>
      <vt:lpstr>Mikroservisi</vt:lpstr>
      <vt:lpstr>Tok podataka</vt:lpstr>
      <vt:lpstr>Notification service</vt:lpstr>
      <vt:lpstr>gRPC</vt:lpstr>
      <vt:lpstr>InfluxDB</vt:lpstr>
      <vt:lpstr>Projekat III</vt:lpstr>
      <vt:lpstr>PowerPoint Presentation</vt:lpstr>
      <vt:lpstr>Mikroservisi</vt:lpstr>
      <vt:lpstr>InfluxDB, Grafana i Swagger UI</vt:lpstr>
      <vt:lpstr>Collor Change App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</dc:title>
  <dc:creator>Vukasin Popovic</dc:creator>
  <cp:lastModifiedBy>Vukasin Popovic</cp:lastModifiedBy>
  <cp:revision>42</cp:revision>
  <dcterms:created xsi:type="dcterms:W3CDTF">2022-11-21T12:52:21Z</dcterms:created>
  <dcterms:modified xsi:type="dcterms:W3CDTF">2022-11-22T20:45:23Z</dcterms:modified>
</cp:coreProperties>
</file>