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9314" y="596019"/>
            <a:ext cx="7510506" cy="3213982"/>
          </a:xfrm>
        </p:spPr>
        <p:txBody>
          <a:bodyPr anchor="b">
            <a:normAutofit/>
          </a:bodyPr>
          <a:lstStyle>
            <a:lvl1pPr algn="ctr">
              <a:defRPr sz="40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314" y="3886200"/>
            <a:ext cx="7510506" cy="2219108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84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677" y="4377485"/>
            <a:ext cx="7413007" cy="907505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7678" y="996188"/>
            <a:ext cx="7301427" cy="29811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677" y="5284990"/>
            <a:ext cx="7413007" cy="81707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7678" y="6181344"/>
            <a:ext cx="533727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58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4" cy="3137782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343400"/>
            <a:ext cx="7511474" cy="175866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5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583818" y="86027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888822" y="29859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304407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436" y="3650606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641206"/>
            <a:ext cx="7511473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78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3603566"/>
            <a:ext cx="7512338" cy="14688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015" y="5072366"/>
            <a:ext cx="7512339" cy="102969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25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583818" y="75385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87556" y="287949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942" y="596018"/>
            <a:ext cx="6974115" cy="2844369"/>
          </a:xfrm>
        </p:spPr>
        <p:txBody>
          <a:bodyPr anchor="ctr">
            <a:normAutofit/>
          </a:bodyPr>
          <a:lstStyle>
            <a:lvl1pPr algn="l">
              <a:defRPr sz="2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7" y="3886200"/>
            <a:ext cx="7512338" cy="105366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0" scaled="1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939862"/>
            <a:ext cx="7512338" cy="1162198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146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6" y="596018"/>
            <a:ext cx="7511473" cy="2756783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8346" y="3682941"/>
            <a:ext cx="7511473" cy="104928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7" y="4732224"/>
            <a:ext cx="7511472" cy="1369836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36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906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1708" y="596018"/>
            <a:ext cx="1778112" cy="550604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8347" y="596018"/>
            <a:ext cx="5624137" cy="550604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008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759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314" y="3270698"/>
            <a:ext cx="7510506" cy="1823305"/>
          </a:xfrm>
        </p:spPr>
        <p:txBody>
          <a:bodyPr anchor="b">
            <a:normAutofit/>
          </a:bodyPr>
          <a:lstStyle>
            <a:lvl1pPr algn="r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9314" y="5103810"/>
            <a:ext cx="7510506" cy="99825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122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347" y="2060898"/>
            <a:ext cx="3685073" cy="4031331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060898"/>
            <a:ext cx="3689239" cy="403133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47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6306" y="2060898"/>
            <a:ext cx="3397113" cy="733596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347" y="2786027"/>
            <a:ext cx="3685073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0150" y="2060898"/>
            <a:ext cx="3419670" cy="725129"/>
          </a:xfrm>
        </p:spPr>
        <p:txBody>
          <a:bodyPr anchor="b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65" y="2786027"/>
            <a:ext cx="3701520" cy="331603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900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28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16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754928"/>
            <a:ext cx="2729523" cy="1371600"/>
          </a:xfrm>
        </p:spPr>
        <p:txBody>
          <a:bodyPr anchor="b">
            <a:normAutofit/>
          </a:bodyPr>
          <a:lstStyle>
            <a:lvl1pPr algn="l">
              <a:defRPr sz="2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8856" y="596018"/>
            <a:ext cx="4500964" cy="5506041"/>
          </a:xfrm>
        </p:spPr>
        <p:txBody>
          <a:bodyPr anchor="ctr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347" y="3126528"/>
            <a:ext cx="272952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2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347" y="1898269"/>
            <a:ext cx="4423803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15442" y="-18288"/>
            <a:ext cx="2500062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7318" y="3269869"/>
            <a:ext cx="4423803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23649" y="6181344"/>
            <a:ext cx="718502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18348" y="6181344"/>
            <a:ext cx="37053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24262" y="6181344"/>
            <a:ext cx="305186" cy="32925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122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8347" y="596018"/>
            <a:ext cx="7511473" cy="1312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348" y="2060898"/>
            <a:ext cx="7511472" cy="40411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1708" y="6178260"/>
            <a:ext cx="12874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8347" y="6178260"/>
            <a:ext cx="56241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17202" y="617826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109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2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3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40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1BE6-AC9F-4FB0-9AD0-0FFB81AC27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D383D6-5F70-4611-9859-033D239D16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7269613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ADS – Појам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Функција NTFS-а која омогућава више токова података унутар једне датотеке.</a:t>
            </a:r>
          </a:p>
          <a:p>
            <a:r>
              <a:t>Подржава метаподатке и додатне информације.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Историја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ADS је настао инспирисан Apple HFS системом.</a:t>
            </a:r>
          </a:p>
          <a:p>
            <a:r>
              <a:t>Првобитно коришћен за компатибилност и метаподатке.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ADS у другим системима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HFS+, APFS, ReFS, Ext4, Btrfs, ZFS.</a:t>
            </a:r>
          </a:p>
          <a:p>
            <a:r>
              <a:t>Сви имају сличне механизме проширених атрибута.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Како функционише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Фајл садржи примарни и више алтернативних токова.</a:t>
            </a:r>
          </a:p>
          <a:p>
            <a:r>
              <a:t>Приступ преко синтаксе file.txt:stream.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Креирање и приступ ADS-у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Креирање преусмеравањем садржаја.</a:t>
            </a:r>
          </a:p>
          <a:p>
            <a:r>
              <a:t>Приступ уз помоћ start или API позива.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Детектовање и брисање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dir /r, Sysinternals Streams, PowerShell.</a:t>
            </a:r>
          </a:p>
          <a:p>
            <a:r>
              <a:t>Брисање преписивањем или посебним алатима.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Легитимне примене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Чување метаподатака, минијатура, конфигурација.</a:t>
            </a:r>
          </a:p>
          <a:p>
            <a:r>
              <a:t>Windows системски процеси користе ADS.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Ризици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Злонамерна употреба за скривање малвера.</a:t>
            </a:r>
          </a:p>
          <a:p>
            <a:r>
              <a:t>Exfiltration података и механизми упорности.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ADS у модерној безбедности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Честа злоупотреба у fileless malware нападима.</a:t>
            </a:r>
          </a:p>
          <a:p>
            <a:r>
              <a:t>Користи се за persistence и обфускацију података.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certutil.exe и 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Злоупотреба certutil-а за преузимање и скривање малвера.</a:t>
            </a:r>
          </a:p>
          <a:p>
            <a:r>
              <a:t>Base64 енкодинг и декодирање ради заобилажења заштите.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Увод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348" y="1252258"/>
            <a:ext cx="7511472" cy="4041162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sz="2400" dirty="0" err="1"/>
              <a:t>Развој</a:t>
            </a:r>
            <a:r>
              <a:rPr sz="2400" dirty="0"/>
              <a:t> </a:t>
            </a:r>
            <a:r>
              <a:rPr sz="2400" dirty="0" err="1"/>
              <a:t>модерних</a:t>
            </a:r>
            <a:r>
              <a:rPr sz="2400" dirty="0"/>
              <a:t> </a:t>
            </a:r>
            <a:r>
              <a:rPr sz="2400" dirty="0" err="1"/>
              <a:t>оперативних</a:t>
            </a:r>
            <a:r>
              <a:rPr sz="2400" dirty="0"/>
              <a:t> </a:t>
            </a:r>
            <a:r>
              <a:rPr sz="2400" dirty="0" err="1"/>
              <a:t>система</a:t>
            </a:r>
            <a:r>
              <a:rPr sz="2400" dirty="0"/>
              <a:t> и </a:t>
            </a:r>
            <a:r>
              <a:rPr sz="2400" dirty="0" err="1"/>
              <a:t>потреба</a:t>
            </a:r>
            <a:r>
              <a:rPr sz="2400" dirty="0"/>
              <a:t> </a:t>
            </a:r>
            <a:r>
              <a:rPr sz="2400" dirty="0" err="1"/>
              <a:t>за</a:t>
            </a:r>
            <a:r>
              <a:rPr sz="2400" dirty="0"/>
              <a:t> </a:t>
            </a:r>
            <a:r>
              <a:rPr sz="2400" dirty="0" err="1"/>
              <a:t>ефикасним</a:t>
            </a:r>
            <a:r>
              <a:rPr sz="2400" dirty="0"/>
              <a:t> </a:t>
            </a:r>
            <a:r>
              <a:rPr sz="2400" dirty="0" err="1"/>
              <a:t>складиштењем</a:t>
            </a:r>
            <a:r>
              <a:rPr sz="2400" dirty="0"/>
              <a:t>.</a:t>
            </a:r>
          </a:p>
          <a:p>
            <a:r>
              <a:rPr sz="2400" dirty="0"/>
              <a:t>NTFS </a:t>
            </a:r>
            <a:r>
              <a:rPr sz="2400" dirty="0" err="1"/>
              <a:t>систем</a:t>
            </a:r>
            <a:r>
              <a:rPr sz="2400" dirty="0"/>
              <a:t> </a:t>
            </a:r>
            <a:r>
              <a:rPr sz="2400" dirty="0" err="1"/>
              <a:t>увео</a:t>
            </a:r>
            <a:r>
              <a:rPr sz="2400" dirty="0"/>
              <a:t> </a:t>
            </a:r>
            <a:r>
              <a:rPr sz="2400" dirty="0" err="1"/>
              <a:t>функцију</a:t>
            </a:r>
            <a:r>
              <a:rPr sz="2400" dirty="0"/>
              <a:t> </a:t>
            </a:r>
            <a:r>
              <a:rPr sz="2400" dirty="0" err="1"/>
              <a:t>алтернативних</a:t>
            </a:r>
            <a:r>
              <a:rPr sz="2400" dirty="0"/>
              <a:t> </a:t>
            </a:r>
            <a:r>
              <a:rPr sz="2400" dirty="0" err="1"/>
              <a:t>стримова</a:t>
            </a:r>
            <a:r>
              <a:rPr sz="2400" dirty="0"/>
              <a:t> </a:t>
            </a:r>
            <a:r>
              <a:rPr sz="2400" dirty="0" err="1"/>
              <a:t>података</a:t>
            </a:r>
            <a:r>
              <a:rPr sz="2400" dirty="0"/>
              <a:t> (ADS).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Откривање ADS-а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Алатке: Sysinternals Streams, PowerShell, X-Ways, FTK, Autopsy.</a:t>
            </a:r>
          </a:p>
          <a:p>
            <a:r>
              <a:t>Најбоље праксе: редовно скенирање, политике, едукација.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Закључак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ADS је моћна али ризична функција NTFS-а.</a:t>
            </a:r>
          </a:p>
          <a:p>
            <a:r>
              <a:t>Нужна је правилна детекција и управљање ради безбедности.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NTFS систем датотека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Подразумевани</a:t>
            </a:r>
            <a:r>
              <a:rPr dirty="0"/>
              <a:t> </a:t>
            </a:r>
            <a:r>
              <a:rPr dirty="0" err="1"/>
              <a:t>систем</a:t>
            </a:r>
            <a:r>
              <a:rPr dirty="0"/>
              <a:t> </a:t>
            </a:r>
            <a:r>
              <a:rPr dirty="0" err="1"/>
              <a:t>датотека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Windows.</a:t>
            </a:r>
          </a:p>
          <a:p>
            <a:r>
              <a:rPr dirty="0" err="1"/>
              <a:t>Обезбеђује</a:t>
            </a:r>
            <a:r>
              <a:rPr dirty="0"/>
              <a:t> </a:t>
            </a:r>
            <a:r>
              <a:rPr dirty="0" err="1"/>
              <a:t>безбедност</a:t>
            </a:r>
            <a:r>
              <a:rPr dirty="0"/>
              <a:t>, </a:t>
            </a:r>
            <a:r>
              <a:rPr dirty="0" err="1"/>
              <a:t>поузданост</a:t>
            </a:r>
            <a:r>
              <a:rPr dirty="0"/>
              <a:t> и </a:t>
            </a:r>
            <a:r>
              <a:rPr dirty="0" err="1"/>
              <a:t>подршку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велике</a:t>
            </a:r>
            <a:r>
              <a:rPr dirty="0"/>
              <a:t> </a:t>
            </a:r>
            <a:r>
              <a:rPr dirty="0" err="1"/>
              <a:t>волумене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Основне карактеристике NTFS-а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Подршка за енкрипцију, квоте на диску и богате метаподатке.</a:t>
            </a:r>
          </a:p>
          <a:p>
            <a:r>
              <a:t>Интеграција са кластерисаним системима за високу доступност.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Повећана поузданост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NTFS чува дневник трансакција и користи self-healing функције.</a:t>
            </a:r>
          </a:p>
          <a:p>
            <a:r>
              <a:t>Алатке као chkdsk обезбеђују интегритет података.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Повећана безбедност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ACL омогућавају детаљну контролу приступа.</a:t>
            </a:r>
          </a:p>
          <a:p>
            <a:r>
              <a:t>BitLocker обезбеђује енкрипцију података на дисковима.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Подршка за велике волумене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NTFS подржава волумене до 8 PB.</a:t>
            </a:r>
          </a:p>
          <a:p>
            <a:r>
              <a:t>Величина зависи од величине кластера.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Максимална дужина имена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Подршка за имена путања до 32.767 карактера.</a:t>
            </a:r>
          </a:p>
          <a:p>
            <a:r>
              <a:t>Омогућена уназадна компатибилност са 8.3 форматом.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Флексибилна алокација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Квоте, компресија и проширивање волумена.</a:t>
            </a:r>
          </a:p>
          <a:p>
            <a:r>
              <a:t>Монтирање волумена у фасцикле.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</TotalTime>
  <Words>372</Words>
  <Application>Microsoft Office PowerPoint</Application>
  <PresentationFormat>On-screen Show (4:3)</PresentationFormat>
  <Paragraphs>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Century Gothic</vt:lpstr>
      <vt:lpstr>Mesh</vt:lpstr>
      <vt:lpstr>PowerPoint Presentation</vt:lpstr>
      <vt:lpstr>Увод</vt:lpstr>
      <vt:lpstr>NTFS систем датотека</vt:lpstr>
      <vt:lpstr>Основне карактеристике NTFS-а</vt:lpstr>
      <vt:lpstr>Повећана поузданост</vt:lpstr>
      <vt:lpstr>Повећана безбедност</vt:lpstr>
      <vt:lpstr>Подршка за велике волумене</vt:lpstr>
      <vt:lpstr>Максимална дужина имена</vt:lpstr>
      <vt:lpstr>Флексибилна алокација</vt:lpstr>
      <vt:lpstr>ADS – Појам</vt:lpstr>
      <vt:lpstr>Историја ADS-а</vt:lpstr>
      <vt:lpstr>ADS у другим системима</vt:lpstr>
      <vt:lpstr>Како функционише ADS</vt:lpstr>
      <vt:lpstr>Креирање и приступ ADS-у</vt:lpstr>
      <vt:lpstr>Детектовање и брисање ADS-а</vt:lpstr>
      <vt:lpstr>Легитимне примене ADS-а</vt:lpstr>
      <vt:lpstr>Ризици ADS-а</vt:lpstr>
      <vt:lpstr>ADS у модерној безбедности</vt:lpstr>
      <vt:lpstr>certutil.exe и ADS</vt:lpstr>
      <vt:lpstr>Откривање ADS-а</vt:lpstr>
      <vt:lpstr>Закључак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WIN 11</cp:lastModifiedBy>
  <cp:revision>2</cp:revision>
  <dcterms:created xsi:type="dcterms:W3CDTF">2013-01-27T09:14:16Z</dcterms:created>
  <dcterms:modified xsi:type="dcterms:W3CDTF">2025-09-10T12:37:36Z</dcterms:modified>
  <cp:category/>
</cp:coreProperties>
</file>