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8" r:id="rId16"/>
    <p:sldId id="261" r:id="rId17"/>
    <p:sldId id="25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7DA0B-0555-47F1-8FFD-977474CEB1F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DD91EF-37BE-40C9-8A4E-75A0851B45B3}">
      <dgm:prSet/>
      <dgm:spPr/>
      <dgm:t>
        <a:bodyPr/>
        <a:lstStyle/>
        <a:p>
          <a:r>
            <a:rPr lang="sr-Latn-ME" baseline="0"/>
            <a:t>n – število vozlov</a:t>
          </a:r>
          <a:endParaRPr lang="en-US"/>
        </a:p>
      </dgm:t>
    </dgm:pt>
    <dgm:pt modelId="{4BF11CB6-BF25-4A0A-A7F7-53EC4F0F2D48}" type="parTrans" cxnId="{B39EF662-E52E-420D-B0F0-3B600B8BC61C}">
      <dgm:prSet/>
      <dgm:spPr/>
      <dgm:t>
        <a:bodyPr/>
        <a:lstStyle/>
        <a:p>
          <a:endParaRPr lang="en-US"/>
        </a:p>
      </dgm:t>
    </dgm:pt>
    <dgm:pt modelId="{360B4DF1-4EF6-4DE6-A4DF-894D51E876CD}" type="sibTrans" cxnId="{B39EF662-E52E-420D-B0F0-3B600B8BC61C}">
      <dgm:prSet/>
      <dgm:spPr/>
      <dgm:t>
        <a:bodyPr/>
        <a:lstStyle/>
        <a:p>
          <a:endParaRPr lang="en-US"/>
        </a:p>
      </dgm:t>
    </dgm:pt>
    <dgm:pt modelId="{E906D156-FB1F-48CF-A9BF-E6275494CFED}">
      <dgm:prSet/>
      <dgm:spPr/>
      <dgm:t>
        <a:bodyPr/>
        <a:lstStyle/>
        <a:p>
          <a:r>
            <a:rPr lang="sr-Latn-ME" baseline="0"/>
            <a:t>Časovna zahtevnost je O(n)</a:t>
          </a:r>
          <a:endParaRPr lang="en-US"/>
        </a:p>
      </dgm:t>
    </dgm:pt>
    <dgm:pt modelId="{29639E68-5A46-443E-829B-D7256E8D8591}" type="parTrans" cxnId="{8C8A0A47-650B-4D09-8455-BEF15EBFE3B8}">
      <dgm:prSet/>
      <dgm:spPr/>
      <dgm:t>
        <a:bodyPr/>
        <a:lstStyle/>
        <a:p>
          <a:endParaRPr lang="en-US"/>
        </a:p>
      </dgm:t>
    </dgm:pt>
    <dgm:pt modelId="{CA218A6D-7E1F-471D-B3C7-F12C7DC13249}" type="sibTrans" cxnId="{8C8A0A47-650B-4D09-8455-BEF15EBFE3B8}">
      <dgm:prSet/>
      <dgm:spPr/>
      <dgm:t>
        <a:bodyPr/>
        <a:lstStyle/>
        <a:p>
          <a:endParaRPr lang="en-US"/>
        </a:p>
      </dgm:t>
    </dgm:pt>
    <dgm:pt modelId="{5234CE4B-2613-47AF-9472-908EC690B16E}" type="pres">
      <dgm:prSet presAssocID="{1FE7DA0B-0555-47F1-8FFD-977474CEB1FF}" presName="linear" presStyleCnt="0">
        <dgm:presLayoutVars>
          <dgm:dir/>
          <dgm:animLvl val="lvl"/>
          <dgm:resizeHandles val="exact"/>
        </dgm:presLayoutVars>
      </dgm:prSet>
      <dgm:spPr/>
    </dgm:pt>
    <dgm:pt modelId="{FFE077EB-8397-4AD4-855F-7B9229DE513B}" type="pres">
      <dgm:prSet presAssocID="{B1DD91EF-37BE-40C9-8A4E-75A0851B45B3}" presName="parentLin" presStyleCnt="0"/>
      <dgm:spPr/>
    </dgm:pt>
    <dgm:pt modelId="{2D7C73DB-CF10-4C7F-B78E-9CE26EB2D027}" type="pres">
      <dgm:prSet presAssocID="{B1DD91EF-37BE-40C9-8A4E-75A0851B45B3}" presName="parentLeftMargin" presStyleLbl="node1" presStyleIdx="0" presStyleCnt="2"/>
      <dgm:spPr/>
    </dgm:pt>
    <dgm:pt modelId="{8797836A-6BBD-469E-BEA7-3B6F0488D15A}" type="pres">
      <dgm:prSet presAssocID="{B1DD91EF-37BE-40C9-8A4E-75A0851B45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A6DC94-C24E-42A4-89E2-4763ACDD5C80}" type="pres">
      <dgm:prSet presAssocID="{B1DD91EF-37BE-40C9-8A4E-75A0851B45B3}" presName="negativeSpace" presStyleCnt="0"/>
      <dgm:spPr/>
    </dgm:pt>
    <dgm:pt modelId="{08ABEA9A-179A-4C0E-99D9-8473D7C80CF9}" type="pres">
      <dgm:prSet presAssocID="{B1DD91EF-37BE-40C9-8A4E-75A0851B45B3}" presName="childText" presStyleLbl="conFgAcc1" presStyleIdx="0" presStyleCnt="2">
        <dgm:presLayoutVars>
          <dgm:bulletEnabled val="1"/>
        </dgm:presLayoutVars>
      </dgm:prSet>
      <dgm:spPr/>
    </dgm:pt>
    <dgm:pt modelId="{0C93CFD9-1B1C-469F-81C0-7EF7E1AD4726}" type="pres">
      <dgm:prSet presAssocID="{360B4DF1-4EF6-4DE6-A4DF-894D51E876CD}" presName="spaceBetweenRectangles" presStyleCnt="0"/>
      <dgm:spPr/>
    </dgm:pt>
    <dgm:pt modelId="{BECDC127-6BA4-41BA-83AA-3AA309C4E6EE}" type="pres">
      <dgm:prSet presAssocID="{E906D156-FB1F-48CF-A9BF-E6275494CFED}" presName="parentLin" presStyleCnt="0"/>
      <dgm:spPr/>
    </dgm:pt>
    <dgm:pt modelId="{D1C35C19-82E6-4E2A-98B3-10C87FDF2FE6}" type="pres">
      <dgm:prSet presAssocID="{E906D156-FB1F-48CF-A9BF-E6275494CFED}" presName="parentLeftMargin" presStyleLbl="node1" presStyleIdx="0" presStyleCnt="2"/>
      <dgm:spPr/>
    </dgm:pt>
    <dgm:pt modelId="{1063215F-0435-4502-B158-4BAC3A6EBC01}" type="pres">
      <dgm:prSet presAssocID="{E906D156-FB1F-48CF-A9BF-E6275494CF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67D4BF-4537-4B25-8973-74A87F2B13ED}" type="pres">
      <dgm:prSet presAssocID="{E906D156-FB1F-48CF-A9BF-E6275494CFED}" presName="negativeSpace" presStyleCnt="0"/>
      <dgm:spPr/>
    </dgm:pt>
    <dgm:pt modelId="{A1D543E4-BE73-468F-A8D7-8BA9F72234BE}" type="pres">
      <dgm:prSet presAssocID="{E906D156-FB1F-48CF-A9BF-E6275494CF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1863315-FBFB-41E6-AC54-182A8881878B}" type="presOf" srcId="{B1DD91EF-37BE-40C9-8A4E-75A0851B45B3}" destId="{8797836A-6BBD-469E-BEA7-3B6F0488D15A}" srcOrd="1" destOrd="0" presId="urn:microsoft.com/office/officeart/2005/8/layout/list1"/>
    <dgm:cxn modelId="{35F2173D-4020-4EEB-B140-1864A8A30A10}" type="presOf" srcId="{1FE7DA0B-0555-47F1-8FFD-977474CEB1FF}" destId="{5234CE4B-2613-47AF-9472-908EC690B16E}" srcOrd="0" destOrd="0" presId="urn:microsoft.com/office/officeart/2005/8/layout/list1"/>
    <dgm:cxn modelId="{B39EF662-E52E-420D-B0F0-3B600B8BC61C}" srcId="{1FE7DA0B-0555-47F1-8FFD-977474CEB1FF}" destId="{B1DD91EF-37BE-40C9-8A4E-75A0851B45B3}" srcOrd="0" destOrd="0" parTransId="{4BF11CB6-BF25-4A0A-A7F7-53EC4F0F2D48}" sibTransId="{360B4DF1-4EF6-4DE6-A4DF-894D51E876CD}"/>
    <dgm:cxn modelId="{8C8A0A47-650B-4D09-8455-BEF15EBFE3B8}" srcId="{1FE7DA0B-0555-47F1-8FFD-977474CEB1FF}" destId="{E906D156-FB1F-48CF-A9BF-E6275494CFED}" srcOrd="1" destOrd="0" parTransId="{29639E68-5A46-443E-829B-D7256E8D8591}" sibTransId="{CA218A6D-7E1F-471D-B3C7-F12C7DC13249}"/>
    <dgm:cxn modelId="{6FA8E59E-B9EE-4693-88D4-72F6E7C47814}" type="presOf" srcId="{B1DD91EF-37BE-40C9-8A4E-75A0851B45B3}" destId="{2D7C73DB-CF10-4C7F-B78E-9CE26EB2D027}" srcOrd="0" destOrd="0" presId="urn:microsoft.com/office/officeart/2005/8/layout/list1"/>
    <dgm:cxn modelId="{039670D1-498B-408D-AB51-49F9485948C1}" type="presOf" srcId="{E906D156-FB1F-48CF-A9BF-E6275494CFED}" destId="{D1C35C19-82E6-4E2A-98B3-10C87FDF2FE6}" srcOrd="0" destOrd="0" presId="urn:microsoft.com/office/officeart/2005/8/layout/list1"/>
    <dgm:cxn modelId="{9F42A6F5-816B-4E98-B2F1-07C107D6DA5E}" type="presOf" srcId="{E906D156-FB1F-48CF-A9BF-E6275494CFED}" destId="{1063215F-0435-4502-B158-4BAC3A6EBC01}" srcOrd="1" destOrd="0" presId="urn:microsoft.com/office/officeart/2005/8/layout/list1"/>
    <dgm:cxn modelId="{06F2748A-BE27-4CAA-95DF-806E7DB7ECB1}" type="presParOf" srcId="{5234CE4B-2613-47AF-9472-908EC690B16E}" destId="{FFE077EB-8397-4AD4-855F-7B9229DE513B}" srcOrd="0" destOrd="0" presId="urn:microsoft.com/office/officeart/2005/8/layout/list1"/>
    <dgm:cxn modelId="{9339B22B-2F12-40E2-B0CD-64B5BFA8D731}" type="presParOf" srcId="{FFE077EB-8397-4AD4-855F-7B9229DE513B}" destId="{2D7C73DB-CF10-4C7F-B78E-9CE26EB2D027}" srcOrd="0" destOrd="0" presId="urn:microsoft.com/office/officeart/2005/8/layout/list1"/>
    <dgm:cxn modelId="{301F7DD9-11B2-44E2-A9AD-35229E285542}" type="presParOf" srcId="{FFE077EB-8397-4AD4-855F-7B9229DE513B}" destId="{8797836A-6BBD-469E-BEA7-3B6F0488D15A}" srcOrd="1" destOrd="0" presId="urn:microsoft.com/office/officeart/2005/8/layout/list1"/>
    <dgm:cxn modelId="{393FBAD4-280C-40D5-9C62-18E51A25949E}" type="presParOf" srcId="{5234CE4B-2613-47AF-9472-908EC690B16E}" destId="{C9A6DC94-C24E-42A4-89E2-4763ACDD5C80}" srcOrd="1" destOrd="0" presId="urn:microsoft.com/office/officeart/2005/8/layout/list1"/>
    <dgm:cxn modelId="{5E48AD68-6284-487D-8CF2-BF3E2D83EF2F}" type="presParOf" srcId="{5234CE4B-2613-47AF-9472-908EC690B16E}" destId="{08ABEA9A-179A-4C0E-99D9-8473D7C80CF9}" srcOrd="2" destOrd="0" presId="urn:microsoft.com/office/officeart/2005/8/layout/list1"/>
    <dgm:cxn modelId="{128114E9-3B10-415F-AFAF-C10F13E41D2B}" type="presParOf" srcId="{5234CE4B-2613-47AF-9472-908EC690B16E}" destId="{0C93CFD9-1B1C-469F-81C0-7EF7E1AD4726}" srcOrd="3" destOrd="0" presId="urn:microsoft.com/office/officeart/2005/8/layout/list1"/>
    <dgm:cxn modelId="{197DA129-91DB-453B-8C39-B85BFEBA6BC3}" type="presParOf" srcId="{5234CE4B-2613-47AF-9472-908EC690B16E}" destId="{BECDC127-6BA4-41BA-83AA-3AA309C4E6EE}" srcOrd="4" destOrd="0" presId="urn:microsoft.com/office/officeart/2005/8/layout/list1"/>
    <dgm:cxn modelId="{1CD53D5B-8B42-454D-8018-E09A40B401B2}" type="presParOf" srcId="{BECDC127-6BA4-41BA-83AA-3AA309C4E6EE}" destId="{D1C35C19-82E6-4E2A-98B3-10C87FDF2FE6}" srcOrd="0" destOrd="0" presId="urn:microsoft.com/office/officeart/2005/8/layout/list1"/>
    <dgm:cxn modelId="{8683D434-34A3-4D5D-89DE-6244C554CBB6}" type="presParOf" srcId="{BECDC127-6BA4-41BA-83AA-3AA309C4E6EE}" destId="{1063215F-0435-4502-B158-4BAC3A6EBC01}" srcOrd="1" destOrd="0" presId="urn:microsoft.com/office/officeart/2005/8/layout/list1"/>
    <dgm:cxn modelId="{ECD42C13-7415-4E20-A42D-CD18AC311BF7}" type="presParOf" srcId="{5234CE4B-2613-47AF-9472-908EC690B16E}" destId="{2D67D4BF-4537-4B25-8973-74A87F2B13ED}" srcOrd="5" destOrd="0" presId="urn:microsoft.com/office/officeart/2005/8/layout/list1"/>
    <dgm:cxn modelId="{3E897EC3-504D-4E15-8287-8BBA0C750801}" type="presParOf" srcId="{5234CE4B-2613-47AF-9472-908EC690B16E}" destId="{A1D543E4-BE73-468F-A8D7-8BA9F72234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BEA9A-179A-4C0E-99D9-8473D7C80CF9}">
      <dsp:nvSpPr>
        <dsp:cNvPr id="0" name=""/>
        <dsp:cNvSpPr/>
      </dsp:nvSpPr>
      <dsp:spPr>
        <a:xfrm>
          <a:off x="0" y="1254968"/>
          <a:ext cx="859536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7836A-6BBD-469E-BEA7-3B6F0488D15A}">
      <dsp:nvSpPr>
        <dsp:cNvPr id="0" name=""/>
        <dsp:cNvSpPr/>
      </dsp:nvSpPr>
      <dsp:spPr>
        <a:xfrm>
          <a:off x="429768" y="767888"/>
          <a:ext cx="601675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ME" sz="3300" kern="1200" baseline="0"/>
            <a:t>n – število vozlov</a:t>
          </a:r>
          <a:endParaRPr lang="en-US" sz="3300" kern="1200"/>
        </a:p>
      </dsp:txBody>
      <dsp:txXfrm>
        <a:off x="477323" y="815443"/>
        <a:ext cx="5921642" cy="879050"/>
      </dsp:txXfrm>
    </dsp:sp>
    <dsp:sp modelId="{A1D543E4-BE73-468F-A8D7-8BA9F72234BE}">
      <dsp:nvSpPr>
        <dsp:cNvPr id="0" name=""/>
        <dsp:cNvSpPr/>
      </dsp:nvSpPr>
      <dsp:spPr>
        <a:xfrm>
          <a:off x="0" y="2751848"/>
          <a:ext cx="859536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3215F-0435-4502-B158-4BAC3A6EBC01}">
      <dsp:nvSpPr>
        <dsp:cNvPr id="0" name=""/>
        <dsp:cNvSpPr/>
      </dsp:nvSpPr>
      <dsp:spPr>
        <a:xfrm>
          <a:off x="429768" y="2264768"/>
          <a:ext cx="601675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ME" sz="3300" kern="1200" baseline="0"/>
            <a:t>Časovna zahtevnost je O(n)</a:t>
          </a:r>
          <a:endParaRPr lang="en-US" sz="3300" kern="1200"/>
        </a:p>
      </dsp:txBody>
      <dsp:txXfrm>
        <a:off x="477323" y="2312323"/>
        <a:ext cx="5921642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5351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4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88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3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845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7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6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79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51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6CC0D3-D34F-437F-9C91-696F69E576A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0B448FF-08FC-4CA5-BEA4-6A24DFF7A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40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606F-1F00-1254-9F06-CF130F495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Pretvarjanje</a:t>
            </a:r>
            <a:r>
              <a:rPr lang="en-GB" dirty="0"/>
              <a:t> </a:t>
            </a:r>
            <a:r>
              <a:rPr lang="en-GB" dirty="0" err="1"/>
              <a:t>večnivojskega</a:t>
            </a:r>
            <a:r>
              <a:rPr lang="en-GB" dirty="0"/>
              <a:t> </a:t>
            </a:r>
            <a:r>
              <a:rPr lang="en-GB" dirty="0" err="1"/>
              <a:t>verižnega</a:t>
            </a:r>
            <a:r>
              <a:rPr lang="en-GB" dirty="0"/>
              <a:t> </a:t>
            </a:r>
            <a:r>
              <a:rPr lang="en-GB" dirty="0" err="1"/>
              <a:t>seznama</a:t>
            </a:r>
            <a:r>
              <a:rPr lang="en-GB" dirty="0"/>
              <a:t> v </a:t>
            </a:r>
            <a:r>
              <a:rPr lang="en-GB" dirty="0" err="1"/>
              <a:t>enojni</a:t>
            </a:r>
            <a:r>
              <a:rPr lang="en-GB" dirty="0"/>
              <a:t> </a:t>
            </a:r>
            <a:r>
              <a:rPr lang="en-GB" dirty="0" err="1"/>
              <a:t>verižni</a:t>
            </a:r>
            <a:r>
              <a:rPr lang="en-GB" dirty="0"/>
              <a:t> </a:t>
            </a:r>
            <a:r>
              <a:rPr lang="en-GB" dirty="0" err="1"/>
              <a:t>seznam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048E3-C4A1-1231-6B67-E6A14A324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Milica </a:t>
            </a:r>
            <a:r>
              <a:rPr lang="en-GB" dirty="0" err="1"/>
              <a:t>Vuki</a:t>
            </a:r>
            <a:r>
              <a:rPr lang="sr-Latn-ME" dirty="0"/>
              <a:t>ćević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397-8A62-1C27-A463-456D3575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diagram of a block diagram&#10;&#10;Description automatically generated">
            <a:extLst>
              <a:ext uri="{FF2B5EF4-FFF2-40B4-BE49-F238E27FC236}">
                <a16:creationId xmlns:a16="http://schemas.microsoft.com/office/drawing/2014/main" id="{B3219442-81AE-3D78-76FA-D81CB0070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59" y="1028541"/>
            <a:ext cx="9698254" cy="4483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34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878-9660-2994-89C8-9A69C622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diagram of a block diagram&#10;&#10;Description automatically generated">
            <a:extLst>
              <a:ext uri="{FF2B5EF4-FFF2-40B4-BE49-F238E27FC236}">
                <a16:creationId xmlns:a16="http://schemas.microsoft.com/office/drawing/2014/main" id="{10A42ECB-267D-85B2-6F5E-7B6AD9DA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49" y="1028541"/>
            <a:ext cx="9690164" cy="4293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10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F65E-5296-B730-B4F2-F4D47EFF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65A2A65F-3631-0779-8D21-EA62F8309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21" y="1028540"/>
            <a:ext cx="9696891" cy="4577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87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1843-BF52-E367-98ED-03248AC3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diagram of a block diagram&#10;&#10;Description automatically generated">
            <a:extLst>
              <a:ext uri="{FF2B5EF4-FFF2-40B4-BE49-F238E27FC236}">
                <a16:creationId xmlns:a16="http://schemas.microsoft.com/office/drawing/2014/main" id="{9BEBE1A7-958A-E050-8D66-2F9A32D6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01" y="1028541"/>
            <a:ext cx="9691012" cy="4287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68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2A9-BC6C-364A-3491-ABEC6B89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6812179E-C536-2059-604C-F92F664E0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97" y="1028541"/>
            <a:ext cx="9692915" cy="435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6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B9D5-E67A-4205-B9D6-FE78D51B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sr-Latn-ME" sz="2800">
                <a:solidFill>
                  <a:srgbClr val="FFFFFF"/>
                </a:solidFill>
              </a:rPr>
              <a:t>Algoritem</a:t>
            </a:r>
            <a:endParaRPr lang="en-GB" sz="280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CB3E-0F68-641A-BD88-6D384C8C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sr-Latn-M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Pripravimo si vrsto, v kateri bomo hranili kazalce na posamezne vozle.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sr-Latn-M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Nastavimo, da trenutni kazalec T, kaže na začetek verižnega seznama.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sr-Latn-M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Dokler trenutni kazalec ne kaže na None, ponavljamo naslednje korake: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r-Latn-M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Preverimo, če ima trenutni vozel otroka. Če ga ima, ga dodamo v vrsto.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sr-Latn-M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Preverimo, če je naslednik trenutnega vozla None. Če je, preverimo še, če je vrsta prazna. V primeru, da vrsta ni prazna, nastavimo, da je naslednik od trenutnega vozla prvi vozel v vrsti. Pri tem odstranimo prvi vozel iz vrste.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sr-Latn-M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Premaknemo se na naslednji vozel. 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98033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89F2-62AD-EE14-A50C-66A2F380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/>
              <a:t>Časovna zahtevnost: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203B0C-767F-56C0-5BA6-7D0415015D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04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7125C-30A3-79FE-73F4-E034163D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Večnivojski vozel: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6EA9C-16E0-6E33-785D-19FE8EC19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382" y="1176605"/>
            <a:ext cx="10317275" cy="27521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C6E3-CE12-DB9B-D6C0-7045DBBB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endParaRPr lang="en-GB" sz="32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BD130E-36B3-9D99-255E-DBB2A151E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951" y="346716"/>
            <a:ext cx="10369609" cy="6164568"/>
          </a:xfrm>
        </p:spPr>
      </p:pic>
    </p:spTree>
    <p:extLst>
      <p:ext uri="{BB962C8B-B14F-4D97-AF65-F5344CB8AC3E}">
        <p14:creationId xmlns:p14="http://schemas.microsoft.com/office/powerpoint/2010/main" val="393537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38E-8C60-3CCA-47CA-B3B9642B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ME" dirty="0"/>
              <a:t>Primer:</a:t>
            </a:r>
            <a:br>
              <a:rPr lang="sr-Latn-ME" dirty="0"/>
            </a:br>
            <a:r>
              <a:rPr lang="sr-Latn-ME" dirty="0"/>
              <a:t>Dobimo </a:t>
            </a:r>
            <a:br>
              <a:rPr lang="sr-Latn-ME" dirty="0"/>
            </a:br>
            <a:br>
              <a:rPr lang="sr-Latn-ME" dirty="0"/>
            </a:br>
            <a:br>
              <a:rPr lang="sr-Latn-ME" dirty="0"/>
            </a:br>
            <a:br>
              <a:rPr lang="sr-Latn-ME" dirty="0"/>
            </a:br>
            <a:br>
              <a:rPr lang="sr-Latn-ME" dirty="0"/>
            </a:br>
            <a:br>
              <a:rPr lang="sr-Latn-ME" dirty="0"/>
            </a:br>
            <a:r>
              <a:rPr lang="en-GB" dirty="0"/>
              <a:t>Primer</a:t>
            </a:r>
            <a:r>
              <a:rPr lang="sr-Latn-ME" dirty="0"/>
              <a:t>:</a:t>
            </a:r>
            <a:br>
              <a:rPr lang="sr-Latn-ME" dirty="0"/>
            </a:b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20B95A-B394-01D4-75B6-BC031FDD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422041"/>
            <a:ext cx="7648448" cy="4013918"/>
          </a:xfrm>
        </p:spPr>
      </p:pic>
    </p:spTree>
    <p:extLst>
      <p:ext uri="{BB962C8B-B14F-4D97-AF65-F5344CB8AC3E}">
        <p14:creationId xmlns:p14="http://schemas.microsoft.com/office/powerpoint/2010/main" val="51310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F756-2A40-BEFC-2146-A43AB10E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186E9-7D9F-DA66-9BEA-9A7551976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032" y="1028541"/>
            <a:ext cx="9414610" cy="45640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C891A-86FD-1362-3308-FA5896F54FB3}"/>
              </a:ext>
            </a:extLst>
          </p:cNvPr>
          <p:cNvSpPr txBox="1"/>
          <p:nvPr/>
        </p:nvSpPr>
        <p:spPr>
          <a:xfrm>
            <a:off x="839356" y="5829459"/>
            <a:ext cx="1018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4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5509E-01AE-59D5-C234-174A334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Prva možnost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AB736B18-EF27-E0C6-7BE6-E8D4760DD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1725156"/>
            <a:ext cx="9594723" cy="1655089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CE44-7567-E728-4AE7-8C9A9FAD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Druga možnost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7" descr="A diagram of a block diagram&#10;&#10;Description automatically generated">
            <a:extLst>
              <a:ext uri="{FF2B5EF4-FFF2-40B4-BE49-F238E27FC236}">
                <a16:creationId xmlns:a16="http://schemas.microsoft.com/office/drawing/2014/main" id="{2140917C-AA14-2887-0050-154F7DCEB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79" y="640081"/>
            <a:ext cx="7688925" cy="3825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41F1-6DD7-BB15-D303-E5FC6E6F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C5EC3270-39E3-226F-6991-59B2B8EC2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91" y="1028541"/>
            <a:ext cx="9718001" cy="4242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34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6F3A-A7F6-6D03-F2B7-EFE9A98E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C7A67081-F153-5098-945C-29E893690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19" y="1028541"/>
            <a:ext cx="9692894" cy="4552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5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E595-A4A0-39FD-574A-E2D18A80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B0B848-8008-96BA-AA74-827128ACB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3" y="1028541"/>
            <a:ext cx="9734539" cy="4615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15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9D35-BA36-8AAA-A5C5-A592F991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7A9122-3AA9-F59E-7F35-E6C85FF2D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883" y="1028540"/>
            <a:ext cx="9693630" cy="4331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2853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367</TotalTime>
  <Words>156</Words>
  <Application>Microsoft Office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Bahnschrift SemiBold</vt:lpstr>
      <vt:lpstr>Calibri</vt:lpstr>
      <vt:lpstr>Century Schoolbook</vt:lpstr>
      <vt:lpstr>Wingdings 2</vt:lpstr>
      <vt:lpstr>View</vt:lpstr>
      <vt:lpstr>Pretvarjanje večnivojskega verižnega seznama v enojni verižni seznam</vt:lpstr>
      <vt:lpstr>Primer: Dobimo       Primer: </vt:lpstr>
      <vt:lpstr>PowerPoint Presentation</vt:lpstr>
      <vt:lpstr>Prva možnost</vt:lpstr>
      <vt:lpstr>Druga možnost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Algoritem</vt:lpstr>
      <vt:lpstr>Časovna zahtevnost:</vt:lpstr>
      <vt:lpstr>Večnivojski vozel: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Pretvarjanje večnivojskega verižnega seznama v enojni verižni seznam</dc:title>
  <dc:creator>Milica Vukicevic</dc:creator>
  <cp:lastModifiedBy>Milica Vukicevic</cp:lastModifiedBy>
  <cp:revision>4</cp:revision>
  <dcterms:created xsi:type="dcterms:W3CDTF">2023-12-03T17:52:53Z</dcterms:created>
  <dcterms:modified xsi:type="dcterms:W3CDTF">2024-05-16T15:30:17Z</dcterms:modified>
</cp:coreProperties>
</file>