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вод" id="{D91A1A1A-8B34-4C18-8CF7-80432C6EDF0A}">
          <p14:sldIdLst>
            <p14:sldId id="256"/>
            <p14:sldId id="257"/>
          </p14:sldIdLst>
        </p14:section>
        <p14:section name="Опис Апликације" id="{CDDF6721-16E6-4A3B-BE5B-308E5E098A9D}">
          <p14:sldIdLst>
            <p14:sldId id="258"/>
            <p14:sldId id="259"/>
          </p14:sldIdLst>
        </p14:section>
        <p14:section name="Како све то ради?" id="{EE545A1F-1B7C-44D3-B915-9C78F0B3DAED}">
          <p14:sldIdLst>
            <p14:sldId id="260"/>
            <p14:sldId id="262"/>
            <p14:sldId id="261"/>
            <p14:sldId id="263"/>
          </p14:sldIdLst>
        </p14:section>
        <p14:section name="Закључак" id="{D2D89251-C7E0-4EE2-91E0-7E2BD0E34D6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3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2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3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9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5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Room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Вук Вукашиновић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r-Cyrl-RS" sz="5400" dirty="0" smtClean="0"/>
              <a:t>Увод</a:t>
            </a:r>
            <a:br>
              <a:rPr lang="sr-Cyrl-R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174" y="1027906"/>
            <a:ext cx="8760229" cy="4351338"/>
          </a:xfrm>
        </p:spPr>
        <p:txBody>
          <a:bodyPr/>
          <a:lstStyle/>
          <a:p>
            <a:r>
              <a:rPr lang="sr-Cyrl-RS" dirty="0" smtClean="0"/>
              <a:t>Као тему овог рада направио сам апликацију која омогућава комуникацију између корисника. Реализовао сам је унутар </a:t>
            </a:r>
            <a:r>
              <a:rPr lang="en-US" dirty="0" smtClean="0"/>
              <a:t>C# </a:t>
            </a:r>
            <a:r>
              <a:rPr lang="sr-Cyrl-RS" dirty="0" smtClean="0"/>
              <a:t>окружења .</a:t>
            </a:r>
            <a:r>
              <a:rPr lang="en-US" dirty="0" smtClean="0"/>
              <a:t>NET</a:t>
            </a:r>
            <a:r>
              <a:rPr lang="sr-Cyrl-RS" dirty="0" smtClean="0"/>
              <a:t>, без употребе других библиотека.</a:t>
            </a:r>
            <a:endParaRPr lang="sr-Cyrl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5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5443538" cy="1325563"/>
          </a:xfrm>
        </p:spPr>
        <p:txBody>
          <a:bodyPr/>
          <a:lstStyle/>
          <a:p>
            <a:pPr algn="ctr"/>
            <a:r>
              <a:rPr lang="sr-Cyrl-RS" dirty="0" smtClean="0"/>
              <a:t>Опис апликације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89041"/>
            <a:ext cx="4857750" cy="4351338"/>
          </a:xfrm>
        </p:spPr>
        <p:txBody>
          <a:bodyPr/>
          <a:lstStyle/>
          <a:p>
            <a:r>
              <a:rPr lang="sr-Cyrl-RS" dirty="0" smtClean="0"/>
              <a:t>Када покренемо апликацију, од нас се тражи да унесемо </a:t>
            </a:r>
            <a:r>
              <a:rPr lang="en-US" dirty="0" smtClean="0"/>
              <a:t>IP </a:t>
            </a:r>
            <a:r>
              <a:rPr lang="sr-Cyrl-RS" dirty="0" smtClean="0"/>
              <a:t>адресу и </a:t>
            </a:r>
            <a:r>
              <a:rPr lang="en-US" dirty="0" smtClean="0"/>
              <a:t>PORT</a:t>
            </a:r>
            <a:r>
              <a:rPr lang="sr-Cyrl-RS" dirty="0" smtClean="0"/>
              <a:t> сервера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sr-Cyrl-RS" dirty="0" smtClean="0"/>
              <a:t>Након тога чекамо да се повежемо са сервером.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1690688"/>
            <a:ext cx="6300788" cy="4743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38" y="1689041"/>
            <a:ext cx="6300788" cy="4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7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65125"/>
            <a:ext cx="5443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mtClean="0"/>
              <a:t>Опис апликације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689040"/>
            <a:ext cx="4781550" cy="4487923"/>
          </a:xfrm>
        </p:spPr>
        <p:txBody>
          <a:bodyPr/>
          <a:lstStyle/>
          <a:p>
            <a:r>
              <a:rPr lang="sr-Cyrl-RS" dirty="0" smtClean="0"/>
              <a:t>Ово је део апликације у коме се врши дописивање међу тренутно активним клијентима.</a:t>
            </a:r>
            <a:endParaRPr lang="en-US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7" y="1689040"/>
            <a:ext cx="6327485" cy="47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49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5443538" cy="4486275"/>
          </a:xfrm>
        </p:spPr>
        <p:txBody>
          <a:bodyPr/>
          <a:lstStyle/>
          <a:p>
            <a:r>
              <a:rPr lang="sr-Cyrl-RS" dirty="0" smtClean="0"/>
              <a:t>Постоје две класе </a:t>
            </a:r>
            <a:r>
              <a:rPr lang="en-US" dirty="0" smtClean="0"/>
              <a:t>“</a:t>
            </a:r>
            <a:r>
              <a:rPr lang="sr-Cyrl-RS" dirty="0" smtClean="0"/>
              <a:t>Сервер</a:t>
            </a:r>
            <a:r>
              <a:rPr lang="en-US" dirty="0" smtClean="0"/>
              <a:t>”</a:t>
            </a:r>
            <a:r>
              <a:rPr lang="sr-Cyrl-RS" dirty="0" smtClean="0"/>
              <a:t> и </a:t>
            </a:r>
            <a:r>
              <a:rPr lang="en-US" dirty="0" smtClean="0"/>
              <a:t> “</a:t>
            </a:r>
            <a:r>
              <a:rPr lang="sr-Cyrl-RS" dirty="0" smtClean="0"/>
              <a:t>Клијент</a:t>
            </a:r>
            <a:r>
              <a:rPr lang="en-US" dirty="0" smtClean="0"/>
              <a:t>”. </a:t>
            </a:r>
            <a:r>
              <a:rPr lang="sr-Cyrl-RS" dirty="0" smtClean="0"/>
              <a:t>Свака одговорна за свој део.</a:t>
            </a:r>
          </a:p>
          <a:p>
            <a:r>
              <a:rPr lang="sr-Cyrl-RS" dirty="0" smtClean="0"/>
              <a:t>Сервер је задужен за обраду нових клијената и њихових порука.</a:t>
            </a:r>
          </a:p>
          <a:p>
            <a:r>
              <a:rPr lang="sr-Cyrl-RS" dirty="0" smtClean="0"/>
              <a:t>Клијен је одговоран за успостављање везе са сервером и обраду корсничког уноса.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65125"/>
            <a:ext cx="5443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dirty="0" smtClean="0"/>
              <a:t>Како све то ради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1690688"/>
            <a:ext cx="6419301" cy="33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7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-1" y="1825622"/>
            <a:ext cx="5109709" cy="9396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 smtClean="0"/>
              <a:t>Када се програм покрене сервер исписује локалну </a:t>
            </a:r>
            <a:r>
              <a:rPr lang="en-US" dirty="0" smtClean="0"/>
              <a:t>IP</a:t>
            </a:r>
            <a:r>
              <a:rPr lang="sr-Cyrl-RS" dirty="0" smtClean="0"/>
              <a:t> адресу и </a:t>
            </a:r>
            <a:r>
              <a:rPr lang="en-US" dirty="0" smtClean="0"/>
              <a:t>PORT</a:t>
            </a:r>
            <a:r>
              <a:rPr lang="sr-Cyrl-RS" dirty="0" smtClean="0"/>
              <a:t>.</a:t>
            </a:r>
          </a:p>
          <a:p>
            <a:r>
              <a:rPr lang="sr-Cyrl-RS" dirty="0" smtClean="0"/>
              <a:t>Покреће бесконачну петљу која чека нове клијенте</a:t>
            </a:r>
          </a:p>
          <a:p>
            <a:r>
              <a:rPr lang="sr-Cyrl-RS" dirty="0" smtClean="0"/>
              <a:t>Када се нови клијент повеже позива се функција </a:t>
            </a:r>
            <a:r>
              <a:rPr lang="en-US" i="1" dirty="0" smtClean="0"/>
              <a:t>HandleClient</a:t>
            </a:r>
            <a:r>
              <a:rPr lang="sr-Cyrl-RS" i="1" dirty="0" smtClean="0"/>
              <a:t> </a:t>
            </a:r>
            <a:r>
              <a:rPr lang="sr-Cyrl-RS" dirty="0" smtClean="0"/>
              <a:t>унутар нове нити</a:t>
            </a:r>
          </a:p>
          <a:p>
            <a:r>
              <a:rPr lang="sr-Cyrl-RS" dirty="0" smtClean="0"/>
              <a:t>Прво се чека да клијент пошаље своје име и потом се то исто име шаље назад као потврда</a:t>
            </a:r>
          </a:p>
          <a:p>
            <a:r>
              <a:rPr lang="sr-Cyrl-RS" dirty="0" smtClean="0"/>
              <a:t>Након се обавештавају сви корисници о новом клијенту и новом клијенту се шаље списак активних клијената</a:t>
            </a:r>
          </a:p>
          <a:p>
            <a:r>
              <a:rPr lang="sr-Cyrl-RS" dirty="0" smtClean="0"/>
              <a:t>Унутар те функције се налази бесконачна петља која чека нове поруке од корисника и прослеђује их даље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5109709" cy="1894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5"/>
            <a:ext cx="5443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dirty="0" smtClean="0"/>
              <a:t>Како све то ради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2587" y="1240850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200" dirty="0" smtClean="0"/>
              <a:t>Сервер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09" y="-2667762"/>
            <a:ext cx="7082291" cy="98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70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-0.0004 -0.65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3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00091 0.47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65125"/>
            <a:ext cx="5443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dirty="0" smtClean="0"/>
              <a:t>Како све то ради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2587" y="1240850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200" dirty="0" smtClean="0"/>
              <a:t>Клијент</a:t>
            </a:r>
            <a:endParaRPr lang="en-US" sz="32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82" y="0"/>
            <a:ext cx="5556018" cy="6861309"/>
          </a:xfr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0" y="1825625"/>
            <a:ext cx="5443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 smtClean="0"/>
              <a:t>Када се класа клијента иницијализује, покушава да се повеже са сервером.</a:t>
            </a:r>
          </a:p>
          <a:p>
            <a:r>
              <a:rPr lang="sr-Cyrl-RS" dirty="0" smtClean="0"/>
              <a:t>Ако успе онда се врти у бесконачној петлји и чека нове поруке.</a:t>
            </a:r>
          </a:p>
          <a:p>
            <a:r>
              <a:rPr lang="sr-Cyrl-RS" dirty="0" smtClean="0"/>
              <a:t>Уколико порука намењена као команда онда се не приказује кориснику, у супротном приказује се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31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3.7037E-7 L 0.0013 -0.442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1978024"/>
            <a:ext cx="5595938" cy="5768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UI </a:t>
            </a:r>
            <a:r>
              <a:rPr lang="sr-Cyrl-RS" dirty="0" smtClean="0"/>
              <a:t>класа није непходна за рад користи се само да би апликација била једноставнија за употребу. И тако се и користи, главна логика је у Клијент класи.</a:t>
            </a:r>
          </a:p>
          <a:p>
            <a:r>
              <a:rPr lang="sr-Cyrl-RS" dirty="0" smtClean="0"/>
              <a:t>Како бих имао више менија користио сам два панела један преко другог. Напочетку се сцене додају у </a:t>
            </a:r>
            <a:r>
              <a:rPr lang="en-US" i="1" dirty="0" smtClean="0"/>
              <a:t>Dict </a:t>
            </a:r>
            <a:r>
              <a:rPr lang="sr-Cyrl-RS" i="1" dirty="0" smtClean="0"/>
              <a:t>(речник) </a:t>
            </a:r>
            <a:r>
              <a:rPr lang="sr-Cyrl-RS" dirty="0" smtClean="0"/>
              <a:t>који чува сцене</a:t>
            </a:r>
            <a:r>
              <a:rPr lang="sr-Cyrl-RS" i="1" dirty="0" smtClean="0"/>
              <a:t>. </a:t>
            </a:r>
            <a:r>
              <a:rPr lang="sr-Cyrl-RS" dirty="0" smtClean="0"/>
              <a:t>Мењају се тако што се све сем изабране сакрију.</a:t>
            </a:r>
          </a:p>
          <a:p>
            <a:r>
              <a:rPr lang="sr-Cyrl-RS" dirty="0" smtClean="0"/>
              <a:t>Када се кликне дугме </a:t>
            </a:r>
            <a:r>
              <a:rPr lang="sr-Cyrl-RS" i="1" dirty="0" smtClean="0"/>
              <a:t>Повежи Се </a:t>
            </a:r>
            <a:r>
              <a:rPr lang="sr-Cyrl-RS" dirty="0" smtClean="0"/>
              <a:t>читају се унети подаци и позива се конструктор </a:t>
            </a:r>
            <a:r>
              <a:rPr lang="sr-Cyrl-RS" i="1" dirty="0" smtClean="0"/>
              <a:t>Клијент</a:t>
            </a:r>
            <a:r>
              <a:rPr lang="sr-Cyrl-RS" dirty="0" smtClean="0"/>
              <a:t> класе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595938" cy="197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0" y="365125"/>
            <a:ext cx="5443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dirty="0" smtClean="0"/>
              <a:t>Како све то ради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9340" y="1202750"/>
            <a:ext cx="252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825625"/>
            <a:ext cx="5443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838" y="0"/>
            <a:ext cx="6507162" cy="168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-0.0013 -0.147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00026 -1.05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1.05278 L 0.00026 -1.4590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15885" y="1378634"/>
            <a:ext cx="8760229" cy="5479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 smtClean="0"/>
              <a:t>Овај пројекат ми је пружио прилику да научим доста о </a:t>
            </a:r>
            <a:r>
              <a:rPr lang="en-US" i="1" dirty="0" smtClean="0"/>
              <a:t>socket </a:t>
            </a:r>
            <a:r>
              <a:rPr lang="sr-Cyrl-RS" dirty="0" smtClean="0"/>
              <a:t>програмирању и </a:t>
            </a:r>
            <a:r>
              <a:rPr lang="en-US" dirty="0" smtClean="0"/>
              <a:t>TCP </a:t>
            </a:r>
            <a:r>
              <a:rPr lang="sr-Cyrl-RS" dirty="0" smtClean="0"/>
              <a:t>протоколу, такође и изради графичко коричког интерфејса.</a:t>
            </a:r>
          </a:p>
          <a:p>
            <a:r>
              <a:rPr lang="sr-Cyrl-RS" dirty="0" smtClean="0"/>
              <a:t>Постоје разна поља и смерови која би могла да се усаврше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Додавање крипције података који се шаљу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Да постоји могућност да постоје више соба на једном серверу. Или један главни сервер који би преусмеравао на друге сервере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Могућност да се </a:t>
            </a:r>
            <a:r>
              <a:rPr lang="en-US" dirty="0" smtClean="0"/>
              <a:t>“</a:t>
            </a:r>
            <a:r>
              <a:rPr lang="en-US" i="1" dirty="0" smtClean="0"/>
              <a:t>Enter”</a:t>
            </a:r>
            <a:r>
              <a:rPr lang="sr-Cyrl-RS" dirty="0"/>
              <a:t> </a:t>
            </a:r>
            <a:r>
              <a:rPr lang="sr-Cyrl-RS" dirty="0" smtClean="0"/>
              <a:t>дугметом пошаље порука</a:t>
            </a:r>
          </a:p>
          <a:p>
            <a:pPr marL="914400" lvl="1" indent="-457200">
              <a:buFont typeface="+mj-lt"/>
              <a:buAutoNum type="arabicPeriod"/>
            </a:pPr>
            <a:endParaRPr lang="sr-Cyrl-RS" dirty="0" smtClean="0"/>
          </a:p>
          <a:p>
            <a:r>
              <a:rPr lang="ru-RU" dirty="0"/>
              <a:t>Волео бих да напоменем да слике кодова су модификоване тако да прикажу само интересантне делове. Уколико хоћете да погледате цео код, детаљнији опис и да пробате као ради можете то учинити на GitHub </a:t>
            </a:r>
            <a:r>
              <a:rPr lang="ru-RU" dirty="0" smtClean="0"/>
              <a:t>страници</a:t>
            </a:r>
            <a:r>
              <a:rPr lang="en-US" smtClean="0"/>
              <a:t>: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://github.com/Vukile2801w/Chat_Room</a:t>
            </a:r>
            <a:endParaRPr lang="sr-Cyrl-R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378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z="5400" dirty="0" smtClean="0"/>
              <a:t>Закључак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6651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0143 -0.2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457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Chat Room</vt:lpstr>
      <vt:lpstr>Увод </vt:lpstr>
      <vt:lpstr>Опис апликације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Room</dc:title>
  <dc:creator>User</dc:creator>
  <cp:lastModifiedBy>Vukile2801</cp:lastModifiedBy>
  <cp:revision>23</cp:revision>
  <dcterms:created xsi:type="dcterms:W3CDTF">2025-04-26T16:25:04Z</dcterms:created>
  <dcterms:modified xsi:type="dcterms:W3CDTF">2025-04-27T06:28:52Z</dcterms:modified>
</cp:coreProperties>
</file>