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Developing Data Products Course Project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Dominik Vuksan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September 20, 2023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Reading in 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data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datasets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latin typeface="Courier"/>
              </a:rPr>
              <a:t>cars </a:t>
            </a:r>
            <a:r>
              <a:rPr i="1">
                <a:solidFill>
                  <a:srgbClr val="60A0B0"/>
                </a:solidFill>
                <a:latin typeface="Courier"/>
              </a:rPr>
              <a:t># reading the data in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Making a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model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lm</a:t>
            </a:r>
            <a:r>
              <a:rPr>
                <a:latin typeface="Courier"/>
              </a:rPr>
              <a:t>(dist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latin typeface="Courier"/>
              </a:rPr>
              <a:t>speed, data) </a:t>
            </a:r>
            <a:r>
              <a:rPr i="1">
                <a:solidFill>
                  <a:srgbClr val="60A0B0"/>
                </a:solidFill>
                <a:latin typeface="Courier"/>
              </a:rPr>
              <a:t># linear model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speed1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80</a:t>
            </a:r>
            <a:r>
              <a:rPr>
                <a:latin typeface="Courier"/>
              </a:rPr>
              <a:t> </a:t>
            </a:r>
            <a:r>
              <a:rPr i="1">
                <a:solidFill>
                  <a:srgbClr val="60A0B0"/>
                </a:solidFill>
                <a:latin typeface="Courier"/>
              </a:rPr>
              <a:t># hypothetical value</a:t>
            </a:r>
            <a:br/>
            <a:r>
              <a:rPr>
                <a:latin typeface="Courier"/>
              </a:rPr>
              <a:t>pred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predict</a:t>
            </a:r>
            <a:r>
              <a:rPr>
                <a:latin typeface="Courier"/>
              </a:rPr>
              <a:t>(model, </a:t>
            </a:r>
            <a:r>
              <a:rPr>
                <a:solidFill>
                  <a:srgbClr val="7D9029"/>
                </a:solidFill>
                <a:latin typeface="Courier"/>
              </a:rPr>
              <a:t>new.data=</a:t>
            </a:r>
            <a:r>
              <a:rPr>
                <a:latin typeface="Courier"/>
              </a:rPr>
              <a:t> speed1)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Plot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plot</a:t>
            </a:r>
            <a:r>
              <a:rPr>
                <a:latin typeface="Courier"/>
              </a:rPr>
              <a:t>(cars, </a:t>
            </a:r>
            <a:br/>
            <a:r>
              <a:rPr>
                <a:latin typeface="Courier"/>
              </a:rPr>
              <a:t>     </a:t>
            </a:r>
            <a:r>
              <a:rPr>
                <a:solidFill>
                  <a:srgbClr val="7D9029"/>
                </a:solidFill>
                <a:latin typeface="Courier"/>
              </a:rPr>
              <a:t>xlab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"Speed (mph)"</a:t>
            </a:r>
            <a:r>
              <a:rPr>
                <a:latin typeface="Courier"/>
              </a:rPr>
              <a:t>, </a:t>
            </a:r>
            <a:br/>
            <a:r>
              <a:rPr>
                <a:latin typeface="Courier"/>
              </a:rPr>
              <a:t>     </a:t>
            </a:r>
            <a:r>
              <a:rPr>
                <a:solidFill>
                  <a:srgbClr val="7D9029"/>
                </a:solidFill>
                <a:latin typeface="Courier"/>
              </a:rPr>
              <a:t>ylab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"Distance (ft)"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</a:t>
            </a:r>
            <a:r>
              <a:rPr>
                <a:solidFill>
                  <a:srgbClr val="7D9029"/>
                </a:solidFill>
                <a:latin typeface="Courier"/>
              </a:rPr>
              <a:t>bty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"n"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</a:t>
            </a:r>
            <a:r>
              <a:rPr>
                <a:solidFill>
                  <a:srgbClr val="7D9029"/>
                </a:solidFill>
                <a:latin typeface="Courier"/>
              </a:rPr>
              <a:t>xlim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200</a:t>
            </a:r>
            <a:r>
              <a:rPr>
                <a:latin typeface="Courier"/>
              </a:rPr>
              <a:t>), </a:t>
            </a:r>
            <a:br/>
            <a:r>
              <a:rPr>
                <a:latin typeface="Courier"/>
              </a:rPr>
              <a:t>     </a:t>
            </a:r>
            <a:r>
              <a:rPr>
                <a:solidFill>
                  <a:srgbClr val="7D9029"/>
                </a:solidFill>
                <a:latin typeface="Courier"/>
              </a:rPr>
              <a:t>ylim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200</a:t>
            </a:r>
            <a:r>
              <a:rPr>
                <a:latin typeface="Courier"/>
              </a:rPr>
              <a:t>))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abline</a:t>
            </a:r>
            <a:r>
              <a:rPr>
                <a:latin typeface="Courier"/>
              </a:rPr>
              <a:t>(model, </a:t>
            </a:r>
            <a:r>
              <a:rPr>
                <a:solidFill>
                  <a:srgbClr val="7D9029"/>
                </a:solidFill>
                <a:latin typeface="Courier"/>
              </a:rPr>
              <a:t>col=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"blue"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lwd=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points</a:t>
            </a:r>
            <a:r>
              <a:rPr>
                <a:latin typeface="Courier"/>
              </a:rPr>
              <a:t>(pred, </a:t>
            </a:r>
            <a:r>
              <a:rPr>
                <a:solidFill>
                  <a:srgbClr val="7D9029"/>
                </a:solidFill>
                <a:latin typeface="Courier"/>
              </a:rPr>
              <a:t>col=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"red"</a:t>
            </a:r>
            <a:r>
              <a:rPr>
                <a:latin typeface="Courier"/>
              </a:rPr>
              <a:t>)</a:t>
            </a:r>
          </a:p>
        </p:txBody>
      </p:sp>
      <p:pic>
        <p:nvPicPr>
          <p:cNvPr descr="DDP-Presentation-RMD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Data Products Course Project Presentation</dc:title>
  <dc:creator>Dominik Vuksan</dc:creator>
  <cp:keywords/>
  <dcterms:created xsi:type="dcterms:W3CDTF">2023-09-20T12:27:58Z</dcterms:created>
  <dcterms:modified xsi:type="dcterms:W3CDTF">2023-09-20T12:27:58Z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September 20, 2023</vt:lpwstr>
  </property>
  <property fmtid="{D5CDD505-2E9C-101B-9397-08002B2CF9AE}" pid="3" name="output">
    <vt:lpwstr>powerpoint_presentation</vt:lpwstr>
  </property>
</Properties>
</file>