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56"/>
            <p14:sldId id="262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953735"/>
    <a:srgbClr val="6296C7"/>
    <a:srgbClr val="4C75FF"/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3" autoAdjust="0"/>
    <p:restoredTop sz="80987" autoAdjust="0"/>
  </p:normalViewPr>
  <p:slideViewPr>
    <p:cSldViewPr snapToGrid="0">
      <p:cViewPr varScale="1">
        <p:scale>
          <a:sx n="135" d="100"/>
          <a:sy n="135" d="100"/>
        </p:scale>
        <p:origin x="-112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6482" y="3488241"/>
            <a:ext cx="850392" cy="859921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 smtClean="0"/>
              <a:t>Click to add author Headshot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b="20037"/>
          <a:stretch/>
        </p:blipFill>
        <p:spPr>
          <a:xfrm>
            <a:off x="0" y="4172361"/>
            <a:ext cx="7899401" cy="2685639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</a:t>
            </a:r>
            <a:r>
              <a:rPr lang="en-US" sz="1200" baseline="0" dirty="0" smtClean="0"/>
              <a:t> slide to be used at the start of a module.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Optional Layout</a:t>
            </a:r>
            <a:br>
              <a:rPr lang="en-US" sz="1200" dirty="0" smtClean="0"/>
            </a:br>
            <a:r>
              <a:rPr lang="en-US" sz="1200" dirty="0" smtClean="0"/>
              <a:t>To</a:t>
            </a:r>
            <a:r>
              <a:rPr lang="en-US" sz="1200" baseline="0" dirty="0" smtClean="0"/>
              <a:t> be used in the event you want to reference cited sources from your video.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“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”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315200" y="5806440"/>
            <a:ext cx="1839308" cy="1118627"/>
            <a:chOff x="7304692" y="5794745"/>
            <a:chExt cx="1839308" cy="1118627"/>
          </a:xfrm>
          <a:solidFill>
            <a:schemeClr val="bg1"/>
          </a:solidFill>
        </p:grpSpPr>
        <p:pic>
          <p:nvPicPr>
            <p:cNvPr id="5" name="Picture 2" descr="C:\Users\hackmann\Dropbox\Pluralsight Author Kit\camtasia\WatermarkLogo.pn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692" y="5794745"/>
              <a:ext cx="1839307" cy="1063254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sysDot"/>
            </a:ln>
            <a:extLst/>
          </p:spPr>
        </p:pic>
        <p:sp>
          <p:nvSpPr>
            <p:cNvPr id="6" name="TextBox 5"/>
            <p:cNvSpPr txBox="1"/>
            <p:nvPr userDrawn="1"/>
          </p:nvSpPr>
          <p:spPr bwMode="auto">
            <a:xfrm>
              <a:off x="7315200" y="5805376"/>
              <a:ext cx="1828800" cy="110799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50" b="1" dirty="0" smtClean="0">
                  <a:solidFill>
                    <a:srgbClr val="FF0000"/>
                  </a:solidFill>
                </a:rPr>
                <a:t>D</a:t>
              </a:r>
              <a:r>
                <a:rPr lang="en-US" sz="1250" b="1" baseline="0" dirty="0" smtClean="0">
                  <a:solidFill>
                    <a:srgbClr val="FF0000"/>
                  </a:solidFill>
                </a:rPr>
                <a:t>o Not Place Anything in This Space</a:t>
              </a:r>
            </a:p>
            <a:p>
              <a:r>
                <a:rPr lang="en-US" sz="1050" baseline="0" dirty="0" smtClean="0"/>
                <a:t>(Add watermark during editing)</a:t>
              </a:r>
            </a:p>
            <a:p>
              <a:r>
                <a:rPr lang="en-US" sz="1000" baseline="0" dirty="0" smtClean="0"/>
                <a:t>Note:  Warning will not appear during Slide Show view.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iOS 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Overview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Brice Wilson</a:t>
            </a:r>
            <a:endParaRPr lang="en-US" dirty="0"/>
          </a:p>
          <a:p>
            <a:pPr algn="r"/>
            <a:r>
              <a:rPr lang="en-US" dirty="0" smtClean="0"/>
              <a:t>www.BriceWilson.net</a:t>
            </a:r>
            <a:endParaRPr lang="en-US" dirty="0"/>
          </a:p>
          <a:p>
            <a:pPr algn="r"/>
            <a:r>
              <a:rPr lang="en-US" dirty="0" smtClean="0"/>
              <a:t>@brice_wilson</a:t>
            </a:r>
            <a:endParaRPr lang="en-US" dirty="0"/>
          </a:p>
          <a:p>
            <a:pPr algn="r"/>
            <a:endParaRPr lang="en-US" sz="1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Placeholder 3" descr="brice-wilson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3643477" y="2967335"/>
            <a:ext cx="18570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6600"/>
                </a:solidFill>
              </a:rPr>
              <a:t>Why?</a:t>
            </a:r>
            <a:endParaRPr lang="en-US" sz="5400" b="1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693751" y="2967335"/>
            <a:ext cx="57564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ED652E"/>
                </a:solidFill>
              </a:rPr>
              <a:t>Use the hardware.</a:t>
            </a:r>
            <a:endParaRPr lang="en-US" sz="5400" b="1" dirty="0" smtClean="0">
              <a:solidFill>
                <a:srgbClr val="ED65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2252251" y="2967335"/>
            <a:ext cx="46394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ED652E"/>
                </a:solidFill>
              </a:rPr>
              <a:t>Be responsive.</a:t>
            </a:r>
            <a:endParaRPr lang="en-US" sz="5400" b="1" dirty="0" smtClean="0">
              <a:solidFill>
                <a:srgbClr val="ED65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32460" y="2967335"/>
            <a:ext cx="7879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ED652E"/>
                </a:solidFill>
              </a:rPr>
              <a:t>It’s easier than you think.</a:t>
            </a:r>
            <a:endParaRPr lang="en-US" sz="5400" b="1" dirty="0" smtClean="0">
              <a:solidFill>
                <a:srgbClr val="ED65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858254" y="2967335"/>
            <a:ext cx="74274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ED652E"/>
                </a:solidFill>
              </a:rPr>
              <a:t>Simple synchronization</a:t>
            </a:r>
            <a:endParaRPr lang="en-US" sz="5400" b="1" dirty="0" smtClean="0">
              <a:solidFill>
                <a:srgbClr val="ED65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3785" y="1267178"/>
            <a:ext cx="3886200" cy="1965960"/>
          </a:xfrm>
          <a:prstGeom prst="rect">
            <a:avLst/>
          </a:prstGeom>
          <a:solidFill>
            <a:srgbClr val="953735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Blocks</a:t>
            </a:r>
            <a:endParaRPr lang="en-US" sz="2800" dirty="0" smtClean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97778" y="1260592"/>
            <a:ext cx="3886200" cy="1965960"/>
          </a:xfrm>
          <a:prstGeom prst="rect">
            <a:avLst/>
          </a:prstGeom>
          <a:solidFill>
            <a:srgbClr val="77933C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Dispatch Queues</a:t>
            </a:r>
            <a:endParaRPr lang="en-US" sz="2800" dirty="0" smtClean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7778" y="3637845"/>
            <a:ext cx="3886200" cy="1965960"/>
          </a:xfrm>
          <a:prstGeom prst="rect">
            <a:avLst/>
          </a:prstGeom>
          <a:solidFill>
            <a:srgbClr val="FF66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Custom NSOperations</a:t>
            </a:r>
            <a:endParaRPr lang="en-US" sz="2800" dirty="0" smtClean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3785" y="3640667"/>
            <a:ext cx="3886200" cy="1965960"/>
          </a:xfrm>
          <a:prstGeom prst="rect">
            <a:avLst/>
          </a:prstGeom>
          <a:solidFill>
            <a:srgbClr val="6296C7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"/>
                <a:cs typeface="Segoe UI"/>
              </a:rPr>
              <a:t>Operation Queues</a:t>
            </a:r>
            <a:endParaRPr lang="en-US" sz="2800" dirty="0" smtClean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733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Pluralsight-Slide-Template-Oct2013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Pluralsight-Slide-Template-Oct2013.potx</Template>
  <TotalTime>14994</TotalTime>
  <Words>38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Pluralsight-Slide-Template-Oct2013</vt:lpstr>
      <vt:lpstr>Practical iOS Concurrency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Brice Wilson</cp:lastModifiedBy>
  <cp:revision>190</cp:revision>
  <dcterms:created xsi:type="dcterms:W3CDTF">2013-02-18T21:06:29Z</dcterms:created>
  <dcterms:modified xsi:type="dcterms:W3CDTF">2014-01-13T02:38:37Z</dcterms:modified>
</cp:coreProperties>
</file>