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4" r:id="rId4"/>
    <p:sldId id="265" r:id="rId5"/>
    <p:sldId id="272" r:id="rId6"/>
    <p:sldId id="269" r:id="rId7"/>
    <p:sldId id="266" r:id="rId8"/>
    <p:sldId id="276" r:id="rId9"/>
    <p:sldId id="277" r:id="rId10"/>
    <p:sldId id="278" r:id="rId11"/>
    <p:sldId id="279" r:id="rId12"/>
    <p:sldId id="273" r:id="rId13"/>
    <p:sldId id="275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71"/>
            <p14:sldId id="264"/>
            <p14:sldId id="265"/>
            <p14:sldId id="272"/>
            <p14:sldId id="269"/>
            <p14:sldId id="266"/>
            <p14:sldId id="276"/>
            <p14:sldId id="277"/>
            <p14:sldId id="278"/>
            <p14:sldId id="279"/>
            <p14:sldId id="273"/>
            <p14:sldId id="275"/>
            <p14:sldId id="274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2E"/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8" autoAdjust="0"/>
    <p:restoredTop sz="80987" autoAdjust="0"/>
  </p:normalViewPr>
  <p:slideViewPr>
    <p:cSldViewPr snapToGrid="0">
      <p:cViewPr>
        <p:scale>
          <a:sx n="121" d="100"/>
          <a:sy n="121" d="100"/>
        </p:scale>
        <p:origin x="-90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t>6/15/14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6482" y="3488241"/>
            <a:ext cx="850392" cy="859921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 smtClean="0"/>
              <a:t>Click to add author Headshot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b="20037"/>
          <a:stretch/>
        </p:blipFill>
        <p:spPr>
          <a:xfrm>
            <a:off x="0" y="4172361"/>
            <a:ext cx="7899401" cy="2685639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</a:t>
            </a:r>
            <a:r>
              <a:rPr lang="en-US" sz="1200" baseline="0" dirty="0" smtClean="0"/>
              <a:t> slide to be used at the start of a module.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Optional Layout</a:t>
            </a:r>
            <a:br>
              <a:rPr lang="en-US" sz="1200" dirty="0" smtClean="0"/>
            </a:br>
            <a:r>
              <a:rPr lang="en-US" sz="1200" dirty="0" smtClean="0"/>
              <a:t>To</a:t>
            </a:r>
            <a:r>
              <a:rPr lang="en-US" sz="1200" baseline="0" dirty="0" smtClean="0"/>
              <a:t> be used in the event you want to reference cited sources from your video.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“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”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Brice Wilson</a:t>
            </a:r>
            <a:endParaRPr lang="en-US" dirty="0"/>
          </a:p>
          <a:p>
            <a:pPr algn="r"/>
            <a:r>
              <a:rPr lang="en-US" dirty="0" smtClean="0"/>
              <a:t>www.BriceWilson.net</a:t>
            </a:r>
            <a:endParaRPr lang="en-US" dirty="0"/>
          </a:p>
          <a:p>
            <a:pPr algn="r"/>
            <a:r>
              <a:rPr lang="en-US" dirty="0" smtClean="0"/>
              <a:t>@brice_wilson</a:t>
            </a:r>
            <a:endParaRPr lang="en-US" dirty="0"/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Placeholder 3" descr="brice-wilson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Dependencies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 bwMode="auto">
          <a:xfrm>
            <a:off x="388325" y="1427486"/>
            <a:ext cx="5740909" cy="2319675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383295" y="4025518"/>
            <a:ext cx="5745939" cy="2356208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 bwMode="auto">
          <a:xfrm rot="5400000">
            <a:off x="6378566" y="1396184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0" name="Frame 9"/>
          <p:cNvSpPr/>
          <p:nvPr/>
        </p:nvSpPr>
        <p:spPr bwMode="auto">
          <a:xfrm rot="5400000">
            <a:off x="6378566" y="4015209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77582" y="1648313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70671" y="955161"/>
            <a:ext cx="11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Executing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745" y="1605929"/>
            <a:ext cx="1726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Dispatch Queue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6249" y="4198508"/>
            <a:ext cx="2071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NSOperationQueue</a:t>
            </a:r>
            <a:endParaRPr lang="en-US" sz="1800" dirty="0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575503" y="164831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572553" y="2645460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63718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649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5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7604038" y="4282879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46372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05218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64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965131" y="5117333"/>
            <a:ext cx="503772" cy="230918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21329230">
            <a:off x="4370571" y="4795933"/>
            <a:ext cx="3241080" cy="278946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64E-7 -2.19083E-6 L 0.29733 -0.0900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6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405E-6 2.57527E-6 L 0.30201 -0.085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2" y="-4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28E-6 2.57527E-6 L 0.52935 0.053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68" y="2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284E-6 3.64984E-6 L 0.29524 -0.0750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2" y="-37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314E-6 3.64984E-6 C 0.11149 0.06554 0.22421 0.13177 0.34994 0.14335 C 0.47551 0.15655 0.61445 0.11139 0.75425 0.06855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4" y="7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Dependencies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 bwMode="auto">
          <a:xfrm>
            <a:off x="388325" y="1427486"/>
            <a:ext cx="5740909" cy="2319675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383295" y="4025518"/>
            <a:ext cx="5745939" cy="2356208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 bwMode="auto">
          <a:xfrm rot="5400000">
            <a:off x="6378566" y="1396184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0" name="Frame 9"/>
          <p:cNvSpPr/>
          <p:nvPr/>
        </p:nvSpPr>
        <p:spPr bwMode="auto">
          <a:xfrm rot="5400000">
            <a:off x="6378566" y="4015209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77582" y="1637817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70671" y="955161"/>
            <a:ext cx="11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Executing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745" y="1605929"/>
            <a:ext cx="1726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Dispatch Queue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6249" y="4198508"/>
            <a:ext cx="2071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NSOperationQueue</a:t>
            </a:r>
            <a:endParaRPr lang="en-US" sz="1800" dirty="0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544017" y="1637818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572553" y="2624467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63718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649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5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7614533" y="4261887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46372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05218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620001" y="5248536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965131" y="5117333"/>
            <a:ext cx="503772" cy="230918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21329230">
            <a:off x="4370571" y="4795933"/>
            <a:ext cx="3241080" cy="278946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64E-7 -2.19083E-6 L 0.29733 -0.0900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6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405E-6 2.57527E-6 L 0.30201 -0.085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2" y="-4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28E-6 2.57527E-6 L 0.52935 0.053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68" y="2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284E-6 3.64984E-6 L 0.29524 -0.0750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2" y="-37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314E-6 3.64984E-6 C 0.11149 0.06554 0.22421 0.13177 0.34994 0.14335 C 0.47551 0.15655 0.61445 0.11139 0.75425 0.06855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4" y="7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Priority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2704" y="1228064"/>
            <a:ext cx="8658593" cy="22042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1200"/>
              </a:spcBef>
            </a:pP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//do some work here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setQueuePriority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NSOperationQueuePriorityHigh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2704" y="3752622"/>
            <a:ext cx="8658593" cy="2203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1200"/>
              </a:spcBef>
            </a:pP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//do some work here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/>
              </a:rPr>
              <a:t>setThreadPriority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7073811" y="2592579"/>
            <a:ext cx="1133488" cy="5038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444966" y="5117135"/>
            <a:ext cx="1133488" cy="5038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5" grpId="0" animBg="1"/>
      <p:bldP spid="5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Cancelling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4858" y="1228065"/>
            <a:ext cx="8658593" cy="25400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//do some work here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E0D6E"/>
                </a:solidFill>
                <a:latin typeface="Menlo-Regular"/>
              </a:rPr>
              <a:t>cancel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9829" y="4151470"/>
            <a:ext cx="8658593" cy="17159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operationQueue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operationQueue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cancelAllOperations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3064620" y="2917963"/>
            <a:ext cx="1133488" cy="5038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644377" y="4949195"/>
            <a:ext cx="1133488" cy="5038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2704" y="1731874"/>
            <a:ext cx="8658593" cy="268705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sz="1400" dirty="0" err="1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blockOperationWithBlock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//do some work here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buyTicketsOp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setCompletionBlock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@"Some work was completed!"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4460490" y="2970445"/>
            <a:ext cx="1133488" cy="503821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NSOperationQueues</a:t>
            </a:r>
            <a:endParaRPr lang="en-US" dirty="0" smtClean="0"/>
          </a:p>
          <a:p>
            <a:r>
              <a:rPr lang="en-US" dirty="0" err="1" smtClean="0"/>
              <a:t>NSOperations</a:t>
            </a:r>
            <a:endParaRPr lang="en-US" dirty="0" smtClean="0"/>
          </a:p>
          <a:p>
            <a:r>
              <a:rPr lang="en-US" dirty="0" smtClean="0"/>
              <a:t>Inter-Operation Dependencies</a:t>
            </a:r>
          </a:p>
          <a:p>
            <a:r>
              <a:rPr lang="en-US" dirty="0" smtClean="0"/>
              <a:t>KVO Notifications</a:t>
            </a:r>
          </a:p>
          <a:p>
            <a:r>
              <a:rPr lang="en-US" dirty="0" smtClean="0"/>
              <a:t>Completion Blocks</a:t>
            </a:r>
          </a:p>
          <a:p>
            <a:r>
              <a:rPr lang="en-US" dirty="0" smtClean="0"/>
              <a:t>Cancellation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3785" y="1267178"/>
            <a:ext cx="3886200" cy="1965960"/>
          </a:xfrm>
          <a:prstGeom prst="rect">
            <a:avLst/>
          </a:prstGeom>
          <a:solidFill>
            <a:srgbClr val="953735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Operation Queues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97778" y="1260592"/>
            <a:ext cx="3886200" cy="1965960"/>
          </a:xfrm>
          <a:prstGeom prst="rect">
            <a:avLst/>
          </a:prstGeom>
          <a:solidFill>
            <a:srgbClr val="77933C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Segoe UI"/>
                <a:cs typeface="Segoe UI"/>
              </a:rPr>
              <a:t>NSOperations</a:t>
            </a:r>
            <a:endParaRPr lang="en-US" sz="2800" dirty="0" smtClean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7778" y="3637845"/>
            <a:ext cx="3886200" cy="1965960"/>
          </a:xfrm>
          <a:prstGeom prst="rect">
            <a:avLst/>
          </a:prstGeom>
          <a:solidFill>
            <a:srgbClr val="FF66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Operation Execution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3785" y="3640667"/>
            <a:ext cx="3886200" cy="1965960"/>
          </a:xfrm>
          <a:prstGeom prst="rect">
            <a:avLst/>
          </a:prstGeom>
          <a:solidFill>
            <a:srgbClr val="6296C7"/>
          </a:solidFill>
          <a:ln w="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Interoperation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858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Operation Queue?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4066259" cy="4495800"/>
          </a:xfrm>
        </p:spPr>
        <p:txBody>
          <a:bodyPr/>
          <a:lstStyle/>
          <a:p>
            <a:r>
              <a:rPr lang="en-US" dirty="0" smtClean="0"/>
              <a:t>Not First In, First Out</a:t>
            </a:r>
          </a:p>
          <a:p>
            <a:r>
              <a:rPr lang="en-US" dirty="0" smtClean="0"/>
              <a:t>Instance of </a:t>
            </a:r>
            <a:r>
              <a:rPr lang="en-US" dirty="0" err="1" smtClean="0"/>
              <a:t>NSOperationQueue</a:t>
            </a:r>
            <a:endParaRPr lang="en-US" dirty="0" smtClean="0"/>
          </a:p>
          <a:p>
            <a:r>
              <a:rPr lang="en-US" dirty="0" smtClean="0"/>
              <a:t>Stores NSOperation objects</a:t>
            </a:r>
          </a:p>
          <a:p>
            <a:r>
              <a:rPr lang="en-US" dirty="0" smtClean="0"/>
              <a:t>Always execute concurrently</a:t>
            </a:r>
            <a:endParaRPr lang="en-US" dirty="0"/>
          </a:p>
        </p:txBody>
      </p:sp>
      <p:pic>
        <p:nvPicPr>
          <p:cNvPr id="4" name="Picture 3" descr="line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18" y="1247452"/>
            <a:ext cx="3784600" cy="364490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4998678" y="1247452"/>
            <a:ext cx="3622440" cy="3527613"/>
          </a:xfrm>
          <a:prstGeom prst="noSmoking">
            <a:avLst>
              <a:gd name="adj" fmla="val 6383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NSOperation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485900" y="2158964"/>
            <a:ext cx="6172200" cy="1490472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(^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squareBlock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= ^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is-I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-Regular"/>
              </a:rPr>
              <a:t> num * num;</a:t>
            </a:r>
          </a:p>
          <a:p>
            <a:r>
              <a:rPr lang="is-IS" dirty="0">
                <a:solidFill>
                  <a:srgbClr val="000000"/>
                </a:solidFill>
                <a:latin typeface="Menlo-Regular"/>
              </a:rPr>
              <a:t>    };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 bwMode="auto">
          <a:xfrm>
            <a:off x="620533" y="1081116"/>
            <a:ext cx="7902935" cy="5237638"/>
          </a:xfrm>
          <a:prstGeom prst="frame">
            <a:avLst>
              <a:gd name="adj1" fmla="val 2657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65564" y="1427493"/>
            <a:ext cx="2530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NSBlockOperation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1133488" y="4009576"/>
            <a:ext cx="5025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/>
              <a:t>- (void</a:t>
            </a:r>
            <a:r>
              <a:rPr lang="en-US" dirty="0" smtClean="0"/>
              <a:t>) </a:t>
            </a:r>
            <a:r>
              <a:rPr lang="en-US" dirty="0" err="1" smtClean="0"/>
              <a:t>addDependency</a:t>
            </a:r>
            <a:r>
              <a:rPr lang="en-US" dirty="0" smtClean="0"/>
              <a:t>: (</a:t>
            </a:r>
            <a:r>
              <a:rPr lang="en-US" dirty="0"/>
              <a:t>NSOperation *)operation</a:t>
            </a:r>
            <a:endParaRPr lang="en-US" sz="1800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33488" y="4733818"/>
            <a:ext cx="4891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/>
              <a:t>- (void</a:t>
            </a:r>
            <a:r>
              <a:rPr lang="en-US" dirty="0" smtClean="0"/>
              <a:t>) </a:t>
            </a:r>
            <a:r>
              <a:rPr lang="en-US" dirty="0" err="1" smtClean="0"/>
              <a:t>setCompletionBlock</a:t>
            </a:r>
            <a:r>
              <a:rPr lang="en-US" dirty="0" smtClean="0"/>
              <a:t>: (</a:t>
            </a:r>
            <a:r>
              <a:rPr lang="en-US" dirty="0"/>
              <a:t>void (^)(void))block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133488" y="5458059"/>
            <a:ext cx="6058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/>
              <a:t>- (void</a:t>
            </a:r>
            <a:r>
              <a:rPr lang="en-US" dirty="0" smtClean="0"/>
              <a:t>) </a:t>
            </a:r>
            <a:r>
              <a:rPr lang="en-US" dirty="0" err="1" smtClean="0"/>
              <a:t>setQueuePriority</a:t>
            </a:r>
            <a:r>
              <a:rPr lang="en-US" dirty="0" smtClean="0"/>
              <a:t>: (</a:t>
            </a:r>
            <a:r>
              <a:rPr lang="en-US" dirty="0" err="1"/>
              <a:t>NSOperationQueuePriority</a:t>
            </a:r>
            <a:r>
              <a:rPr lang="en-US" dirty="0"/>
              <a:t>)priority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42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Concrete Subclasses</a:t>
            </a:r>
          </a:p>
          <a:p>
            <a:pPr lvl="1"/>
            <a:r>
              <a:rPr lang="en-US" dirty="0" err="1" smtClean="0"/>
              <a:t>NSInvocationOperation</a:t>
            </a:r>
            <a:endParaRPr lang="en-US" dirty="0" smtClean="0"/>
          </a:p>
          <a:p>
            <a:pPr lvl="1"/>
            <a:r>
              <a:rPr lang="en-US" dirty="0" err="1" smtClean="0"/>
              <a:t>NSBlockOperation</a:t>
            </a:r>
            <a:endParaRPr lang="en-US" dirty="0" smtClean="0"/>
          </a:p>
          <a:p>
            <a:r>
              <a:rPr lang="en-US" dirty="0" smtClean="0"/>
              <a:t>Create Custom Subclasses</a:t>
            </a:r>
          </a:p>
          <a:p>
            <a:r>
              <a:rPr lang="en-US" dirty="0" smtClean="0"/>
              <a:t>Key-Value Observing Compliant</a:t>
            </a:r>
          </a:p>
          <a:p>
            <a:r>
              <a:rPr lang="en-US" dirty="0" smtClean="0"/>
              <a:t>Supports Dependencies with Other Operations</a:t>
            </a:r>
          </a:p>
          <a:p>
            <a:r>
              <a:rPr lang="en-US" dirty="0" smtClean="0"/>
              <a:t>Set Execution Priority</a:t>
            </a:r>
          </a:p>
          <a:p>
            <a:r>
              <a:rPr lang="en-US" dirty="0" smtClean="0"/>
              <a:t>Supports Cancellation</a:t>
            </a:r>
          </a:p>
          <a:p>
            <a:r>
              <a:rPr lang="en-US" dirty="0" smtClean="0"/>
              <a:t>Executable Completion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KVO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7791" y="1707472"/>
            <a:ext cx="2880293" cy="2512020"/>
          </a:xfrm>
        </p:spPr>
        <p:txBody>
          <a:bodyPr/>
          <a:lstStyle/>
          <a:p>
            <a:r>
              <a:rPr lang="en-US" sz="2400" dirty="0" err="1" smtClean="0"/>
              <a:t>isCancelled</a:t>
            </a:r>
            <a:endParaRPr lang="en-US" sz="2400" dirty="0" smtClean="0"/>
          </a:p>
          <a:p>
            <a:r>
              <a:rPr lang="en-US" sz="2400" dirty="0" err="1" smtClean="0"/>
              <a:t>isConcurrent</a:t>
            </a:r>
            <a:endParaRPr lang="en-US" sz="2400" dirty="0" smtClean="0"/>
          </a:p>
          <a:p>
            <a:r>
              <a:rPr lang="en-US" sz="2400" dirty="0" err="1" smtClean="0"/>
              <a:t>isExecuting</a:t>
            </a:r>
            <a:endParaRPr lang="en-US" sz="2400" dirty="0" smtClean="0"/>
          </a:p>
          <a:p>
            <a:r>
              <a:rPr lang="en-US" sz="2400" dirty="0" err="1" smtClean="0"/>
              <a:t>isFinished</a:t>
            </a:r>
            <a:endParaRPr lang="en-US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975626" y="1707472"/>
            <a:ext cx="2874828" cy="251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400" dirty="0" err="1" smtClean="0"/>
              <a:t>isReady</a:t>
            </a:r>
            <a:endParaRPr lang="en-US" sz="2400" dirty="0" smtClean="0"/>
          </a:p>
          <a:p>
            <a:r>
              <a:rPr lang="en-US" sz="2400" dirty="0" smtClean="0"/>
              <a:t>dependencies</a:t>
            </a:r>
          </a:p>
          <a:p>
            <a:r>
              <a:rPr lang="en-US" sz="2400" dirty="0" err="1" smtClean="0"/>
              <a:t>queuePriority</a:t>
            </a:r>
            <a:endParaRPr lang="en-US" sz="2400" dirty="0" smtClean="0"/>
          </a:p>
          <a:p>
            <a:r>
              <a:rPr lang="en-US" sz="2400" dirty="0" err="1" smtClean="0"/>
              <a:t>completionBlock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4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Dependencies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 bwMode="auto">
          <a:xfrm>
            <a:off x="388325" y="1427486"/>
            <a:ext cx="5740909" cy="2319675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 bwMode="auto">
          <a:xfrm rot="5400000">
            <a:off x="6378566" y="1396184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48813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70671" y="955161"/>
            <a:ext cx="11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Executing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745" y="1605929"/>
            <a:ext cx="1726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Dispatch Queue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783763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713245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63718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649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3199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64E-7 -2.19083E-6 L 0.29733 -0.0900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6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405E-6 2.57527E-6 L 0.30201 -0.085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2" y="-4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28E-6 2.57527E-6 L 0.52935 0.053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68" y="2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  <p:bldP spid="12" grpId="0"/>
      <p:bldP spid="13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Dependencies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 bwMode="auto">
          <a:xfrm>
            <a:off x="388325" y="1427486"/>
            <a:ext cx="5740909" cy="2319675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 bwMode="auto">
          <a:xfrm rot="5400000">
            <a:off x="6378566" y="1396184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88078" y="1679803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70671" y="955161"/>
            <a:ext cx="11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Executing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745" y="1605929"/>
            <a:ext cx="1726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Dispatch Queue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44017" y="1679802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583048" y="2666452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63718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649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38792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64E-7 -2.19083E-6 L 0.29733 -0.0900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6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405E-6 2.57527E-6 L 0.30201 -0.085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2" y="-4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28E-6 2.57527E-6 L 0.52935 0.053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68" y="2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  <p:bldP spid="12" grpId="0"/>
      <p:bldP spid="13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 Dependencies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 bwMode="auto">
          <a:xfrm>
            <a:off x="388325" y="1427486"/>
            <a:ext cx="5740909" cy="2319675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383295" y="4025518"/>
            <a:ext cx="5745939" cy="2356208"/>
          </a:xfrm>
          <a:prstGeom prst="frame">
            <a:avLst>
              <a:gd name="adj1" fmla="val 5669"/>
            </a:avLst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 bwMode="auto">
          <a:xfrm rot="5400000">
            <a:off x="6378566" y="1396184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0" name="Frame 9"/>
          <p:cNvSpPr/>
          <p:nvPr/>
        </p:nvSpPr>
        <p:spPr bwMode="auto">
          <a:xfrm rot="5400000">
            <a:off x="6378566" y="4015209"/>
            <a:ext cx="2319674" cy="2382285"/>
          </a:xfrm>
          <a:prstGeom prst="frame">
            <a:avLst>
              <a:gd name="adj1" fmla="val 5669"/>
            </a:avLst>
          </a:prstGeom>
          <a:solidFill>
            <a:srgbClr val="00B4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98573" y="164831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70671" y="955161"/>
            <a:ext cx="11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Executing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745" y="1605929"/>
            <a:ext cx="1726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Dispatch Queue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6249" y="4198508"/>
            <a:ext cx="2071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NSOperationQueue</a:t>
            </a:r>
            <a:endParaRPr lang="en-US" sz="1800" dirty="0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4513" y="164831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593543" y="2666452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63718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649" y="2236105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5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7526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1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46372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2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05218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3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649" y="4776204"/>
            <a:ext cx="913088" cy="9131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Task 4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4376526" y="5117333"/>
            <a:ext cx="503772" cy="230918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2965131" y="5117333"/>
            <a:ext cx="503772" cy="230918"/>
          </a:xfrm>
          <a:prstGeom prst="righ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64E-7 -2.19083E-6 L 0.29733 -0.0900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6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405E-6 2.57527E-6 L 0.30201 -0.085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2" y="-4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28E-6 2.57527E-6 L 0.52935 0.053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68" y="2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284E-6 3.64984E-6 L 0.29524 -0.0750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2" y="-375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314E-6 3.64984E-6 C 0.11149 0.06554 0.22421 0.13177 0.34994 0.14335 C 0.47551 0.15655 0.61445 0.11139 0.75425 0.06855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4" y="7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theme/theme1.xml><?xml version="1.0" encoding="utf-8"?>
<a:theme xmlns:a="http://schemas.openxmlformats.org/drawingml/2006/main" name="Pluralsight-Slide-Template-Oct2013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Pluralsight-Slide-Template-Oct2013.potx</Template>
  <TotalTime>15717</TotalTime>
  <Words>419</Words>
  <Application>Microsoft Macintosh PowerPoint</Application>
  <PresentationFormat>On-screen Show (4:3)</PresentationFormat>
  <Paragraphs>143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Pluralsight-Slide-Template-Oct2013</vt:lpstr>
      <vt:lpstr>Operation Queues</vt:lpstr>
      <vt:lpstr>Introduction</vt:lpstr>
      <vt:lpstr>What is an Operation Queue?</vt:lpstr>
      <vt:lpstr>NSOperation</vt:lpstr>
      <vt:lpstr>NSOperation</vt:lpstr>
      <vt:lpstr>KVO Compliance</vt:lpstr>
      <vt:lpstr>Interoperation Dependencies</vt:lpstr>
      <vt:lpstr>Interoperation Dependencies</vt:lpstr>
      <vt:lpstr>Interoperation Dependencies</vt:lpstr>
      <vt:lpstr>Interoperation Dependencies</vt:lpstr>
      <vt:lpstr>Interoperation Dependencies</vt:lpstr>
      <vt:lpstr>Execution Priority</vt:lpstr>
      <vt:lpstr>Cancelling Operations</vt:lpstr>
      <vt:lpstr>Completion Blocks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Brice Wilson</cp:lastModifiedBy>
  <cp:revision>220</cp:revision>
  <dcterms:created xsi:type="dcterms:W3CDTF">2013-02-18T21:06:29Z</dcterms:created>
  <dcterms:modified xsi:type="dcterms:W3CDTF">2014-06-15T19:14:19Z</dcterms:modified>
</cp:coreProperties>
</file>