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slideLayouts/slideLayout5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  <p:sldMasterId id="2147483929" r:id="rId2"/>
    <p:sldMasterId id="2147483932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86633" y="1766000"/>
            <a:ext cx="9418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386667" y="4502800"/>
            <a:ext cx="9418800" cy="5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343967" y="-96733"/>
            <a:ext cx="4063200" cy="1795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8623267" y="5247167"/>
            <a:ext cx="4063200" cy="1795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94387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 hasCustomPrompt="1"/>
          </p:nvPr>
        </p:nvSpPr>
        <p:spPr>
          <a:xfrm>
            <a:off x="950967" y="1793817"/>
            <a:ext cx="10290000" cy="21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2019100" y="4251531"/>
            <a:ext cx="8160400" cy="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68" name="Google Shape;68;p1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11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11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87554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651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477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6668000" y="2590567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6668000" y="30068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2206933" y="2590567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2206933" y="30068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6668000" y="4965267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6668000" y="53815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2206933" y="4965267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2207000" y="53815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3171533" y="1738117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7632600" y="1738117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3171600" y="4110317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7632600" y="4110317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58349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960000" y="2236291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976800" y="146043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960000" y="2774932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4538400" y="2236291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5555200" y="146043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4538400" y="2774944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/>
          </p:nvPr>
        </p:nvSpPr>
        <p:spPr>
          <a:xfrm>
            <a:off x="8116800" y="2236291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9133600" y="146043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8116800" y="2774944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/>
          </p:nvPr>
        </p:nvSpPr>
        <p:spPr>
          <a:xfrm>
            <a:off x="960000" y="4418105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976800" y="361878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960000" y="4941151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4538400" y="4418105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5555200" y="361878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4538400" y="4941151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8116800" y="4418105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9133600" y="361878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8116800" y="4941151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3109867" y="593367"/>
            <a:ext cx="597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38657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3214000" y="3744337"/>
            <a:ext cx="5764000" cy="6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2457200" y="2215951"/>
            <a:ext cx="7277600" cy="13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16" name="Google Shape;116;p1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455921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Quote 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933200" y="3761684"/>
            <a:ext cx="5764000" cy="6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933200" y="2234536"/>
            <a:ext cx="7277600" cy="13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09652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ubTitle" idx="1"/>
          </p:nvPr>
        </p:nvSpPr>
        <p:spPr>
          <a:xfrm>
            <a:off x="3531200" y="2242667"/>
            <a:ext cx="5129600" cy="31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2309400" y="593367"/>
            <a:ext cx="7573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128" name="Google Shape;128;p17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957955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2659800" y="1977100"/>
            <a:ext cx="6872400" cy="1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3066000" y="3962867"/>
            <a:ext cx="60600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35" name="Google Shape;135;p18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12332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4990467" y="2066500"/>
            <a:ext cx="6060000" cy="1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1"/>
          </p:nvPr>
        </p:nvSpPr>
        <p:spPr>
          <a:xfrm>
            <a:off x="4990467" y="4052284"/>
            <a:ext cx="60600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40" name="Google Shape;140;p1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81420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2237233" y="3349071"/>
            <a:ext cx="4953200" cy="107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title" idx="2" hasCustomPrompt="1"/>
          </p:nvPr>
        </p:nvSpPr>
        <p:spPr>
          <a:xfrm>
            <a:off x="4989233" y="1979591"/>
            <a:ext cx="2201200" cy="13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1"/>
          </p:nvPr>
        </p:nvSpPr>
        <p:spPr>
          <a:xfrm>
            <a:off x="1108833" y="4325333"/>
            <a:ext cx="6081600" cy="5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50" name="Google Shape;150;p20"/>
          <p:cNvCxnSpPr/>
          <p:nvPr/>
        </p:nvCxnSpPr>
        <p:spPr>
          <a:xfrm rot="10800000">
            <a:off x="-400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400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50500" y="5306367"/>
            <a:ext cx="1838000" cy="1648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10544967" y="-118267"/>
            <a:ext cx="1891600" cy="1419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5361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619400" y="3155029"/>
            <a:ext cx="4953200" cy="109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4995400" y="1785551"/>
            <a:ext cx="2201200" cy="13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055200" y="4102233"/>
            <a:ext cx="6081600" cy="5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10598567" y="5306367"/>
            <a:ext cx="1838000" cy="1648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50500" y="-118267"/>
            <a:ext cx="1891600" cy="1419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525060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156" name="Google Shape;156;p2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2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9609800" y="-204233"/>
            <a:ext cx="2827200" cy="1698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573032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269241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>
            <a:spLocks noGrp="1"/>
          </p:cNvSpPr>
          <p:nvPr>
            <p:ph type="title"/>
          </p:nvPr>
        </p:nvSpPr>
        <p:spPr>
          <a:xfrm>
            <a:off x="2503300" y="593367"/>
            <a:ext cx="718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9" name="Google Shape;169;p23"/>
          <p:cNvSpPr txBox="1">
            <a:spLocks noGrp="1"/>
          </p:cNvSpPr>
          <p:nvPr>
            <p:ph type="subTitle" idx="1"/>
          </p:nvPr>
        </p:nvSpPr>
        <p:spPr>
          <a:xfrm>
            <a:off x="4302277" y="1873853"/>
            <a:ext cx="3314800" cy="5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2"/>
          </p:nvPr>
        </p:nvSpPr>
        <p:spPr>
          <a:xfrm>
            <a:off x="4302277" y="2408556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ubTitle" idx="3"/>
          </p:nvPr>
        </p:nvSpPr>
        <p:spPr>
          <a:xfrm>
            <a:off x="958811" y="1873853"/>
            <a:ext cx="3314800" cy="5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4"/>
          </p:nvPr>
        </p:nvSpPr>
        <p:spPr>
          <a:xfrm>
            <a:off x="958811" y="2408556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subTitle" idx="5"/>
          </p:nvPr>
        </p:nvSpPr>
        <p:spPr>
          <a:xfrm>
            <a:off x="4302277" y="4228157"/>
            <a:ext cx="3314800" cy="6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6"/>
          </p:nvPr>
        </p:nvSpPr>
        <p:spPr>
          <a:xfrm>
            <a:off x="4302277" y="4753983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ubTitle" idx="7"/>
          </p:nvPr>
        </p:nvSpPr>
        <p:spPr>
          <a:xfrm>
            <a:off x="958811" y="4228157"/>
            <a:ext cx="3314800" cy="6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ubTitle" idx="8"/>
          </p:nvPr>
        </p:nvSpPr>
        <p:spPr>
          <a:xfrm>
            <a:off x="958877" y="4753983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77" name="Google Shape;177;p2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2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586131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2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24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24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24"/>
          <p:cNvSpPr txBox="1">
            <a:spLocks noGrp="1"/>
          </p:cNvSpPr>
          <p:nvPr>
            <p:ph type="body" idx="1"/>
          </p:nvPr>
        </p:nvSpPr>
        <p:spPr>
          <a:xfrm>
            <a:off x="7397200" y="4010333"/>
            <a:ext cx="3844000" cy="21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4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000">
                <a:latin typeface="Vidaloka"/>
                <a:ea typeface="Vidaloka"/>
                <a:cs typeface="Vidaloka"/>
                <a:sym typeface="Vidaloka"/>
              </a:defRPr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000">
                <a:latin typeface="Vidaloka"/>
                <a:ea typeface="Vidaloka"/>
                <a:cs typeface="Vidaloka"/>
                <a:sym typeface="Vidaloka"/>
              </a:defRPr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000">
                <a:latin typeface="Vidaloka"/>
                <a:ea typeface="Vidaloka"/>
                <a:cs typeface="Vidaloka"/>
                <a:sym typeface="Vidaloka"/>
              </a:defRPr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000">
                <a:latin typeface="Vidaloka"/>
                <a:ea typeface="Vidaloka"/>
                <a:cs typeface="Vidaloka"/>
                <a:sym typeface="Vidaloka"/>
              </a:defRPr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000">
                <a:latin typeface="Vidaloka"/>
                <a:ea typeface="Vidaloka"/>
                <a:cs typeface="Vidaloka"/>
                <a:sym typeface="Vidaloka"/>
              </a:defRPr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000">
                <a:latin typeface="Vidaloka"/>
                <a:ea typeface="Vidaloka"/>
                <a:cs typeface="Vidaloka"/>
                <a:sym typeface="Vidaloka"/>
              </a:defRPr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000">
                <a:latin typeface="Vidaloka"/>
                <a:ea typeface="Vidaloka"/>
                <a:cs typeface="Vidaloka"/>
                <a:sym typeface="Vidaloka"/>
              </a:defRPr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000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744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 number 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>
            <a:spLocks noGrp="1"/>
          </p:cNvSpPr>
          <p:nvPr>
            <p:ph type="title" hasCustomPrompt="1"/>
          </p:nvPr>
        </p:nvSpPr>
        <p:spPr>
          <a:xfrm>
            <a:off x="950967" y="1793833"/>
            <a:ext cx="8160400" cy="21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87" name="Google Shape;187;p25"/>
          <p:cNvSpPr txBox="1">
            <a:spLocks noGrp="1"/>
          </p:cNvSpPr>
          <p:nvPr>
            <p:ph type="subTitle" idx="1"/>
          </p:nvPr>
        </p:nvSpPr>
        <p:spPr>
          <a:xfrm>
            <a:off x="950967" y="4251531"/>
            <a:ext cx="8160400" cy="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88" name="Google Shape;188;p2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189;p2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25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815480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>
            <a:spLocks noGrp="1"/>
          </p:cNvSpPr>
          <p:nvPr>
            <p:ph type="title"/>
          </p:nvPr>
        </p:nvSpPr>
        <p:spPr>
          <a:xfrm>
            <a:off x="6608133" y="3289833"/>
            <a:ext cx="3300400" cy="86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title" idx="2" hasCustomPrompt="1"/>
          </p:nvPr>
        </p:nvSpPr>
        <p:spPr>
          <a:xfrm>
            <a:off x="6608133" y="1869767"/>
            <a:ext cx="22012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95" name="Google Shape;195;p26"/>
          <p:cNvSpPr txBox="1">
            <a:spLocks noGrp="1"/>
          </p:cNvSpPr>
          <p:nvPr>
            <p:ph type="subTitle" idx="1"/>
          </p:nvPr>
        </p:nvSpPr>
        <p:spPr>
          <a:xfrm>
            <a:off x="6608133" y="4155033"/>
            <a:ext cx="3300400" cy="8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96" name="Google Shape;196;p26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26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26"/>
          <p:cNvCxnSpPr/>
          <p:nvPr/>
        </p:nvCxnSpPr>
        <p:spPr>
          <a:xfrm>
            <a:off x="-279467" y="3203267"/>
            <a:ext cx="4192400" cy="3719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046874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>
            <a:spLocks noGrp="1"/>
          </p:cNvSpPr>
          <p:nvPr>
            <p:ph type="title"/>
          </p:nvPr>
        </p:nvSpPr>
        <p:spPr>
          <a:xfrm>
            <a:off x="5831800" y="1259000"/>
            <a:ext cx="3300400" cy="86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1" name="Google Shape;201;p27"/>
          <p:cNvSpPr txBox="1">
            <a:spLocks noGrp="1"/>
          </p:cNvSpPr>
          <p:nvPr>
            <p:ph type="title" idx="2" hasCustomPrompt="1"/>
          </p:nvPr>
        </p:nvSpPr>
        <p:spPr>
          <a:xfrm>
            <a:off x="3059800" y="1462200"/>
            <a:ext cx="22012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202" name="Google Shape;202;p27"/>
          <p:cNvSpPr txBox="1">
            <a:spLocks noGrp="1"/>
          </p:cNvSpPr>
          <p:nvPr>
            <p:ph type="subTitle" idx="1"/>
          </p:nvPr>
        </p:nvSpPr>
        <p:spPr>
          <a:xfrm>
            <a:off x="5831800" y="2124200"/>
            <a:ext cx="3300400" cy="8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203" name="Google Shape;203;p27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27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27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207;p27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27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647793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>
            <a:spLocks noGrp="1"/>
          </p:cNvSpPr>
          <p:nvPr>
            <p:ph type="title"/>
          </p:nvPr>
        </p:nvSpPr>
        <p:spPr>
          <a:xfrm>
            <a:off x="1391633" y="1230089"/>
            <a:ext cx="4164000" cy="30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1" name="Google Shape;211;p28"/>
          <p:cNvSpPr txBox="1">
            <a:spLocks noGrp="1"/>
          </p:cNvSpPr>
          <p:nvPr>
            <p:ph type="subTitle" idx="1"/>
          </p:nvPr>
        </p:nvSpPr>
        <p:spPr>
          <a:xfrm>
            <a:off x="1391633" y="4481251"/>
            <a:ext cx="4018000" cy="1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212" name="Google Shape;212;p28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28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28"/>
          <p:cNvCxnSpPr/>
          <p:nvPr/>
        </p:nvCxnSpPr>
        <p:spPr>
          <a:xfrm>
            <a:off x="7096867" y="-107500"/>
            <a:ext cx="5340000" cy="267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159270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>
            <a:spLocks noGrp="1"/>
          </p:cNvSpPr>
          <p:nvPr>
            <p:ph type="title"/>
          </p:nvPr>
        </p:nvSpPr>
        <p:spPr>
          <a:xfrm>
            <a:off x="7081233" y="1283420"/>
            <a:ext cx="4164000" cy="30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7" name="Google Shape;217;p29"/>
          <p:cNvSpPr txBox="1">
            <a:spLocks noGrp="1"/>
          </p:cNvSpPr>
          <p:nvPr>
            <p:ph type="subTitle" idx="1"/>
          </p:nvPr>
        </p:nvSpPr>
        <p:spPr>
          <a:xfrm>
            <a:off x="7081233" y="4534580"/>
            <a:ext cx="4018000" cy="1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218" name="Google Shape;218;p2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" name="Google Shape;221;p29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Google Shape;222;p29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Google Shape;223;p29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259647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>
            <a:spLocks noGrp="1"/>
          </p:cNvSpPr>
          <p:nvPr>
            <p:ph type="subTitle" idx="1"/>
          </p:nvPr>
        </p:nvSpPr>
        <p:spPr>
          <a:xfrm>
            <a:off x="4678667" y="33760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6" name="Google Shape;226;p30"/>
          <p:cNvSpPr txBox="1">
            <a:spLocks noGrp="1"/>
          </p:cNvSpPr>
          <p:nvPr>
            <p:ph type="subTitle" idx="2"/>
          </p:nvPr>
        </p:nvSpPr>
        <p:spPr>
          <a:xfrm>
            <a:off x="4678700" y="3930996"/>
            <a:ext cx="2834800" cy="10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7" name="Google Shape;227;p30"/>
          <p:cNvSpPr txBox="1">
            <a:spLocks noGrp="1"/>
          </p:cNvSpPr>
          <p:nvPr>
            <p:ph type="subTitle" idx="3"/>
          </p:nvPr>
        </p:nvSpPr>
        <p:spPr>
          <a:xfrm>
            <a:off x="1270700" y="33760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8" name="Google Shape;228;p30"/>
          <p:cNvSpPr txBox="1">
            <a:spLocks noGrp="1"/>
          </p:cNvSpPr>
          <p:nvPr>
            <p:ph type="subTitle" idx="4"/>
          </p:nvPr>
        </p:nvSpPr>
        <p:spPr>
          <a:xfrm>
            <a:off x="1270833" y="3930996"/>
            <a:ext cx="2834800" cy="10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9" name="Google Shape;229;p30"/>
          <p:cNvSpPr txBox="1">
            <a:spLocks noGrp="1"/>
          </p:cNvSpPr>
          <p:nvPr>
            <p:ph type="subTitle" idx="5"/>
          </p:nvPr>
        </p:nvSpPr>
        <p:spPr>
          <a:xfrm>
            <a:off x="8086500" y="33760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0" name="Google Shape;230;p30"/>
          <p:cNvSpPr txBox="1">
            <a:spLocks noGrp="1"/>
          </p:cNvSpPr>
          <p:nvPr>
            <p:ph type="subTitle" idx="6"/>
          </p:nvPr>
        </p:nvSpPr>
        <p:spPr>
          <a:xfrm>
            <a:off x="8086500" y="3930996"/>
            <a:ext cx="2834800" cy="10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1" name="Google Shape;231;p30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88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232" name="Google Shape;232;p30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" name="Google Shape;233;p30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39923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628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951000" y="1697233"/>
            <a:ext cx="10290000" cy="43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467"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Google Shape;26;p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9179867" y="-151467"/>
            <a:ext cx="3420800" cy="1741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730950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>
            <a:spLocks noGrp="1"/>
          </p:cNvSpPr>
          <p:nvPr>
            <p:ph type="subTitle" idx="1"/>
          </p:nvPr>
        </p:nvSpPr>
        <p:spPr>
          <a:xfrm>
            <a:off x="4678667" y="22584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6" name="Google Shape;236;p31"/>
          <p:cNvSpPr txBox="1">
            <a:spLocks noGrp="1"/>
          </p:cNvSpPr>
          <p:nvPr>
            <p:ph type="subTitle" idx="2"/>
          </p:nvPr>
        </p:nvSpPr>
        <p:spPr>
          <a:xfrm>
            <a:off x="4678700" y="28133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7" name="Google Shape;237;p31"/>
          <p:cNvSpPr txBox="1">
            <a:spLocks noGrp="1"/>
          </p:cNvSpPr>
          <p:nvPr>
            <p:ph type="subTitle" idx="3"/>
          </p:nvPr>
        </p:nvSpPr>
        <p:spPr>
          <a:xfrm>
            <a:off x="1270700" y="22584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8" name="Google Shape;238;p31"/>
          <p:cNvSpPr txBox="1">
            <a:spLocks noGrp="1"/>
          </p:cNvSpPr>
          <p:nvPr>
            <p:ph type="subTitle" idx="4"/>
          </p:nvPr>
        </p:nvSpPr>
        <p:spPr>
          <a:xfrm>
            <a:off x="1270833" y="28133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5"/>
          </p:nvPr>
        </p:nvSpPr>
        <p:spPr>
          <a:xfrm>
            <a:off x="8086500" y="22584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0" name="Google Shape;240;p31"/>
          <p:cNvSpPr txBox="1">
            <a:spLocks noGrp="1"/>
          </p:cNvSpPr>
          <p:nvPr>
            <p:ph type="subTitle" idx="6"/>
          </p:nvPr>
        </p:nvSpPr>
        <p:spPr>
          <a:xfrm>
            <a:off x="8086500" y="28133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1" name="Google Shape;241;p31"/>
          <p:cNvSpPr txBox="1">
            <a:spLocks noGrp="1"/>
          </p:cNvSpPr>
          <p:nvPr>
            <p:ph type="title"/>
          </p:nvPr>
        </p:nvSpPr>
        <p:spPr>
          <a:xfrm>
            <a:off x="1659000" y="593367"/>
            <a:ext cx="88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2" name="Google Shape;242;p31"/>
          <p:cNvSpPr txBox="1">
            <a:spLocks noGrp="1"/>
          </p:cNvSpPr>
          <p:nvPr>
            <p:ph type="subTitle" idx="7"/>
          </p:nvPr>
        </p:nvSpPr>
        <p:spPr>
          <a:xfrm>
            <a:off x="4678667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3" name="Google Shape;243;p31"/>
          <p:cNvSpPr txBox="1">
            <a:spLocks noGrp="1"/>
          </p:cNvSpPr>
          <p:nvPr>
            <p:ph type="subTitle" idx="8"/>
          </p:nvPr>
        </p:nvSpPr>
        <p:spPr>
          <a:xfrm>
            <a:off x="4678700" y="50865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4" name="Google Shape;244;p31"/>
          <p:cNvSpPr txBox="1">
            <a:spLocks noGrp="1"/>
          </p:cNvSpPr>
          <p:nvPr>
            <p:ph type="subTitle" idx="9"/>
          </p:nvPr>
        </p:nvSpPr>
        <p:spPr>
          <a:xfrm>
            <a:off x="1270700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5" name="Google Shape;245;p31"/>
          <p:cNvSpPr txBox="1">
            <a:spLocks noGrp="1"/>
          </p:cNvSpPr>
          <p:nvPr>
            <p:ph type="subTitle" idx="13"/>
          </p:nvPr>
        </p:nvSpPr>
        <p:spPr>
          <a:xfrm>
            <a:off x="1270833" y="50865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6" name="Google Shape;246;p31"/>
          <p:cNvSpPr txBox="1">
            <a:spLocks noGrp="1"/>
          </p:cNvSpPr>
          <p:nvPr>
            <p:ph type="subTitle" idx="14"/>
          </p:nvPr>
        </p:nvSpPr>
        <p:spPr>
          <a:xfrm>
            <a:off x="8086500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7" name="Google Shape;247;p31"/>
          <p:cNvSpPr txBox="1">
            <a:spLocks noGrp="1"/>
          </p:cNvSpPr>
          <p:nvPr>
            <p:ph type="subTitle" idx="15"/>
          </p:nvPr>
        </p:nvSpPr>
        <p:spPr>
          <a:xfrm>
            <a:off x="8086500" y="50865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248" name="Google Shape;248;p3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3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" name="Google Shape;250;p31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31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677914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 -">
  <p:cSld name="Title and six columns 1 -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>
            <a:spLocks noGrp="1"/>
          </p:cNvSpPr>
          <p:nvPr>
            <p:ph type="subTitle" idx="1"/>
          </p:nvPr>
        </p:nvSpPr>
        <p:spPr>
          <a:xfrm>
            <a:off x="4552067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4" name="Google Shape;254;p32"/>
          <p:cNvSpPr txBox="1">
            <a:spLocks noGrp="1"/>
          </p:cNvSpPr>
          <p:nvPr>
            <p:ph type="subTitle" idx="2"/>
          </p:nvPr>
        </p:nvSpPr>
        <p:spPr>
          <a:xfrm>
            <a:off x="4752267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5" name="Google Shape;255;p32"/>
          <p:cNvSpPr txBox="1">
            <a:spLocks noGrp="1"/>
          </p:cNvSpPr>
          <p:nvPr>
            <p:ph type="subTitle" idx="3"/>
          </p:nvPr>
        </p:nvSpPr>
        <p:spPr>
          <a:xfrm>
            <a:off x="940967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6" name="Google Shape;256;p32"/>
          <p:cNvSpPr txBox="1">
            <a:spLocks noGrp="1"/>
          </p:cNvSpPr>
          <p:nvPr>
            <p:ph type="subTitle" idx="4"/>
          </p:nvPr>
        </p:nvSpPr>
        <p:spPr>
          <a:xfrm>
            <a:off x="1141167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7" name="Google Shape;257;p32"/>
          <p:cNvSpPr txBox="1">
            <a:spLocks noGrp="1"/>
          </p:cNvSpPr>
          <p:nvPr>
            <p:ph type="subTitle" idx="5"/>
          </p:nvPr>
        </p:nvSpPr>
        <p:spPr>
          <a:xfrm>
            <a:off x="8163100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8" name="Google Shape;258;p32"/>
          <p:cNvSpPr txBox="1">
            <a:spLocks noGrp="1"/>
          </p:cNvSpPr>
          <p:nvPr>
            <p:ph type="subTitle" idx="6"/>
          </p:nvPr>
        </p:nvSpPr>
        <p:spPr>
          <a:xfrm>
            <a:off x="8363300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9" name="Google Shape;259;p32"/>
          <p:cNvSpPr txBox="1">
            <a:spLocks noGrp="1"/>
          </p:cNvSpPr>
          <p:nvPr>
            <p:ph type="subTitle" idx="7"/>
          </p:nvPr>
        </p:nvSpPr>
        <p:spPr>
          <a:xfrm>
            <a:off x="4552067" y="460443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0" name="Google Shape;260;p32"/>
          <p:cNvSpPr txBox="1">
            <a:spLocks noGrp="1"/>
          </p:cNvSpPr>
          <p:nvPr>
            <p:ph type="subTitle" idx="8"/>
          </p:nvPr>
        </p:nvSpPr>
        <p:spPr>
          <a:xfrm>
            <a:off x="4752267" y="5159381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1" name="Google Shape;261;p32"/>
          <p:cNvSpPr txBox="1">
            <a:spLocks noGrp="1"/>
          </p:cNvSpPr>
          <p:nvPr>
            <p:ph type="subTitle" idx="9"/>
          </p:nvPr>
        </p:nvSpPr>
        <p:spPr>
          <a:xfrm>
            <a:off x="940967" y="460443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2" name="Google Shape;262;p32"/>
          <p:cNvSpPr txBox="1">
            <a:spLocks noGrp="1"/>
          </p:cNvSpPr>
          <p:nvPr>
            <p:ph type="subTitle" idx="13"/>
          </p:nvPr>
        </p:nvSpPr>
        <p:spPr>
          <a:xfrm>
            <a:off x="1141167" y="5159381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3" name="Google Shape;263;p32"/>
          <p:cNvSpPr txBox="1">
            <a:spLocks noGrp="1"/>
          </p:cNvSpPr>
          <p:nvPr>
            <p:ph type="subTitle" idx="14"/>
          </p:nvPr>
        </p:nvSpPr>
        <p:spPr>
          <a:xfrm>
            <a:off x="8163100" y="460443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4" name="Google Shape;264;p32"/>
          <p:cNvSpPr txBox="1">
            <a:spLocks noGrp="1"/>
          </p:cNvSpPr>
          <p:nvPr>
            <p:ph type="subTitle" idx="15"/>
          </p:nvPr>
        </p:nvSpPr>
        <p:spPr>
          <a:xfrm>
            <a:off x="8363300" y="5159381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5" name="Google Shape;265;p32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810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266" name="Google Shape;266;p3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3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318331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>
            <a:spLocks noGrp="1"/>
          </p:cNvSpPr>
          <p:nvPr>
            <p:ph type="subTitle" idx="1"/>
          </p:nvPr>
        </p:nvSpPr>
        <p:spPr>
          <a:xfrm>
            <a:off x="4552067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0" name="Google Shape;270;p33"/>
          <p:cNvSpPr txBox="1">
            <a:spLocks noGrp="1"/>
          </p:cNvSpPr>
          <p:nvPr>
            <p:ph type="subTitle" idx="2"/>
          </p:nvPr>
        </p:nvSpPr>
        <p:spPr>
          <a:xfrm>
            <a:off x="4752267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1" name="Google Shape;271;p33"/>
          <p:cNvSpPr txBox="1">
            <a:spLocks noGrp="1"/>
          </p:cNvSpPr>
          <p:nvPr>
            <p:ph type="subTitle" idx="3"/>
          </p:nvPr>
        </p:nvSpPr>
        <p:spPr>
          <a:xfrm>
            <a:off x="940967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2" name="Google Shape;272;p33"/>
          <p:cNvSpPr txBox="1">
            <a:spLocks noGrp="1"/>
          </p:cNvSpPr>
          <p:nvPr>
            <p:ph type="subTitle" idx="4"/>
          </p:nvPr>
        </p:nvSpPr>
        <p:spPr>
          <a:xfrm>
            <a:off x="1141167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3" name="Google Shape;273;p33"/>
          <p:cNvSpPr txBox="1">
            <a:spLocks noGrp="1"/>
          </p:cNvSpPr>
          <p:nvPr>
            <p:ph type="subTitle" idx="5"/>
          </p:nvPr>
        </p:nvSpPr>
        <p:spPr>
          <a:xfrm>
            <a:off x="8163100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4" name="Google Shape;274;p33"/>
          <p:cNvSpPr txBox="1">
            <a:spLocks noGrp="1"/>
          </p:cNvSpPr>
          <p:nvPr>
            <p:ph type="subTitle" idx="6"/>
          </p:nvPr>
        </p:nvSpPr>
        <p:spPr>
          <a:xfrm>
            <a:off x="8363300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5" name="Google Shape;275;p33"/>
          <p:cNvSpPr txBox="1">
            <a:spLocks noGrp="1"/>
          </p:cNvSpPr>
          <p:nvPr>
            <p:ph type="subTitle" idx="7"/>
          </p:nvPr>
        </p:nvSpPr>
        <p:spPr>
          <a:xfrm>
            <a:off x="2746484" y="419803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6" name="Google Shape;276;p33"/>
          <p:cNvSpPr txBox="1">
            <a:spLocks noGrp="1"/>
          </p:cNvSpPr>
          <p:nvPr>
            <p:ph type="subTitle" idx="8"/>
          </p:nvPr>
        </p:nvSpPr>
        <p:spPr>
          <a:xfrm>
            <a:off x="2946684" y="4752981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7" name="Google Shape;277;p33"/>
          <p:cNvSpPr txBox="1">
            <a:spLocks noGrp="1"/>
          </p:cNvSpPr>
          <p:nvPr>
            <p:ph type="subTitle" idx="9"/>
          </p:nvPr>
        </p:nvSpPr>
        <p:spPr>
          <a:xfrm>
            <a:off x="6357517" y="419803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8" name="Google Shape;278;p33"/>
          <p:cNvSpPr txBox="1">
            <a:spLocks noGrp="1"/>
          </p:cNvSpPr>
          <p:nvPr>
            <p:ph type="subTitle" idx="13"/>
          </p:nvPr>
        </p:nvSpPr>
        <p:spPr>
          <a:xfrm>
            <a:off x="6557717" y="4752981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9" name="Google Shape;279;p33"/>
          <p:cNvSpPr txBox="1">
            <a:spLocks noGrp="1"/>
          </p:cNvSpPr>
          <p:nvPr>
            <p:ph type="title"/>
          </p:nvPr>
        </p:nvSpPr>
        <p:spPr>
          <a:xfrm>
            <a:off x="2042200" y="593367"/>
            <a:ext cx="810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280" name="Google Shape;280;p3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3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33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3" name="Google Shape;283;p33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251959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>
            <a:spLocks noGrp="1"/>
          </p:cNvSpPr>
          <p:nvPr>
            <p:ph type="title"/>
          </p:nvPr>
        </p:nvSpPr>
        <p:spPr>
          <a:xfrm>
            <a:off x="954967" y="1430667"/>
            <a:ext cx="7520800" cy="3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286" name="Google Shape;286;p3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Google Shape;287;p3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8" name="Google Shape;288;p34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Google Shape;289;p34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0" name="Google Shape;290;p34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1" name="Google Shape;291;p34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292077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>
            <a:spLocks noGrp="1"/>
          </p:cNvSpPr>
          <p:nvPr>
            <p:ph type="subTitle" idx="1"/>
          </p:nvPr>
        </p:nvSpPr>
        <p:spPr>
          <a:xfrm>
            <a:off x="6555800" y="2525600"/>
            <a:ext cx="3088000" cy="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4" name="Google Shape;294;p35"/>
          <p:cNvSpPr txBox="1">
            <a:spLocks noGrp="1"/>
          </p:cNvSpPr>
          <p:nvPr>
            <p:ph type="subTitle" idx="2"/>
          </p:nvPr>
        </p:nvSpPr>
        <p:spPr>
          <a:xfrm>
            <a:off x="6745200" y="3061964"/>
            <a:ext cx="270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5" name="Google Shape;295;p35"/>
          <p:cNvSpPr txBox="1">
            <a:spLocks noGrp="1"/>
          </p:cNvSpPr>
          <p:nvPr>
            <p:ph type="subTitle" idx="3"/>
          </p:nvPr>
        </p:nvSpPr>
        <p:spPr>
          <a:xfrm>
            <a:off x="2548200" y="2525600"/>
            <a:ext cx="3088000" cy="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6" name="Google Shape;296;p35"/>
          <p:cNvSpPr txBox="1">
            <a:spLocks noGrp="1"/>
          </p:cNvSpPr>
          <p:nvPr>
            <p:ph type="subTitle" idx="4"/>
          </p:nvPr>
        </p:nvSpPr>
        <p:spPr>
          <a:xfrm>
            <a:off x="2737733" y="3061964"/>
            <a:ext cx="270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7" name="Google Shape;297;p35"/>
          <p:cNvSpPr txBox="1">
            <a:spLocks noGrp="1"/>
          </p:cNvSpPr>
          <p:nvPr>
            <p:ph type="subTitle" idx="5"/>
          </p:nvPr>
        </p:nvSpPr>
        <p:spPr>
          <a:xfrm>
            <a:off x="6555800" y="4705203"/>
            <a:ext cx="3088000" cy="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8" name="Google Shape;298;p35"/>
          <p:cNvSpPr txBox="1">
            <a:spLocks noGrp="1"/>
          </p:cNvSpPr>
          <p:nvPr>
            <p:ph type="subTitle" idx="6"/>
          </p:nvPr>
        </p:nvSpPr>
        <p:spPr>
          <a:xfrm>
            <a:off x="6745200" y="5231644"/>
            <a:ext cx="270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9" name="Google Shape;299;p35"/>
          <p:cNvSpPr txBox="1">
            <a:spLocks noGrp="1"/>
          </p:cNvSpPr>
          <p:nvPr>
            <p:ph type="subTitle" idx="7"/>
          </p:nvPr>
        </p:nvSpPr>
        <p:spPr>
          <a:xfrm>
            <a:off x="2548200" y="4705203"/>
            <a:ext cx="3088000" cy="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0" name="Google Shape;300;p35"/>
          <p:cNvSpPr txBox="1">
            <a:spLocks noGrp="1"/>
          </p:cNvSpPr>
          <p:nvPr>
            <p:ph type="subTitle" idx="8"/>
          </p:nvPr>
        </p:nvSpPr>
        <p:spPr>
          <a:xfrm>
            <a:off x="2737600" y="5231644"/>
            <a:ext cx="270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1" name="Google Shape;301;p3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864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302" name="Google Shape;302;p3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" name="Google Shape;303;p3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363774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>
            <a:spLocks noGrp="1"/>
          </p:cNvSpPr>
          <p:nvPr>
            <p:ph type="subTitle" idx="1"/>
          </p:nvPr>
        </p:nvSpPr>
        <p:spPr>
          <a:xfrm>
            <a:off x="4762567" y="3872595"/>
            <a:ext cx="2687200" cy="6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6" name="Google Shape;306;p36"/>
          <p:cNvSpPr txBox="1">
            <a:spLocks noGrp="1"/>
          </p:cNvSpPr>
          <p:nvPr>
            <p:ph type="subTitle" idx="2"/>
          </p:nvPr>
        </p:nvSpPr>
        <p:spPr>
          <a:xfrm>
            <a:off x="4762567" y="4408963"/>
            <a:ext cx="268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7" name="Google Shape;307;p36"/>
          <p:cNvSpPr txBox="1">
            <a:spLocks noGrp="1"/>
          </p:cNvSpPr>
          <p:nvPr>
            <p:ph type="subTitle" idx="3"/>
          </p:nvPr>
        </p:nvSpPr>
        <p:spPr>
          <a:xfrm>
            <a:off x="1451200" y="3872595"/>
            <a:ext cx="2687200" cy="6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8" name="Google Shape;308;p36"/>
          <p:cNvSpPr txBox="1">
            <a:spLocks noGrp="1"/>
          </p:cNvSpPr>
          <p:nvPr>
            <p:ph type="subTitle" idx="4"/>
          </p:nvPr>
        </p:nvSpPr>
        <p:spPr>
          <a:xfrm>
            <a:off x="1451200" y="4408963"/>
            <a:ext cx="268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9" name="Google Shape;309;p36"/>
          <p:cNvSpPr txBox="1">
            <a:spLocks noGrp="1"/>
          </p:cNvSpPr>
          <p:nvPr>
            <p:ph type="subTitle" idx="5"/>
          </p:nvPr>
        </p:nvSpPr>
        <p:spPr>
          <a:xfrm>
            <a:off x="8073933" y="3872595"/>
            <a:ext cx="2687200" cy="6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0" name="Google Shape;310;p36"/>
          <p:cNvSpPr txBox="1">
            <a:spLocks noGrp="1"/>
          </p:cNvSpPr>
          <p:nvPr>
            <p:ph type="subTitle" idx="6"/>
          </p:nvPr>
        </p:nvSpPr>
        <p:spPr>
          <a:xfrm>
            <a:off x="8073933" y="4408963"/>
            <a:ext cx="268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1" name="Google Shape;311;p36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735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312" name="Google Shape;312;p36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" name="Google Shape;313;p36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" name="Google Shape;314;p36"/>
          <p:cNvCxnSpPr/>
          <p:nvPr/>
        </p:nvCxnSpPr>
        <p:spPr>
          <a:xfrm>
            <a:off x="9912233" y="-167467"/>
            <a:ext cx="2657600" cy="1773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735055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Numbers and text 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Google Shape;316;p37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7" name="Google Shape;317;p37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8" name="Google Shape;318;p37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9" name="Google Shape;319;p37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0" name="Google Shape;320;p37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" name="Google Shape;321;p37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2" name="Google Shape;322;p37"/>
          <p:cNvSpPr txBox="1">
            <a:spLocks noGrp="1"/>
          </p:cNvSpPr>
          <p:nvPr>
            <p:ph type="title"/>
          </p:nvPr>
        </p:nvSpPr>
        <p:spPr>
          <a:xfrm>
            <a:off x="3706800" y="593367"/>
            <a:ext cx="477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3" name="Google Shape;323;p37"/>
          <p:cNvSpPr txBox="1">
            <a:spLocks noGrp="1"/>
          </p:cNvSpPr>
          <p:nvPr>
            <p:ph type="subTitle" idx="1"/>
          </p:nvPr>
        </p:nvSpPr>
        <p:spPr>
          <a:xfrm>
            <a:off x="7075533" y="2280253"/>
            <a:ext cx="3314800" cy="5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4" name="Google Shape;324;p37"/>
          <p:cNvSpPr txBox="1">
            <a:spLocks noGrp="1"/>
          </p:cNvSpPr>
          <p:nvPr>
            <p:ph type="subTitle" idx="2"/>
          </p:nvPr>
        </p:nvSpPr>
        <p:spPr>
          <a:xfrm>
            <a:off x="7075533" y="2814956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5" name="Google Shape;325;p37"/>
          <p:cNvSpPr txBox="1">
            <a:spLocks noGrp="1"/>
          </p:cNvSpPr>
          <p:nvPr>
            <p:ph type="subTitle" idx="3"/>
          </p:nvPr>
        </p:nvSpPr>
        <p:spPr>
          <a:xfrm>
            <a:off x="1801667" y="2280253"/>
            <a:ext cx="3314800" cy="5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6" name="Google Shape;326;p37"/>
          <p:cNvSpPr txBox="1">
            <a:spLocks noGrp="1"/>
          </p:cNvSpPr>
          <p:nvPr>
            <p:ph type="subTitle" idx="4"/>
          </p:nvPr>
        </p:nvSpPr>
        <p:spPr>
          <a:xfrm>
            <a:off x="1801667" y="2814956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7" name="Google Shape;327;p37"/>
          <p:cNvSpPr txBox="1">
            <a:spLocks noGrp="1"/>
          </p:cNvSpPr>
          <p:nvPr>
            <p:ph type="subTitle" idx="5"/>
          </p:nvPr>
        </p:nvSpPr>
        <p:spPr>
          <a:xfrm>
            <a:off x="7075533" y="4736157"/>
            <a:ext cx="3314800" cy="6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8" name="Google Shape;328;p37"/>
          <p:cNvSpPr txBox="1">
            <a:spLocks noGrp="1"/>
          </p:cNvSpPr>
          <p:nvPr>
            <p:ph type="subTitle" idx="6"/>
          </p:nvPr>
        </p:nvSpPr>
        <p:spPr>
          <a:xfrm>
            <a:off x="7075533" y="5261983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9" name="Google Shape;329;p37"/>
          <p:cNvSpPr txBox="1">
            <a:spLocks noGrp="1"/>
          </p:cNvSpPr>
          <p:nvPr>
            <p:ph type="subTitle" idx="7"/>
          </p:nvPr>
        </p:nvSpPr>
        <p:spPr>
          <a:xfrm>
            <a:off x="1801667" y="4736157"/>
            <a:ext cx="3314800" cy="6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0" name="Google Shape;330;p37"/>
          <p:cNvSpPr txBox="1">
            <a:spLocks noGrp="1"/>
          </p:cNvSpPr>
          <p:nvPr>
            <p:ph type="subTitle" idx="8"/>
          </p:nvPr>
        </p:nvSpPr>
        <p:spPr>
          <a:xfrm>
            <a:off x="1801733" y="5261983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1" name="Google Shape;331;p37"/>
          <p:cNvSpPr txBox="1">
            <a:spLocks noGrp="1"/>
          </p:cNvSpPr>
          <p:nvPr>
            <p:ph type="title" idx="9" hasCustomPrompt="1"/>
          </p:nvPr>
        </p:nvSpPr>
        <p:spPr>
          <a:xfrm>
            <a:off x="1801667" y="1508567"/>
            <a:ext cx="33148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2" name="Google Shape;332;p37"/>
          <p:cNvSpPr txBox="1">
            <a:spLocks noGrp="1"/>
          </p:cNvSpPr>
          <p:nvPr>
            <p:ph type="title" idx="13" hasCustomPrompt="1"/>
          </p:nvPr>
        </p:nvSpPr>
        <p:spPr>
          <a:xfrm>
            <a:off x="7075533" y="1508567"/>
            <a:ext cx="33148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3" name="Google Shape;333;p37"/>
          <p:cNvSpPr txBox="1">
            <a:spLocks noGrp="1"/>
          </p:cNvSpPr>
          <p:nvPr>
            <p:ph type="title" idx="14" hasCustomPrompt="1"/>
          </p:nvPr>
        </p:nvSpPr>
        <p:spPr>
          <a:xfrm>
            <a:off x="1801733" y="3952751"/>
            <a:ext cx="33148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4" name="Google Shape;334;p37"/>
          <p:cNvSpPr txBox="1">
            <a:spLocks noGrp="1"/>
          </p:cNvSpPr>
          <p:nvPr>
            <p:ph type="title" idx="15" hasCustomPrompt="1"/>
          </p:nvPr>
        </p:nvSpPr>
        <p:spPr>
          <a:xfrm>
            <a:off x="7075533" y="3952751"/>
            <a:ext cx="33148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60237252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>
            <a:spLocks noGrp="1"/>
          </p:cNvSpPr>
          <p:nvPr>
            <p:ph type="subTitle" idx="1"/>
          </p:nvPr>
        </p:nvSpPr>
        <p:spPr>
          <a:xfrm>
            <a:off x="4957767" y="4392265"/>
            <a:ext cx="21904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7" name="Google Shape;337;p38"/>
          <p:cNvSpPr txBox="1">
            <a:spLocks noGrp="1"/>
          </p:cNvSpPr>
          <p:nvPr>
            <p:ph type="subTitle" idx="2"/>
          </p:nvPr>
        </p:nvSpPr>
        <p:spPr>
          <a:xfrm>
            <a:off x="4823567" y="4938529"/>
            <a:ext cx="245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8" name="Google Shape;338;p38"/>
          <p:cNvSpPr txBox="1">
            <a:spLocks noGrp="1"/>
          </p:cNvSpPr>
          <p:nvPr>
            <p:ph type="subTitle" idx="3"/>
          </p:nvPr>
        </p:nvSpPr>
        <p:spPr>
          <a:xfrm>
            <a:off x="1770700" y="4392265"/>
            <a:ext cx="21904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9" name="Google Shape;339;p38"/>
          <p:cNvSpPr txBox="1">
            <a:spLocks noGrp="1"/>
          </p:cNvSpPr>
          <p:nvPr>
            <p:ph type="subTitle" idx="4"/>
          </p:nvPr>
        </p:nvSpPr>
        <p:spPr>
          <a:xfrm>
            <a:off x="1636568" y="4938529"/>
            <a:ext cx="245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0" name="Google Shape;340;p38"/>
          <p:cNvSpPr txBox="1">
            <a:spLocks noGrp="1"/>
          </p:cNvSpPr>
          <p:nvPr>
            <p:ph type="subTitle" idx="5"/>
          </p:nvPr>
        </p:nvSpPr>
        <p:spPr>
          <a:xfrm>
            <a:off x="8144733" y="4392265"/>
            <a:ext cx="21908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1" name="Google Shape;341;p38"/>
          <p:cNvSpPr txBox="1">
            <a:spLocks noGrp="1"/>
          </p:cNvSpPr>
          <p:nvPr>
            <p:ph type="subTitle" idx="6"/>
          </p:nvPr>
        </p:nvSpPr>
        <p:spPr>
          <a:xfrm>
            <a:off x="8010733" y="4938529"/>
            <a:ext cx="245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2" name="Google Shape;342;p38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425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343" name="Google Shape;343;p38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4" name="Google Shape;344;p38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362036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Title and four columns 3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>
            <a:spLocks noGrp="1"/>
          </p:cNvSpPr>
          <p:nvPr>
            <p:ph type="subTitle" idx="1"/>
          </p:nvPr>
        </p:nvSpPr>
        <p:spPr>
          <a:xfrm>
            <a:off x="6333567" y="2176995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7" name="Google Shape;347;p39"/>
          <p:cNvSpPr txBox="1">
            <a:spLocks noGrp="1"/>
          </p:cNvSpPr>
          <p:nvPr>
            <p:ph type="subTitle" idx="2"/>
          </p:nvPr>
        </p:nvSpPr>
        <p:spPr>
          <a:xfrm>
            <a:off x="6333579" y="271336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8" name="Google Shape;348;p39"/>
          <p:cNvSpPr txBox="1">
            <a:spLocks noGrp="1"/>
          </p:cNvSpPr>
          <p:nvPr>
            <p:ph type="subTitle" idx="3"/>
          </p:nvPr>
        </p:nvSpPr>
        <p:spPr>
          <a:xfrm>
            <a:off x="3075267" y="2176995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9" name="Google Shape;349;p39"/>
          <p:cNvSpPr txBox="1">
            <a:spLocks noGrp="1"/>
          </p:cNvSpPr>
          <p:nvPr>
            <p:ph type="subTitle" idx="4"/>
          </p:nvPr>
        </p:nvSpPr>
        <p:spPr>
          <a:xfrm>
            <a:off x="3075283" y="271336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0" name="Google Shape;350;p39"/>
          <p:cNvSpPr txBox="1">
            <a:spLocks noGrp="1"/>
          </p:cNvSpPr>
          <p:nvPr>
            <p:ph type="subTitle" idx="5"/>
          </p:nvPr>
        </p:nvSpPr>
        <p:spPr>
          <a:xfrm>
            <a:off x="6333567" y="4083031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1" name="Google Shape;351;p39"/>
          <p:cNvSpPr txBox="1">
            <a:spLocks noGrp="1"/>
          </p:cNvSpPr>
          <p:nvPr>
            <p:ph type="subTitle" idx="6"/>
          </p:nvPr>
        </p:nvSpPr>
        <p:spPr>
          <a:xfrm>
            <a:off x="6333579" y="462806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2" name="Google Shape;352;p39"/>
          <p:cNvSpPr txBox="1">
            <a:spLocks noGrp="1"/>
          </p:cNvSpPr>
          <p:nvPr>
            <p:ph type="subTitle" idx="7"/>
          </p:nvPr>
        </p:nvSpPr>
        <p:spPr>
          <a:xfrm>
            <a:off x="3075267" y="4083031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3" name="Google Shape;353;p39"/>
          <p:cNvSpPr txBox="1">
            <a:spLocks noGrp="1"/>
          </p:cNvSpPr>
          <p:nvPr>
            <p:ph type="subTitle" idx="8"/>
          </p:nvPr>
        </p:nvSpPr>
        <p:spPr>
          <a:xfrm>
            <a:off x="3075283" y="462806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4" name="Google Shape;354;p39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371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355" name="Google Shape;355;p3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6" name="Google Shape;356;p3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4961196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Google Shape;358;p40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9" name="Google Shape;359;p40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0" name="Google Shape;360;p40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1" name="Google Shape;361;p40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2" name="Google Shape;362;p40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" name="Google Shape;363;p40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4" name="Google Shape;364;p40"/>
          <p:cNvSpPr txBox="1">
            <a:spLocks noGrp="1"/>
          </p:cNvSpPr>
          <p:nvPr>
            <p:ph type="subTitle" idx="1"/>
          </p:nvPr>
        </p:nvSpPr>
        <p:spPr>
          <a:xfrm>
            <a:off x="971667" y="1483829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5" name="Google Shape;365;p40"/>
          <p:cNvSpPr txBox="1">
            <a:spLocks noGrp="1"/>
          </p:cNvSpPr>
          <p:nvPr>
            <p:ph type="subTitle" idx="2"/>
          </p:nvPr>
        </p:nvSpPr>
        <p:spPr>
          <a:xfrm>
            <a:off x="971683" y="2020199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6" name="Google Shape;366;p40"/>
          <p:cNvSpPr txBox="1">
            <a:spLocks noGrp="1"/>
          </p:cNvSpPr>
          <p:nvPr>
            <p:ph type="subTitle" idx="3"/>
          </p:nvPr>
        </p:nvSpPr>
        <p:spPr>
          <a:xfrm>
            <a:off x="971667" y="2715181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7" name="Google Shape;367;p40"/>
          <p:cNvSpPr txBox="1">
            <a:spLocks noGrp="1"/>
          </p:cNvSpPr>
          <p:nvPr>
            <p:ph type="subTitle" idx="4"/>
          </p:nvPr>
        </p:nvSpPr>
        <p:spPr>
          <a:xfrm>
            <a:off x="971683" y="326021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8" name="Google Shape;368;p40"/>
          <p:cNvSpPr txBox="1">
            <a:spLocks noGrp="1"/>
          </p:cNvSpPr>
          <p:nvPr>
            <p:ph type="title"/>
          </p:nvPr>
        </p:nvSpPr>
        <p:spPr>
          <a:xfrm>
            <a:off x="2042200" y="593367"/>
            <a:ext cx="810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9" name="Google Shape;369;p40"/>
          <p:cNvSpPr txBox="1">
            <a:spLocks noGrp="1"/>
          </p:cNvSpPr>
          <p:nvPr>
            <p:ph type="subTitle" idx="5"/>
          </p:nvPr>
        </p:nvSpPr>
        <p:spPr>
          <a:xfrm>
            <a:off x="971667" y="3996300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0" name="Google Shape;370;p40"/>
          <p:cNvSpPr txBox="1">
            <a:spLocks noGrp="1"/>
          </p:cNvSpPr>
          <p:nvPr>
            <p:ph type="subTitle" idx="6"/>
          </p:nvPr>
        </p:nvSpPr>
        <p:spPr>
          <a:xfrm>
            <a:off x="971683" y="4541332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87320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757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6718633" y="3401932"/>
            <a:ext cx="33148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6718633" y="3948267"/>
            <a:ext cx="3314800" cy="12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2257567" y="3401932"/>
            <a:ext cx="33148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2257567" y="3948267"/>
            <a:ext cx="3314800" cy="12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35" name="Google Shape;35;p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6;p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9247667" y="5241767"/>
            <a:ext cx="3399200" cy="1806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778349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>
            <a:spLocks noGrp="1"/>
          </p:cNvSpPr>
          <p:nvPr>
            <p:ph type="title" hasCustomPrompt="1"/>
          </p:nvPr>
        </p:nvSpPr>
        <p:spPr>
          <a:xfrm>
            <a:off x="3457233" y="952800"/>
            <a:ext cx="52776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41"/>
          <p:cNvSpPr txBox="1">
            <a:spLocks noGrp="1"/>
          </p:cNvSpPr>
          <p:nvPr>
            <p:ph type="subTitle" idx="1"/>
          </p:nvPr>
        </p:nvSpPr>
        <p:spPr>
          <a:xfrm>
            <a:off x="3153312" y="1795200"/>
            <a:ext cx="5885600" cy="5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4" name="Google Shape;374;p41"/>
          <p:cNvSpPr txBox="1">
            <a:spLocks noGrp="1"/>
          </p:cNvSpPr>
          <p:nvPr>
            <p:ph type="title" idx="2" hasCustomPrompt="1"/>
          </p:nvPr>
        </p:nvSpPr>
        <p:spPr>
          <a:xfrm>
            <a:off x="3457233" y="2750700"/>
            <a:ext cx="52776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7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5" name="Google Shape;375;p41"/>
          <p:cNvSpPr txBox="1">
            <a:spLocks noGrp="1"/>
          </p:cNvSpPr>
          <p:nvPr>
            <p:ph type="subTitle" idx="3"/>
          </p:nvPr>
        </p:nvSpPr>
        <p:spPr>
          <a:xfrm>
            <a:off x="3153312" y="3593100"/>
            <a:ext cx="5885600" cy="5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6" name="Google Shape;376;p41"/>
          <p:cNvSpPr txBox="1">
            <a:spLocks noGrp="1"/>
          </p:cNvSpPr>
          <p:nvPr>
            <p:ph type="title" idx="4" hasCustomPrompt="1"/>
          </p:nvPr>
        </p:nvSpPr>
        <p:spPr>
          <a:xfrm>
            <a:off x="3457233" y="4548600"/>
            <a:ext cx="52776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7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41"/>
          <p:cNvSpPr txBox="1">
            <a:spLocks noGrp="1"/>
          </p:cNvSpPr>
          <p:nvPr>
            <p:ph type="subTitle" idx="5"/>
          </p:nvPr>
        </p:nvSpPr>
        <p:spPr>
          <a:xfrm>
            <a:off x="3153267" y="5391000"/>
            <a:ext cx="5885600" cy="5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378" name="Google Shape;378;p4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9" name="Google Shape;379;p4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562244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Numbers and text 2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>
            <a:spLocks noGrp="1"/>
          </p:cNvSpPr>
          <p:nvPr>
            <p:ph type="subTitle" idx="1"/>
          </p:nvPr>
        </p:nvSpPr>
        <p:spPr>
          <a:xfrm>
            <a:off x="7600812" y="2779025"/>
            <a:ext cx="36860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2" name="Google Shape;382;p42"/>
          <p:cNvSpPr txBox="1">
            <a:spLocks noGrp="1"/>
          </p:cNvSpPr>
          <p:nvPr>
            <p:ph type="subTitle" idx="2"/>
          </p:nvPr>
        </p:nvSpPr>
        <p:spPr>
          <a:xfrm>
            <a:off x="7600828" y="3315392"/>
            <a:ext cx="3686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3" name="Google Shape;383;p42"/>
          <p:cNvSpPr txBox="1">
            <a:spLocks noGrp="1"/>
          </p:cNvSpPr>
          <p:nvPr>
            <p:ph type="subTitle" idx="3"/>
          </p:nvPr>
        </p:nvSpPr>
        <p:spPr>
          <a:xfrm>
            <a:off x="2631984" y="1202845"/>
            <a:ext cx="36860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4" name="Google Shape;384;p42"/>
          <p:cNvSpPr txBox="1">
            <a:spLocks noGrp="1"/>
          </p:cNvSpPr>
          <p:nvPr>
            <p:ph type="subTitle" idx="4"/>
          </p:nvPr>
        </p:nvSpPr>
        <p:spPr>
          <a:xfrm>
            <a:off x="2631984" y="1739213"/>
            <a:ext cx="3686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5" name="Google Shape;385;p42"/>
          <p:cNvSpPr txBox="1">
            <a:spLocks noGrp="1"/>
          </p:cNvSpPr>
          <p:nvPr>
            <p:ph type="subTitle" idx="5"/>
          </p:nvPr>
        </p:nvSpPr>
        <p:spPr>
          <a:xfrm>
            <a:off x="2631984" y="4387833"/>
            <a:ext cx="36860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6" name="Google Shape;386;p42"/>
          <p:cNvSpPr txBox="1">
            <a:spLocks noGrp="1"/>
          </p:cNvSpPr>
          <p:nvPr>
            <p:ph type="subTitle" idx="6"/>
          </p:nvPr>
        </p:nvSpPr>
        <p:spPr>
          <a:xfrm>
            <a:off x="2631984" y="4932865"/>
            <a:ext cx="3686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387" name="Google Shape;387;p4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8" name="Google Shape;388;p4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9" name="Google Shape;389;p42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0" name="Google Shape;390;p42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" name="Google Shape;391;p42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2" name="Google Shape;392;p42"/>
          <p:cNvSpPr txBox="1">
            <a:spLocks noGrp="1"/>
          </p:cNvSpPr>
          <p:nvPr>
            <p:ph type="title" hasCustomPrompt="1"/>
          </p:nvPr>
        </p:nvSpPr>
        <p:spPr>
          <a:xfrm>
            <a:off x="977333" y="1485933"/>
            <a:ext cx="14908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3" name="Google Shape;393;p42"/>
          <p:cNvSpPr txBox="1">
            <a:spLocks noGrp="1"/>
          </p:cNvSpPr>
          <p:nvPr>
            <p:ph type="title" idx="7" hasCustomPrompt="1"/>
          </p:nvPr>
        </p:nvSpPr>
        <p:spPr>
          <a:xfrm>
            <a:off x="977333" y="4670900"/>
            <a:ext cx="14908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4" name="Google Shape;394;p42"/>
          <p:cNvSpPr txBox="1">
            <a:spLocks noGrp="1"/>
          </p:cNvSpPr>
          <p:nvPr>
            <p:ph type="title" idx="8" hasCustomPrompt="1"/>
          </p:nvPr>
        </p:nvSpPr>
        <p:spPr>
          <a:xfrm>
            <a:off x="5921336" y="3035317"/>
            <a:ext cx="14908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4024827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>
            <a:spLocks noGrp="1"/>
          </p:cNvSpPr>
          <p:nvPr>
            <p:ph type="title"/>
          </p:nvPr>
        </p:nvSpPr>
        <p:spPr>
          <a:xfrm>
            <a:off x="1071667" y="2720661"/>
            <a:ext cx="54500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7" name="Google Shape;397;p43"/>
          <p:cNvSpPr txBox="1">
            <a:spLocks noGrp="1"/>
          </p:cNvSpPr>
          <p:nvPr>
            <p:ph type="subTitle" idx="1"/>
          </p:nvPr>
        </p:nvSpPr>
        <p:spPr>
          <a:xfrm>
            <a:off x="1071667" y="3591367"/>
            <a:ext cx="42124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398" name="Google Shape;398;p4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9" name="Google Shape;399;p4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1540877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 txBox="1">
            <a:spLocks noGrp="1"/>
          </p:cNvSpPr>
          <p:nvPr>
            <p:ph type="title"/>
          </p:nvPr>
        </p:nvSpPr>
        <p:spPr>
          <a:xfrm>
            <a:off x="5986867" y="2730300"/>
            <a:ext cx="4485600" cy="8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2" name="Google Shape;402;p44"/>
          <p:cNvSpPr txBox="1">
            <a:spLocks noGrp="1"/>
          </p:cNvSpPr>
          <p:nvPr>
            <p:ph type="subTitle" idx="1"/>
          </p:nvPr>
        </p:nvSpPr>
        <p:spPr>
          <a:xfrm>
            <a:off x="6474067" y="3593100"/>
            <a:ext cx="39984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403" name="Google Shape;403;p4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" name="Google Shape;404;p4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6114180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 and text 7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>
            <a:spLocks noGrp="1"/>
          </p:cNvSpPr>
          <p:nvPr>
            <p:ph type="subTitle" idx="1"/>
          </p:nvPr>
        </p:nvSpPr>
        <p:spPr>
          <a:xfrm>
            <a:off x="5555733" y="1938033"/>
            <a:ext cx="5276800" cy="38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50799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7" name="Google Shape;407;p4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6003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408" name="Google Shape;408;p4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9" name="Google Shape;409;p4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0" name="Google Shape;410;p45"/>
          <p:cNvCxnSpPr/>
          <p:nvPr/>
        </p:nvCxnSpPr>
        <p:spPr>
          <a:xfrm flipH="1">
            <a:off x="9029533" y="4884600"/>
            <a:ext cx="3764400" cy="2177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788528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2" name="Google Shape;412;p46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4" name="Google Shape;414;p46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5" name="Google Shape;415;p46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6" name="Google Shape;416;p46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7" name="Google Shape;417;p46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8" name="Google Shape;418;p46"/>
          <p:cNvSpPr txBox="1">
            <a:spLocks noGrp="1"/>
          </p:cNvSpPr>
          <p:nvPr>
            <p:ph type="title"/>
          </p:nvPr>
        </p:nvSpPr>
        <p:spPr>
          <a:xfrm>
            <a:off x="2042200" y="593367"/>
            <a:ext cx="810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9" name="Google Shape;419;p46"/>
          <p:cNvSpPr txBox="1">
            <a:spLocks noGrp="1"/>
          </p:cNvSpPr>
          <p:nvPr>
            <p:ph type="subTitle" idx="1"/>
          </p:nvPr>
        </p:nvSpPr>
        <p:spPr>
          <a:xfrm>
            <a:off x="6033584" y="2050217"/>
            <a:ext cx="5276800" cy="38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50799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0" name="Google Shape;420;p46"/>
          <p:cNvSpPr txBox="1">
            <a:spLocks noGrp="1"/>
          </p:cNvSpPr>
          <p:nvPr>
            <p:ph type="subTitle" idx="2"/>
          </p:nvPr>
        </p:nvSpPr>
        <p:spPr>
          <a:xfrm>
            <a:off x="881617" y="2050217"/>
            <a:ext cx="5276800" cy="38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50799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35521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7"/>
          <p:cNvSpPr txBox="1">
            <a:spLocks noGrp="1"/>
          </p:cNvSpPr>
          <p:nvPr>
            <p:ph type="subTitle" idx="1"/>
          </p:nvPr>
        </p:nvSpPr>
        <p:spPr>
          <a:xfrm>
            <a:off x="6421433" y="4821833"/>
            <a:ext cx="3922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3" name="Google Shape;423;p47"/>
          <p:cNvSpPr txBox="1">
            <a:spLocks noGrp="1"/>
          </p:cNvSpPr>
          <p:nvPr>
            <p:ph type="subTitle" idx="2"/>
          </p:nvPr>
        </p:nvSpPr>
        <p:spPr>
          <a:xfrm>
            <a:off x="6421600" y="5275167"/>
            <a:ext cx="3922400" cy="8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4" name="Google Shape;424;p47"/>
          <p:cNvSpPr txBox="1">
            <a:spLocks noGrp="1"/>
          </p:cNvSpPr>
          <p:nvPr>
            <p:ph type="subTitle" idx="3"/>
          </p:nvPr>
        </p:nvSpPr>
        <p:spPr>
          <a:xfrm>
            <a:off x="1847772" y="4821833"/>
            <a:ext cx="3922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5" name="Google Shape;425;p47"/>
          <p:cNvSpPr txBox="1">
            <a:spLocks noGrp="1"/>
          </p:cNvSpPr>
          <p:nvPr>
            <p:ph type="subTitle" idx="4"/>
          </p:nvPr>
        </p:nvSpPr>
        <p:spPr>
          <a:xfrm>
            <a:off x="1848033" y="5275167"/>
            <a:ext cx="3922400" cy="8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6" name="Google Shape;426;p47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363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427" name="Google Shape;427;p47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8" name="Google Shape;428;p47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2698800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Title and three columns 4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>
            <a:spLocks noGrp="1"/>
          </p:cNvSpPr>
          <p:nvPr>
            <p:ph type="title"/>
          </p:nvPr>
        </p:nvSpPr>
        <p:spPr>
          <a:xfrm>
            <a:off x="1659000" y="593367"/>
            <a:ext cx="88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1" name="Google Shape;431;p48"/>
          <p:cNvSpPr txBox="1">
            <a:spLocks noGrp="1"/>
          </p:cNvSpPr>
          <p:nvPr>
            <p:ph type="subTitle" idx="1"/>
          </p:nvPr>
        </p:nvSpPr>
        <p:spPr>
          <a:xfrm>
            <a:off x="4678667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2" name="Google Shape;432;p48"/>
          <p:cNvSpPr txBox="1">
            <a:spLocks noGrp="1"/>
          </p:cNvSpPr>
          <p:nvPr>
            <p:ph type="subTitle" idx="2"/>
          </p:nvPr>
        </p:nvSpPr>
        <p:spPr>
          <a:xfrm>
            <a:off x="4678700" y="5086600"/>
            <a:ext cx="2834800" cy="11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3" name="Google Shape;433;p48"/>
          <p:cNvSpPr txBox="1">
            <a:spLocks noGrp="1"/>
          </p:cNvSpPr>
          <p:nvPr>
            <p:ph type="subTitle" idx="3"/>
          </p:nvPr>
        </p:nvSpPr>
        <p:spPr>
          <a:xfrm>
            <a:off x="1270700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4" name="Google Shape;434;p48"/>
          <p:cNvSpPr txBox="1">
            <a:spLocks noGrp="1"/>
          </p:cNvSpPr>
          <p:nvPr>
            <p:ph type="subTitle" idx="4"/>
          </p:nvPr>
        </p:nvSpPr>
        <p:spPr>
          <a:xfrm>
            <a:off x="1270833" y="5086601"/>
            <a:ext cx="2834800" cy="11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5" name="Google Shape;435;p48"/>
          <p:cNvSpPr txBox="1">
            <a:spLocks noGrp="1"/>
          </p:cNvSpPr>
          <p:nvPr>
            <p:ph type="subTitle" idx="5"/>
          </p:nvPr>
        </p:nvSpPr>
        <p:spPr>
          <a:xfrm>
            <a:off x="8086500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6" name="Google Shape;436;p48"/>
          <p:cNvSpPr txBox="1">
            <a:spLocks noGrp="1"/>
          </p:cNvSpPr>
          <p:nvPr>
            <p:ph type="subTitle" idx="6"/>
          </p:nvPr>
        </p:nvSpPr>
        <p:spPr>
          <a:xfrm>
            <a:off x="8086500" y="5086600"/>
            <a:ext cx="2834800" cy="11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437" name="Google Shape;437;p48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8" name="Google Shape;438;p48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9" name="Google Shape;439;p48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0" name="Google Shape;440;p48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7482998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9"/>
          <p:cNvSpPr txBox="1">
            <a:spLocks noGrp="1"/>
          </p:cNvSpPr>
          <p:nvPr>
            <p:ph type="title"/>
          </p:nvPr>
        </p:nvSpPr>
        <p:spPr>
          <a:xfrm>
            <a:off x="3777200" y="1054933"/>
            <a:ext cx="4637600" cy="12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9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3" name="Google Shape;443;p49"/>
          <p:cNvSpPr txBox="1">
            <a:spLocks noGrp="1"/>
          </p:cNvSpPr>
          <p:nvPr>
            <p:ph type="subTitle" idx="1"/>
          </p:nvPr>
        </p:nvSpPr>
        <p:spPr>
          <a:xfrm>
            <a:off x="3977800" y="2332567"/>
            <a:ext cx="4236400" cy="12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4" name="Google Shape;444;p49"/>
          <p:cNvSpPr txBox="1"/>
          <p:nvPr/>
        </p:nvSpPr>
        <p:spPr>
          <a:xfrm>
            <a:off x="3867267" y="4584367"/>
            <a:ext cx="4457600" cy="9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67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467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lang="en" sz="1467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467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467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467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5" name="Google Shape;445;p4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6" name="Google Shape;446;p49"/>
          <p:cNvCxnSpPr/>
          <p:nvPr/>
        </p:nvCxnSpPr>
        <p:spPr>
          <a:xfrm>
            <a:off x="-343967" y="5247167"/>
            <a:ext cx="4063200" cy="1795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7" name="Google Shape;447;p4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8" name="Google Shape;448;p49"/>
          <p:cNvCxnSpPr/>
          <p:nvPr/>
        </p:nvCxnSpPr>
        <p:spPr>
          <a:xfrm>
            <a:off x="8623267" y="-96733"/>
            <a:ext cx="4063200" cy="1795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8388727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67881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9965859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9912233" y="-167467"/>
            <a:ext cx="2657600" cy="1773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96367" y="5257967"/>
            <a:ext cx="2657600" cy="1773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5284676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9029533" y="4884600"/>
            <a:ext cx="3764400" cy="2177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9228388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3248552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31427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6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9082624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405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2996667" y="1910733"/>
            <a:ext cx="2450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ubTitle" idx="2"/>
          </p:nvPr>
        </p:nvSpPr>
        <p:spPr>
          <a:xfrm>
            <a:off x="2996667" y="2386733"/>
            <a:ext cx="6880400" cy="36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67732" lvl="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>
                <a:solidFill>
                  <a:srgbClr val="37495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5729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47;p7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65185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1496667" y="1430667"/>
            <a:ext cx="9198800" cy="3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50" name="Google Shape;50;p8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51;p8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9457667" y="5246767"/>
            <a:ext cx="3110400" cy="1796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560600" y="-162133"/>
            <a:ext cx="3110400" cy="1796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3800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1194600" y="2242667"/>
            <a:ext cx="5129600" cy="31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7573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7900600" y="3730000"/>
            <a:ext cx="4504000" cy="3289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87932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950967" y="589236"/>
            <a:ext cx="4742800" cy="1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4000">
                <a:latin typeface="Vidaloka"/>
                <a:ea typeface="Vidaloka"/>
                <a:cs typeface="Vidaloka"/>
                <a:sym typeface="Vidalok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2" name="Google Shape;62;p10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63;p10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64;p10"/>
          <p:cNvCxnSpPr/>
          <p:nvPr/>
        </p:nvCxnSpPr>
        <p:spPr>
          <a:xfrm rot="10800000" flipH="1">
            <a:off x="8193300" y="4138300"/>
            <a:ext cx="4157600" cy="29348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6757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1000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021521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  <p:sldLayoutId id="2147483894" r:id="rId18"/>
    <p:sldLayoutId id="2147483895" r:id="rId19"/>
    <p:sldLayoutId id="2147483896" r:id="rId20"/>
    <p:sldLayoutId id="2147483897" r:id="rId21"/>
    <p:sldLayoutId id="2147483898" r:id="rId22"/>
    <p:sldLayoutId id="2147483899" r:id="rId23"/>
    <p:sldLayoutId id="2147483900" r:id="rId24"/>
    <p:sldLayoutId id="2147483901" r:id="rId25"/>
    <p:sldLayoutId id="2147483902" r:id="rId26"/>
    <p:sldLayoutId id="2147483903" r:id="rId27"/>
    <p:sldLayoutId id="2147483904" r:id="rId28"/>
    <p:sldLayoutId id="2147483905" r:id="rId29"/>
    <p:sldLayoutId id="2147483906" r:id="rId30"/>
    <p:sldLayoutId id="2147483907" r:id="rId31"/>
    <p:sldLayoutId id="2147483908" r:id="rId32"/>
    <p:sldLayoutId id="2147483909" r:id="rId33"/>
    <p:sldLayoutId id="2147483910" r:id="rId34"/>
    <p:sldLayoutId id="2147483911" r:id="rId35"/>
    <p:sldLayoutId id="2147483912" r:id="rId36"/>
    <p:sldLayoutId id="2147483913" r:id="rId37"/>
    <p:sldLayoutId id="2147483914" r:id="rId38"/>
    <p:sldLayoutId id="2147483915" r:id="rId39"/>
    <p:sldLayoutId id="2147483916" r:id="rId40"/>
    <p:sldLayoutId id="2147483917" r:id="rId41"/>
    <p:sldLayoutId id="2147483918" r:id="rId42"/>
    <p:sldLayoutId id="2147483919" r:id="rId43"/>
    <p:sldLayoutId id="2147483920" r:id="rId44"/>
    <p:sldLayoutId id="2147483921" r:id="rId45"/>
    <p:sldLayoutId id="2147483922" r:id="rId46"/>
    <p:sldLayoutId id="2147483923" r:id="rId47"/>
    <p:sldLayoutId id="2147483924" r:id="rId48"/>
    <p:sldLayoutId id="2147483925" r:id="rId49"/>
    <p:sldLayoutId id="2147483926" r:id="rId50"/>
    <p:sldLayoutId id="2147483927" r:id="rId51"/>
    <p:sldLayoutId id="2147483928" r:id="rId5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4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70" name="Google Shape;470;p5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907878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30" r:id="rId1"/>
    <p:sldLayoutId id="214748393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7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76" name="Google Shape;476;p57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137323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3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31632-841E-7BDF-74D3-D503CB8A6E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600" y="2060600"/>
            <a:ext cx="9418800" cy="2736800"/>
          </a:xfrm>
        </p:spPr>
        <p:txBody>
          <a:bodyPr>
            <a:noAutofit/>
          </a:bodyPr>
          <a:lstStyle/>
          <a:p>
            <a:r>
              <a:rPr lang="sr-Cyrl-RS" sz="4800" dirty="0"/>
              <a:t>ПРОЈЕКТОВАЊЕ И ИМПЛЕМЕНТАЦИЈА ИНФОРМАЦИОНОГ СИСТЕМА НА ПРИМЕРУ ПОПИСА СТАНОВНИШТВА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1E625EB5-AD15-C6E3-4136-4FC51A2E0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6600" y="4892267"/>
            <a:ext cx="9418800" cy="589200"/>
          </a:xfrm>
        </p:spPr>
        <p:txBody>
          <a:bodyPr/>
          <a:lstStyle/>
          <a:p>
            <a:r>
              <a:rPr lang="sr-Cyrl-RS" dirty="0"/>
              <a:t>Завршни рад, Игор Вуковић НРТ-36/19</a:t>
            </a:r>
          </a:p>
        </p:txBody>
      </p:sp>
    </p:spTree>
    <p:extLst>
      <p:ext uri="{BB962C8B-B14F-4D97-AF65-F5344CB8AC3E}">
        <p14:creationId xmlns:p14="http://schemas.microsoft.com/office/powerpoint/2010/main" val="3112398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8EB9D-7092-75C3-A73B-2FE40AAF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СТАНОВНИШТВО ПРЕМА НАЦИОНАЛНОЈ ПРИПАДНОСТИ И ПОЛУ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58F35D-7C4D-40E1-AF2B-7399AD9518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35358F7-ACAB-A881-F30A-D6199DA3C3BA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881617" y="2050217"/>
            <a:ext cx="3422786" cy="3852000"/>
          </a:xfrm>
        </p:spPr>
        <p:txBody>
          <a:bodyPr/>
          <a:lstStyle/>
          <a:p>
            <a:r>
              <a:rPr lang="sr-Cyrl-RS" dirty="0"/>
              <a:t>Пример статистичког приказа по управним окрузима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FF9132-D6BA-0FC6-3787-4571F2670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403" y="1700642"/>
            <a:ext cx="7034990" cy="420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588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414B5B24-FC29-6FC8-7128-3A30992804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sr-Cyrl-R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Самој изради базе података и информационог система се морало пажљиво приступити због осетљивости пројекта јер се обрађују и анализирају лични подаци становништва који не смеју да се нађу у јавности осим кроз бројеве у статистици. </a:t>
            </a:r>
          </a:p>
          <a:p>
            <a:pPr algn="just"/>
            <a:endParaRPr lang="sr-Cyrl-R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sr-Cyrl-R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 за попис становништва је реализован да би се убрзао и упростио попис становништва чији цео процес траје изузетно дуго. </a:t>
            </a:r>
          </a:p>
          <a:p>
            <a:pPr algn="just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0C3AC8-BB75-9B31-0DEE-1286AE46D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ЗАКЉУЧАК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303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0ADD9EFC-CDA8-14BA-33D8-57CE55A0F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1967" y="2682934"/>
            <a:ext cx="6968066" cy="2160000"/>
          </a:xfrm>
        </p:spPr>
        <p:txBody>
          <a:bodyPr/>
          <a:lstStyle/>
          <a:p>
            <a:pPr marR="2540" indent="450215" algn="just">
              <a:spcBef>
                <a:spcPts val="600"/>
              </a:spcBef>
              <a:spcAft>
                <a:spcPts val="600"/>
              </a:spcAft>
            </a:pPr>
            <a:r>
              <a:rPr lang="sr-Cyrl-R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Анализа пословних процеса	</a:t>
            </a:r>
            <a:endParaRPr lang="sr-Cyrl-R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540" indent="450215" algn="just">
              <a:spcBef>
                <a:spcPts val="600"/>
              </a:spcBef>
              <a:spcAft>
                <a:spcPts val="600"/>
              </a:spcAft>
            </a:pPr>
            <a:r>
              <a:rPr lang="sr-Cyrl-R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Пројектовање базе података</a:t>
            </a:r>
            <a:endParaRPr lang="sr-Cyrl-R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540" indent="450215" algn="just">
              <a:spcBef>
                <a:spcPts val="600"/>
              </a:spcBef>
              <a:spcAft>
                <a:spcPts val="600"/>
              </a:spcAft>
            </a:pPr>
            <a:r>
              <a:rPr lang="sr-Cyrl-R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Практична реализација информационог система</a:t>
            </a:r>
            <a:endParaRPr lang="sr-Cyrl-R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sr-Cyrl-RS" sz="2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B0A73F-6795-E97A-B7F5-B49B0744A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Основни задаци:</a:t>
            </a:r>
            <a:br>
              <a:rPr lang="sr-Cyrl-R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3238646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363F913F-0F67-6D22-A5BB-EA0395436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ПРИЈАВЉИВАЊЕ ПОПИСИВАЧА</a:t>
            </a: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60C5207D-262E-02B2-8A87-CDC3560BEB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r-Cyrl-RS" dirty="0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EF05114D-6688-92DE-C0D7-0781416C4CDB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pPr algn="l"/>
            <a:r>
              <a:rPr lang="sr-Cyrl-RS" dirty="0"/>
              <a:t>Почетни прозор програма</a:t>
            </a:r>
          </a:p>
          <a:p>
            <a:pPr algn="l"/>
            <a:r>
              <a:rPr lang="sr-Cyrl-RS" dirty="0"/>
              <a:t>Унос корисничког имена и шифре коју је пописивач изабрао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C58BB1A-250C-DFA4-FFCD-19C9BBBBE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669" y="2645595"/>
            <a:ext cx="2561413" cy="261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049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BB837-A3BD-8DFB-E2CD-1A70AB55D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ПОЧЕТНИ МЕНИ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1B01DB-F523-6DB9-D4A2-04A3227BFB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5178DCA-3E05-FE34-EA99-71AC1E19F3E0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sr-Cyrl-RS" dirty="0"/>
              <a:t>Пописивач има избор за отварање одељка за администацију или попис</a:t>
            </a:r>
          </a:p>
          <a:p>
            <a:r>
              <a:rPr lang="sr-Cyrl-RS" dirty="0"/>
              <a:t>Могућност прегледа свих питања и одјаве пописивача из програма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DE47CC-7C57-9812-78FE-57031EFDB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993" y="2050217"/>
            <a:ext cx="3829982" cy="385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627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CCA6F-D051-0739-B7D1-41F875FB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АДМИНИСТРАЦИЈА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C645AD-8997-F1AB-B33E-24492AC1D0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901C984-CD75-A6B2-14D2-8FAF1FE86F95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sr-Cyrl-RS" dirty="0"/>
              <a:t>Избор уноса новог пописивача у базу</a:t>
            </a:r>
          </a:p>
          <a:p>
            <a:r>
              <a:rPr lang="sr-Cyrl-RS" dirty="0"/>
              <a:t>Преглед статистике досадашњег пописа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87BB06-33A4-6C22-94C5-8A07B6195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726" y="2252645"/>
            <a:ext cx="4272516" cy="344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426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127FA-D262-F0B7-3440-E18BDEFC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УНОС ПОПИСИВАЧА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3B7956-06C8-8B0A-FAAA-FCE92672A3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34C0D49-47E1-7736-C0E1-3CFB33D2FB74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sr-Cyrl-RS" dirty="0"/>
              <a:t>Подаци потребни за додавање новог пописивача</a:t>
            </a:r>
          </a:p>
          <a:p>
            <a:r>
              <a:rPr lang="sr-Cyrl-RS" dirty="0"/>
              <a:t>Потребно је прво пописати особу, па тек онда може да добије статус пописивача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C0DA26-71B1-5EFB-514A-939794CE9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916" y="2253893"/>
            <a:ext cx="3089104" cy="344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581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DCA8F-5120-F4B5-91B6-59465C720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СТАТИСТИКА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405F7-CDE5-6486-98C9-C787649B33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CA3CFAF-65A8-F6D1-7765-754143A91736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sr-Cyrl-RS" dirty="0"/>
              <a:t>Кликом на одређени наслов, појављује се статистика о којој укратко говори наслов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CF65AD-A228-720C-E6C1-B83B3CE36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149" y="2505785"/>
            <a:ext cx="3804717" cy="294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94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93EC6-3172-7A43-1A6C-1CF27D88C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ПОДАЦИ О ОСОБИ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64014-E36D-5094-F209-339DB36473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4BFD31F-2C18-B338-3E95-B4476D2B1741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sr-Cyrl-RS" dirty="0"/>
              <a:t>Најбитнији подаци у попису</a:t>
            </a:r>
          </a:p>
          <a:p>
            <a:r>
              <a:rPr lang="sr-Cyrl-RS" dirty="0"/>
              <a:t>Помоћу ЈМБГ-а се врши провера да ли је особа већ пописана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ED642A-02C4-8103-F2FA-F546E7E7D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848" y="2316847"/>
            <a:ext cx="2276272" cy="331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697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728BD-7D23-45F7-0E7B-E364BE88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ПОДАЦИ О ОБЈЕКТУ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0C267C-DB32-2127-00F9-13DF235C17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5D7FA0D-DC9F-F557-5944-667B9848EFE9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sr-Cyrl-RS" dirty="0"/>
              <a:t>Ови подаци везују особу за место становања</a:t>
            </a:r>
          </a:p>
          <a:p>
            <a:r>
              <a:rPr lang="sr-Cyrl-RS" dirty="0"/>
              <a:t>Помоћу свих параметара се проверава да ли је објекат пописан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249719-3D16-4179-DC6D-97DAF9C9A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1435" y="2417641"/>
            <a:ext cx="2121097" cy="311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72103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Minimalist Business Slides XL by Slidesgo</Template>
  <TotalTime>83</TotalTime>
  <Words>220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8" baseType="lpstr">
      <vt:lpstr>Arial</vt:lpstr>
      <vt:lpstr>Crimson Text</vt:lpstr>
      <vt:lpstr>Josefin Sans</vt:lpstr>
      <vt:lpstr>Lato</vt:lpstr>
      <vt:lpstr>Mako</vt:lpstr>
      <vt:lpstr>Merriweather Light</vt:lpstr>
      <vt:lpstr>Montserrat</vt:lpstr>
      <vt:lpstr>Open Sans</vt:lpstr>
      <vt:lpstr>Open Sans SemiBold</vt:lpstr>
      <vt:lpstr>Proxima Nova</vt:lpstr>
      <vt:lpstr>Proxima Nova Semibold</vt:lpstr>
      <vt:lpstr>Russo One</vt:lpstr>
      <vt:lpstr>Times New Roman</vt:lpstr>
      <vt:lpstr>Vidaloka</vt:lpstr>
      <vt:lpstr>Minimalist Business Slides XL by Slidesgo</vt:lpstr>
      <vt:lpstr>Slidesgo Final Pages</vt:lpstr>
      <vt:lpstr>1_Slidesgo Final Pages</vt:lpstr>
      <vt:lpstr>ПРОЈЕКТОВАЊЕ И ИМПЛЕМЕНТАЦИЈА ИНФОРМАЦИОНОГ СИСТЕМА НА ПРИМЕРУ ПОПИСА СТАНОВНИШТВА</vt:lpstr>
      <vt:lpstr>Основни задаци: </vt:lpstr>
      <vt:lpstr>ПРИЈАВЉИВАЊЕ ПОПИСИВАЧА</vt:lpstr>
      <vt:lpstr>ПОЧЕТНИ МЕНИ</vt:lpstr>
      <vt:lpstr>АДМИНИСТРАЦИЈА</vt:lpstr>
      <vt:lpstr>УНОС ПОПИСИВАЧА</vt:lpstr>
      <vt:lpstr>СТАТИСТИКА</vt:lpstr>
      <vt:lpstr>ПОДАЦИ О ОСОБИ</vt:lpstr>
      <vt:lpstr>ПОДАЦИ О ОБЈЕКТУ</vt:lpstr>
      <vt:lpstr>СТАНОВНИШТВО ПРЕМА НАЦИОНАЛНОЈ ПРИПАДНОСТИ И ПОЛУ</vt:lpstr>
      <vt:lpstr>ЗАКЉУЧАК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ПРОЈЕКТОВАЊЕ И ИМПЛЕМЕНТАЦИЈА ИНФОРМАЦИОНОГ СИСТЕМА НА ПРИМЕРУ ПОПИСА СТАНОВНИШТВА</dc:title>
  <dc:creator>Igor Vukovic</dc:creator>
  <cp:lastModifiedBy>Vukovic, Igor</cp:lastModifiedBy>
  <cp:revision>4</cp:revision>
  <dcterms:created xsi:type="dcterms:W3CDTF">2024-01-18T20:33:38Z</dcterms:created>
  <dcterms:modified xsi:type="dcterms:W3CDTF">2024-02-12T10:04:43Z</dcterms:modified>
</cp:coreProperties>
</file>