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EB6FD1-F37A-44E7-A945-B6ECCEDE6327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7DDBA09-6457-442A-9D5B-1FFA04BCF8BA}">
      <dgm:prSet/>
      <dgm:spPr/>
      <dgm:t>
        <a:bodyPr/>
        <a:lstStyle/>
        <a:p>
          <a:r>
            <a:rPr lang="de-CH"/>
            <a:t>Penaltygame</a:t>
          </a:r>
          <a:endParaRPr lang="en-US"/>
        </a:p>
      </dgm:t>
    </dgm:pt>
    <dgm:pt modelId="{1A0C85DB-739C-476A-B62F-E119D5E01B50}" type="parTrans" cxnId="{B7B1093C-22C8-4C7B-A223-2DE9442A50FF}">
      <dgm:prSet/>
      <dgm:spPr/>
      <dgm:t>
        <a:bodyPr/>
        <a:lstStyle/>
        <a:p>
          <a:endParaRPr lang="en-US"/>
        </a:p>
      </dgm:t>
    </dgm:pt>
    <dgm:pt modelId="{C250F1B6-F89A-4E61-A827-0298433DF7F4}" type="sibTrans" cxnId="{B7B1093C-22C8-4C7B-A223-2DE9442A50FF}">
      <dgm:prSet/>
      <dgm:spPr/>
      <dgm:t>
        <a:bodyPr/>
        <a:lstStyle/>
        <a:p>
          <a:endParaRPr lang="en-US"/>
        </a:p>
      </dgm:t>
    </dgm:pt>
    <dgm:pt modelId="{CFEA581D-F63B-4DC3-86A8-640A5CBD7804}">
      <dgm:prSet/>
      <dgm:spPr/>
      <dgm:t>
        <a:bodyPr/>
        <a:lstStyle/>
        <a:p>
          <a:r>
            <a:rPr lang="de-CH"/>
            <a:t>Spritesuche -&gt; Bild</a:t>
          </a:r>
          <a:endParaRPr lang="en-US"/>
        </a:p>
      </dgm:t>
    </dgm:pt>
    <dgm:pt modelId="{9A00B98D-8DAF-48CF-84D2-A990F41B6423}" type="parTrans" cxnId="{69F64410-392D-4649-AFD9-5F7A27A8BA17}">
      <dgm:prSet/>
      <dgm:spPr/>
      <dgm:t>
        <a:bodyPr/>
        <a:lstStyle/>
        <a:p>
          <a:endParaRPr lang="en-US"/>
        </a:p>
      </dgm:t>
    </dgm:pt>
    <dgm:pt modelId="{48335C06-8F24-49D5-B2EC-A174A4965F74}" type="sibTrans" cxnId="{69F64410-392D-4649-AFD9-5F7A27A8BA17}">
      <dgm:prSet/>
      <dgm:spPr/>
      <dgm:t>
        <a:bodyPr/>
        <a:lstStyle/>
        <a:p>
          <a:endParaRPr lang="en-US"/>
        </a:p>
      </dgm:t>
    </dgm:pt>
    <dgm:pt modelId="{79E0538D-A316-4F46-A6AD-F6747FABB11F}">
      <dgm:prSet/>
      <dgm:spPr/>
      <dgm:t>
        <a:bodyPr/>
        <a:lstStyle/>
        <a:p>
          <a:r>
            <a:rPr lang="de-CH"/>
            <a:t>Zwei Feldspieler</a:t>
          </a:r>
          <a:endParaRPr lang="en-US"/>
        </a:p>
      </dgm:t>
    </dgm:pt>
    <dgm:pt modelId="{4A87D619-BD4C-4FD6-A98E-05CA9B3B3083}" type="parTrans" cxnId="{EB1E0EF7-67E0-4ED7-BB27-9AC175B4F9FE}">
      <dgm:prSet/>
      <dgm:spPr/>
      <dgm:t>
        <a:bodyPr/>
        <a:lstStyle/>
        <a:p>
          <a:endParaRPr lang="en-US"/>
        </a:p>
      </dgm:t>
    </dgm:pt>
    <dgm:pt modelId="{F8F1F564-40F2-47D0-B8B0-EBBD8477EADC}" type="sibTrans" cxnId="{EB1E0EF7-67E0-4ED7-BB27-9AC175B4F9FE}">
      <dgm:prSet/>
      <dgm:spPr/>
      <dgm:t>
        <a:bodyPr/>
        <a:lstStyle/>
        <a:p>
          <a:endParaRPr lang="en-US"/>
        </a:p>
      </dgm:t>
    </dgm:pt>
    <dgm:pt modelId="{B8D7A352-7916-4F6B-B3DD-083E0E5ECE4E}" type="pres">
      <dgm:prSet presAssocID="{61EB6FD1-F37A-44E7-A945-B6ECCEDE632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D8B373-0AA8-413E-ABD3-1B68E9D33B4A}" type="pres">
      <dgm:prSet presAssocID="{37DDBA09-6457-442A-9D5B-1FFA04BCF8BA}" presName="root" presStyleCnt="0"/>
      <dgm:spPr/>
    </dgm:pt>
    <dgm:pt modelId="{7ECB5B75-D971-4238-9BBB-D454AEBBF60D}" type="pres">
      <dgm:prSet presAssocID="{37DDBA09-6457-442A-9D5B-1FFA04BCF8BA}" presName="rootComposite" presStyleCnt="0"/>
      <dgm:spPr/>
    </dgm:pt>
    <dgm:pt modelId="{3AD50213-D7C8-40B0-AC32-A46C7BFD758D}" type="pres">
      <dgm:prSet presAssocID="{37DDBA09-6457-442A-9D5B-1FFA04BCF8BA}" presName="rootText" presStyleLbl="node1" presStyleIdx="0" presStyleCnt="3"/>
      <dgm:spPr/>
    </dgm:pt>
    <dgm:pt modelId="{78853098-776A-4CA4-B667-C4678142490D}" type="pres">
      <dgm:prSet presAssocID="{37DDBA09-6457-442A-9D5B-1FFA04BCF8BA}" presName="rootConnector" presStyleLbl="node1" presStyleIdx="0" presStyleCnt="3"/>
      <dgm:spPr/>
    </dgm:pt>
    <dgm:pt modelId="{7FB6A561-8EC8-403B-9839-EB0104535B0C}" type="pres">
      <dgm:prSet presAssocID="{37DDBA09-6457-442A-9D5B-1FFA04BCF8BA}" presName="childShape" presStyleCnt="0"/>
      <dgm:spPr/>
    </dgm:pt>
    <dgm:pt modelId="{B366310B-48E3-4764-8369-E3677958BCFA}" type="pres">
      <dgm:prSet presAssocID="{CFEA581D-F63B-4DC3-86A8-640A5CBD7804}" presName="root" presStyleCnt="0"/>
      <dgm:spPr/>
    </dgm:pt>
    <dgm:pt modelId="{4082C4DC-9EDE-46ED-A17A-3372E4E86536}" type="pres">
      <dgm:prSet presAssocID="{CFEA581D-F63B-4DC3-86A8-640A5CBD7804}" presName="rootComposite" presStyleCnt="0"/>
      <dgm:spPr/>
    </dgm:pt>
    <dgm:pt modelId="{60028F21-1455-4D12-ACC0-1C7B2E327CBA}" type="pres">
      <dgm:prSet presAssocID="{CFEA581D-F63B-4DC3-86A8-640A5CBD7804}" presName="rootText" presStyleLbl="node1" presStyleIdx="1" presStyleCnt="3"/>
      <dgm:spPr/>
    </dgm:pt>
    <dgm:pt modelId="{DB36E625-1C4C-42CA-A147-C64017452BBB}" type="pres">
      <dgm:prSet presAssocID="{CFEA581D-F63B-4DC3-86A8-640A5CBD7804}" presName="rootConnector" presStyleLbl="node1" presStyleIdx="1" presStyleCnt="3"/>
      <dgm:spPr/>
    </dgm:pt>
    <dgm:pt modelId="{F1367FFD-97D4-4E0C-9B5D-CCDD5954D154}" type="pres">
      <dgm:prSet presAssocID="{CFEA581D-F63B-4DC3-86A8-640A5CBD7804}" presName="childShape" presStyleCnt="0"/>
      <dgm:spPr/>
    </dgm:pt>
    <dgm:pt modelId="{C820D74E-5BFE-463C-B983-B072867E2175}" type="pres">
      <dgm:prSet presAssocID="{79E0538D-A316-4F46-A6AD-F6747FABB11F}" presName="root" presStyleCnt="0"/>
      <dgm:spPr/>
    </dgm:pt>
    <dgm:pt modelId="{0487A5B0-B3DD-4DDA-A3CB-529E477A7FCF}" type="pres">
      <dgm:prSet presAssocID="{79E0538D-A316-4F46-A6AD-F6747FABB11F}" presName="rootComposite" presStyleCnt="0"/>
      <dgm:spPr/>
    </dgm:pt>
    <dgm:pt modelId="{B9129F9D-EFD7-4BCE-B169-743748B97B80}" type="pres">
      <dgm:prSet presAssocID="{79E0538D-A316-4F46-A6AD-F6747FABB11F}" presName="rootText" presStyleLbl="node1" presStyleIdx="2" presStyleCnt="3"/>
      <dgm:spPr/>
    </dgm:pt>
    <dgm:pt modelId="{32C3850D-02B9-4E96-B60B-545B499C3F28}" type="pres">
      <dgm:prSet presAssocID="{79E0538D-A316-4F46-A6AD-F6747FABB11F}" presName="rootConnector" presStyleLbl="node1" presStyleIdx="2" presStyleCnt="3"/>
      <dgm:spPr/>
    </dgm:pt>
    <dgm:pt modelId="{0195374A-D527-41BE-B447-2A3F8F4D8C42}" type="pres">
      <dgm:prSet presAssocID="{79E0538D-A316-4F46-A6AD-F6747FABB11F}" presName="childShape" presStyleCnt="0"/>
      <dgm:spPr/>
    </dgm:pt>
  </dgm:ptLst>
  <dgm:cxnLst>
    <dgm:cxn modelId="{69F64410-392D-4649-AFD9-5F7A27A8BA17}" srcId="{61EB6FD1-F37A-44E7-A945-B6ECCEDE6327}" destId="{CFEA581D-F63B-4DC3-86A8-640A5CBD7804}" srcOrd="1" destOrd="0" parTransId="{9A00B98D-8DAF-48CF-84D2-A990F41B6423}" sibTransId="{48335C06-8F24-49D5-B2EC-A174A4965F74}"/>
    <dgm:cxn modelId="{B7B1093C-22C8-4C7B-A223-2DE9442A50FF}" srcId="{61EB6FD1-F37A-44E7-A945-B6ECCEDE6327}" destId="{37DDBA09-6457-442A-9D5B-1FFA04BCF8BA}" srcOrd="0" destOrd="0" parTransId="{1A0C85DB-739C-476A-B62F-E119D5E01B50}" sibTransId="{C250F1B6-F89A-4E61-A827-0298433DF7F4}"/>
    <dgm:cxn modelId="{E5DCA854-E016-4C22-A910-C67A4CABB9D8}" type="presOf" srcId="{79E0538D-A316-4F46-A6AD-F6747FABB11F}" destId="{B9129F9D-EFD7-4BCE-B169-743748B97B80}" srcOrd="0" destOrd="0" presId="urn:microsoft.com/office/officeart/2005/8/layout/hierarchy3"/>
    <dgm:cxn modelId="{C8F26556-E7FE-4B3B-8CBF-DD75860DC7A6}" type="presOf" srcId="{37DDBA09-6457-442A-9D5B-1FFA04BCF8BA}" destId="{3AD50213-D7C8-40B0-AC32-A46C7BFD758D}" srcOrd="0" destOrd="0" presId="urn:microsoft.com/office/officeart/2005/8/layout/hierarchy3"/>
    <dgm:cxn modelId="{3E47B27E-3142-43DD-BD09-459D4F3E1AA0}" type="presOf" srcId="{CFEA581D-F63B-4DC3-86A8-640A5CBD7804}" destId="{DB36E625-1C4C-42CA-A147-C64017452BBB}" srcOrd="1" destOrd="0" presId="urn:microsoft.com/office/officeart/2005/8/layout/hierarchy3"/>
    <dgm:cxn modelId="{6D3B4184-8EF5-4B1F-9014-13E38E480BD7}" type="presOf" srcId="{CFEA581D-F63B-4DC3-86A8-640A5CBD7804}" destId="{60028F21-1455-4D12-ACC0-1C7B2E327CBA}" srcOrd="0" destOrd="0" presId="urn:microsoft.com/office/officeart/2005/8/layout/hierarchy3"/>
    <dgm:cxn modelId="{2772B8A9-4092-4D92-9127-F3476CEB05FC}" type="presOf" srcId="{37DDBA09-6457-442A-9D5B-1FFA04BCF8BA}" destId="{78853098-776A-4CA4-B667-C4678142490D}" srcOrd="1" destOrd="0" presId="urn:microsoft.com/office/officeart/2005/8/layout/hierarchy3"/>
    <dgm:cxn modelId="{C81DEFEF-FFA9-4B35-9D26-4E40E536459D}" type="presOf" srcId="{61EB6FD1-F37A-44E7-A945-B6ECCEDE6327}" destId="{B8D7A352-7916-4F6B-B3DD-083E0E5ECE4E}" srcOrd="0" destOrd="0" presId="urn:microsoft.com/office/officeart/2005/8/layout/hierarchy3"/>
    <dgm:cxn modelId="{D4C0FFF0-49B8-4B30-83FE-1BCE350C5B8F}" type="presOf" srcId="{79E0538D-A316-4F46-A6AD-F6747FABB11F}" destId="{32C3850D-02B9-4E96-B60B-545B499C3F28}" srcOrd="1" destOrd="0" presId="urn:microsoft.com/office/officeart/2005/8/layout/hierarchy3"/>
    <dgm:cxn modelId="{EB1E0EF7-67E0-4ED7-BB27-9AC175B4F9FE}" srcId="{61EB6FD1-F37A-44E7-A945-B6ECCEDE6327}" destId="{79E0538D-A316-4F46-A6AD-F6747FABB11F}" srcOrd="2" destOrd="0" parTransId="{4A87D619-BD4C-4FD6-A98E-05CA9B3B3083}" sibTransId="{F8F1F564-40F2-47D0-B8B0-EBBD8477EADC}"/>
    <dgm:cxn modelId="{7F8D1E69-CB6B-4828-A3F0-6E09E0560520}" type="presParOf" srcId="{B8D7A352-7916-4F6B-B3DD-083E0E5ECE4E}" destId="{7CD8B373-0AA8-413E-ABD3-1B68E9D33B4A}" srcOrd="0" destOrd="0" presId="urn:microsoft.com/office/officeart/2005/8/layout/hierarchy3"/>
    <dgm:cxn modelId="{9884C486-496E-4293-8224-68190D30EE32}" type="presParOf" srcId="{7CD8B373-0AA8-413E-ABD3-1B68E9D33B4A}" destId="{7ECB5B75-D971-4238-9BBB-D454AEBBF60D}" srcOrd="0" destOrd="0" presId="urn:microsoft.com/office/officeart/2005/8/layout/hierarchy3"/>
    <dgm:cxn modelId="{7DA3A48F-4368-44B4-9A89-C43C2A7D96BD}" type="presParOf" srcId="{7ECB5B75-D971-4238-9BBB-D454AEBBF60D}" destId="{3AD50213-D7C8-40B0-AC32-A46C7BFD758D}" srcOrd="0" destOrd="0" presId="urn:microsoft.com/office/officeart/2005/8/layout/hierarchy3"/>
    <dgm:cxn modelId="{C14921BF-6228-4B4D-9A83-30B543CA2506}" type="presParOf" srcId="{7ECB5B75-D971-4238-9BBB-D454AEBBF60D}" destId="{78853098-776A-4CA4-B667-C4678142490D}" srcOrd="1" destOrd="0" presId="urn:microsoft.com/office/officeart/2005/8/layout/hierarchy3"/>
    <dgm:cxn modelId="{BD7795DC-109E-4C7B-8797-52D3C0835642}" type="presParOf" srcId="{7CD8B373-0AA8-413E-ABD3-1B68E9D33B4A}" destId="{7FB6A561-8EC8-403B-9839-EB0104535B0C}" srcOrd="1" destOrd="0" presId="urn:microsoft.com/office/officeart/2005/8/layout/hierarchy3"/>
    <dgm:cxn modelId="{C1EE0FB9-7699-4F57-A02D-D18B3C08AF60}" type="presParOf" srcId="{B8D7A352-7916-4F6B-B3DD-083E0E5ECE4E}" destId="{B366310B-48E3-4764-8369-E3677958BCFA}" srcOrd="1" destOrd="0" presId="urn:microsoft.com/office/officeart/2005/8/layout/hierarchy3"/>
    <dgm:cxn modelId="{6701C99A-A22D-41DD-8122-E2DFFCCA4CBE}" type="presParOf" srcId="{B366310B-48E3-4764-8369-E3677958BCFA}" destId="{4082C4DC-9EDE-46ED-A17A-3372E4E86536}" srcOrd="0" destOrd="0" presId="urn:microsoft.com/office/officeart/2005/8/layout/hierarchy3"/>
    <dgm:cxn modelId="{50093585-E8D6-44F0-866F-330725690E6C}" type="presParOf" srcId="{4082C4DC-9EDE-46ED-A17A-3372E4E86536}" destId="{60028F21-1455-4D12-ACC0-1C7B2E327CBA}" srcOrd="0" destOrd="0" presId="urn:microsoft.com/office/officeart/2005/8/layout/hierarchy3"/>
    <dgm:cxn modelId="{197F3F8B-4967-41CA-B99E-68C0CA141E66}" type="presParOf" srcId="{4082C4DC-9EDE-46ED-A17A-3372E4E86536}" destId="{DB36E625-1C4C-42CA-A147-C64017452BBB}" srcOrd="1" destOrd="0" presId="urn:microsoft.com/office/officeart/2005/8/layout/hierarchy3"/>
    <dgm:cxn modelId="{65EA5581-3582-4986-B38F-D815790155B3}" type="presParOf" srcId="{B366310B-48E3-4764-8369-E3677958BCFA}" destId="{F1367FFD-97D4-4E0C-9B5D-CCDD5954D154}" srcOrd="1" destOrd="0" presId="urn:microsoft.com/office/officeart/2005/8/layout/hierarchy3"/>
    <dgm:cxn modelId="{36D2499C-584B-469A-B897-C22AA5582AC5}" type="presParOf" srcId="{B8D7A352-7916-4F6B-B3DD-083E0E5ECE4E}" destId="{C820D74E-5BFE-463C-B983-B072867E2175}" srcOrd="2" destOrd="0" presId="urn:microsoft.com/office/officeart/2005/8/layout/hierarchy3"/>
    <dgm:cxn modelId="{98AFD348-AF0B-4527-AF8E-D2804FCBF715}" type="presParOf" srcId="{C820D74E-5BFE-463C-B983-B072867E2175}" destId="{0487A5B0-B3DD-4DDA-A3CB-529E477A7FCF}" srcOrd="0" destOrd="0" presId="urn:microsoft.com/office/officeart/2005/8/layout/hierarchy3"/>
    <dgm:cxn modelId="{921BC443-AED4-46D2-91C9-7729A1B8CE4E}" type="presParOf" srcId="{0487A5B0-B3DD-4DDA-A3CB-529E477A7FCF}" destId="{B9129F9D-EFD7-4BCE-B169-743748B97B80}" srcOrd="0" destOrd="0" presId="urn:microsoft.com/office/officeart/2005/8/layout/hierarchy3"/>
    <dgm:cxn modelId="{622CC043-EB81-4FDE-AA8B-2E713877CE91}" type="presParOf" srcId="{0487A5B0-B3DD-4DDA-A3CB-529E477A7FCF}" destId="{32C3850D-02B9-4E96-B60B-545B499C3F28}" srcOrd="1" destOrd="0" presId="urn:microsoft.com/office/officeart/2005/8/layout/hierarchy3"/>
    <dgm:cxn modelId="{1B8AEE1A-319B-4466-9E30-FD5D99A1DBA6}" type="presParOf" srcId="{C820D74E-5BFE-463C-B983-B072867E2175}" destId="{0195374A-D527-41BE-B447-2A3F8F4D8C4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ECF0FA-0C01-4628-B68F-702262D67E14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ABD5452-11AC-4260-AC1A-A6BDC9C9490E}">
      <dgm:prSet/>
      <dgm:spPr/>
      <dgm:t>
        <a:bodyPr/>
        <a:lstStyle/>
        <a:p>
          <a:r>
            <a:rPr lang="de-CH" b="1"/>
            <a:t>Unterschätzt!</a:t>
          </a:r>
          <a:endParaRPr lang="en-US"/>
        </a:p>
      </dgm:t>
    </dgm:pt>
    <dgm:pt modelId="{F3B66BD3-3910-4000-AFE3-19C43D524497}" type="parTrans" cxnId="{EB73DA06-91F4-492D-90DA-342EBFFFCB0E}">
      <dgm:prSet/>
      <dgm:spPr/>
      <dgm:t>
        <a:bodyPr/>
        <a:lstStyle/>
        <a:p>
          <a:endParaRPr lang="en-US"/>
        </a:p>
      </dgm:t>
    </dgm:pt>
    <dgm:pt modelId="{EB5CB4D2-28C9-4A73-ABC4-EB99F8B93AF0}" type="sibTrans" cxnId="{EB73DA06-91F4-492D-90DA-342EBFFFCB0E}">
      <dgm:prSet/>
      <dgm:spPr/>
      <dgm:t>
        <a:bodyPr/>
        <a:lstStyle/>
        <a:p>
          <a:endParaRPr lang="en-US"/>
        </a:p>
      </dgm:t>
    </dgm:pt>
    <dgm:pt modelId="{151DFEB8-871A-46B5-AFBB-D4DD5E1D2D22}">
      <dgm:prSet/>
      <dgm:spPr/>
      <dgm:t>
        <a:bodyPr/>
        <a:lstStyle/>
        <a:p>
          <a:r>
            <a:rPr lang="de-CH"/>
            <a:t>Klassen</a:t>
          </a:r>
          <a:endParaRPr lang="en-US"/>
        </a:p>
      </dgm:t>
    </dgm:pt>
    <dgm:pt modelId="{9B90E715-5E57-4736-A35C-DB8C501077CB}" type="parTrans" cxnId="{A7EDA3B4-DE7F-4E22-AE1C-87644DC83C16}">
      <dgm:prSet/>
      <dgm:spPr/>
      <dgm:t>
        <a:bodyPr/>
        <a:lstStyle/>
        <a:p>
          <a:endParaRPr lang="en-US"/>
        </a:p>
      </dgm:t>
    </dgm:pt>
    <dgm:pt modelId="{6BCFD548-D9B8-49F2-B007-316FD3C78703}" type="sibTrans" cxnId="{A7EDA3B4-DE7F-4E22-AE1C-87644DC83C16}">
      <dgm:prSet/>
      <dgm:spPr/>
      <dgm:t>
        <a:bodyPr/>
        <a:lstStyle/>
        <a:p>
          <a:endParaRPr lang="en-US"/>
        </a:p>
      </dgm:t>
    </dgm:pt>
    <dgm:pt modelId="{D1CC9D53-33A5-480C-9551-33592DE6C588}" type="pres">
      <dgm:prSet presAssocID="{21ECF0FA-0C01-4628-B68F-702262D67E1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11DE3B-89F9-4B6C-BE2A-E42D1CEE8D70}" type="pres">
      <dgm:prSet presAssocID="{8ABD5452-11AC-4260-AC1A-A6BDC9C9490E}" presName="root" presStyleCnt="0"/>
      <dgm:spPr/>
    </dgm:pt>
    <dgm:pt modelId="{29B7FD29-9DBC-42EC-BB5B-93E36F5BCDB4}" type="pres">
      <dgm:prSet presAssocID="{8ABD5452-11AC-4260-AC1A-A6BDC9C9490E}" presName="rootComposite" presStyleCnt="0"/>
      <dgm:spPr/>
    </dgm:pt>
    <dgm:pt modelId="{CA77DBBD-708C-4461-998E-AD3029B4D940}" type="pres">
      <dgm:prSet presAssocID="{8ABD5452-11AC-4260-AC1A-A6BDC9C9490E}" presName="rootText" presStyleLbl="node1" presStyleIdx="0" presStyleCnt="2"/>
      <dgm:spPr/>
    </dgm:pt>
    <dgm:pt modelId="{6394E83A-6F86-4031-AAC4-08F43E94F42A}" type="pres">
      <dgm:prSet presAssocID="{8ABD5452-11AC-4260-AC1A-A6BDC9C9490E}" presName="rootConnector" presStyleLbl="node1" presStyleIdx="0" presStyleCnt="2"/>
      <dgm:spPr/>
    </dgm:pt>
    <dgm:pt modelId="{0E379086-748B-4530-9B94-101C9F83A0C8}" type="pres">
      <dgm:prSet presAssocID="{8ABD5452-11AC-4260-AC1A-A6BDC9C9490E}" presName="childShape" presStyleCnt="0"/>
      <dgm:spPr/>
    </dgm:pt>
    <dgm:pt modelId="{0E402A3D-FE75-455D-A9F5-F28523B4791D}" type="pres">
      <dgm:prSet presAssocID="{151DFEB8-871A-46B5-AFBB-D4DD5E1D2D22}" presName="root" presStyleCnt="0"/>
      <dgm:spPr/>
    </dgm:pt>
    <dgm:pt modelId="{1882E932-4AA4-4E1B-AD54-B4AB2C5E1E8B}" type="pres">
      <dgm:prSet presAssocID="{151DFEB8-871A-46B5-AFBB-D4DD5E1D2D22}" presName="rootComposite" presStyleCnt="0"/>
      <dgm:spPr/>
    </dgm:pt>
    <dgm:pt modelId="{F7A31468-D323-4CA1-AF86-320AA6A91371}" type="pres">
      <dgm:prSet presAssocID="{151DFEB8-871A-46B5-AFBB-D4DD5E1D2D22}" presName="rootText" presStyleLbl="node1" presStyleIdx="1" presStyleCnt="2"/>
      <dgm:spPr/>
    </dgm:pt>
    <dgm:pt modelId="{FED30873-2856-4D52-B0E2-88CCE492A891}" type="pres">
      <dgm:prSet presAssocID="{151DFEB8-871A-46B5-AFBB-D4DD5E1D2D22}" presName="rootConnector" presStyleLbl="node1" presStyleIdx="1" presStyleCnt="2"/>
      <dgm:spPr/>
    </dgm:pt>
    <dgm:pt modelId="{83FB22E1-42B7-45AD-AF2A-04CDCED4D29C}" type="pres">
      <dgm:prSet presAssocID="{151DFEB8-871A-46B5-AFBB-D4DD5E1D2D22}" presName="childShape" presStyleCnt="0"/>
      <dgm:spPr/>
    </dgm:pt>
  </dgm:ptLst>
  <dgm:cxnLst>
    <dgm:cxn modelId="{EB73DA06-91F4-492D-90DA-342EBFFFCB0E}" srcId="{21ECF0FA-0C01-4628-B68F-702262D67E14}" destId="{8ABD5452-11AC-4260-AC1A-A6BDC9C9490E}" srcOrd="0" destOrd="0" parTransId="{F3B66BD3-3910-4000-AFE3-19C43D524497}" sibTransId="{EB5CB4D2-28C9-4A73-ABC4-EB99F8B93AF0}"/>
    <dgm:cxn modelId="{48A03515-461F-4D2F-A387-F4CC2E2465AD}" type="presOf" srcId="{151DFEB8-871A-46B5-AFBB-D4DD5E1D2D22}" destId="{F7A31468-D323-4CA1-AF86-320AA6A91371}" srcOrd="0" destOrd="0" presId="urn:microsoft.com/office/officeart/2005/8/layout/hierarchy3"/>
    <dgm:cxn modelId="{E905A354-8A0E-412A-A7D5-6464431B5223}" type="presOf" srcId="{8ABD5452-11AC-4260-AC1A-A6BDC9C9490E}" destId="{CA77DBBD-708C-4461-998E-AD3029B4D940}" srcOrd="0" destOrd="0" presId="urn:microsoft.com/office/officeart/2005/8/layout/hierarchy3"/>
    <dgm:cxn modelId="{98BD0A77-A43C-42AD-9C89-4DD02F1B1AA2}" type="presOf" srcId="{21ECF0FA-0C01-4628-B68F-702262D67E14}" destId="{D1CC9D53-33A5-480C-9551-33592DE6C588}" srcOrd="0" destOrd="0" presId="urn:microsoft.com/office/officeart/2005/8/layout/hierarchy3"/>
    <dgm:cxn modelId="{1BFC2884-2BC1-4D31-B9E1-180DCC99EA68}" type="presOf" srcId="{151DFEB8-871A-46B5-AFBB-D4DD5E1D2D22}" destId="{FED30873-2856-4D52-B0E2-88CCE492A891}" srcOrd="1" destOrd="0" presId="urn:microsoft.com/office/officeart/2005/8/layout/hierarchy3"/>
    <dgm:cxn modelId="{A7EDA3B4-DE7F-4E22-AE1C-87644DC83C16}" srcId="{21ECF0FA-0C01-4628-B68F-702262D67E14}" destId="{151DFEB8-871A-46B5-AFBB-D4DD5E1D2D22}" srcOrd="1" destOrd="0" parTransId="{9B90E715-5E57-4736-A35C-DB8C501077CB}" sibTransId="{6BCFD548-D9B8-49F2-B007-316FD3C78703}"/>
    <dgm:cxn modelId="{C59105F0-2B64-4CDF-BE1C-43D5EB747392}" type="presOf" srcId="{8ABD5452-11AC-4260-AC1A-A6BDC9C9490E}" destId="{6394E83A-6F86-4031-AAC4-08F43E94F42A}" srcOrd="1" destOrd="0" presId="urn:microsoft.com/office/officeart/2005/8/layout/hierarchy3"/>
    <dgm:cxn modelId="{E3C24672-C914-4A73-9DD9-58CACDF683D0}" type="presParOf" srcId="{D1CC9D53-33A5-480C-9551-33592DE6C588}" destId="{B311DE3B-89F9-4B6C-BE2A-E42D1CEE8D70}" srcOrd="0" destOrd="0" presId="urn:microsoft.com/office/officeart/2005/8/layout/hierarchy3"/>
    <dgm:cxn modelId="{683A4365-F6F0-4090-BFAA-D5F0BF4C1925}" type="presParOf" srcId="{B311DE3B-89F9-4B6C-BE2A-E42D1CEE8D70}" destId="{29B7FD29-9DBC-42EC-BB5B-93E36F5BCDB4}" srcOrd="0" destOrd="0" presId="urn:microsoft.com/office/officeart/2005/8/layout/hierarchy3"/>
    <dgm:cxn modelId="{B01200C2-72E5-400E-B32A-2728C7707D96}" type="presParOf" srcId="{29B7FD29-9DBC-42EC-BB5B-93E36F5BCDB4}" destId="{CA77DBBD-708C-4461-998E-AD3029B4D940}" srcOrd="0" destOrd="0" presId="urn:microsoft.com/office/officeart/2005/8/layout/hierarchy3"/>
    <dgm:cxn modelId="{F7EDA8DE-CEEB-47F2-BA67-51302226019A}" type="presParOf" srcId="{29B7FD29-9DBC-42EC-BB5B-93E36F5BCDB4}" destId="{6394E83A-6F86-4031-AAC4-08F43E94F42A}" srcOrd="1" destOrd="0" presId="urn:microsoft.com/office/officeart/2005/8/layout/hierarchy3"/>
    <dgm:cxn modelId="{2F1E4AA2-EB2E-4C05-8B41-5FE5B1E133F8}" type="presParOf" srcId="{B311DE3B-89F9-4B6C-BE2A-E42D1CEE8D70}" destId="{0E379086-748B-4530-9B94-101C9F83A0C8}" srcOrd="1" destOrd="0" presId="urn:microsoft.com/office/officeart/2005/8/layout/hierarchy3"/>
    <dgm:cxn modelId="{3DAC51EE-90B0-4491-8516-3CDD0E1D2A0A}" type="presParOf" srcId="{D1CC9D53-33A5-480C-9551-33592DE6C588}" destId="{0E402A3D-FE75-455D-A9F5-F28523B4791D}" srcOrd="1" destOrd="0" presId="urn:microsoft.com/office/officeart/2005/8/layout/hierarchy3"/>
    <dgm:cxn modelId="{7235340D-E4F7-47B9-BBA8-9B92FE2ED32C}" type="presParOf" srcId="{0E402A3D-FE75-455D-A9F5-F28523B4791D}" destId="{1882E932-4AA4-4E1B-AD54-B4AB2C5E1E8B}" srcOrd="0" destOrd="0" presId="urn:microsoft.com/office/officeart/2005/8/layout/hierarchy3"/>
    <dgm:cxn modelId="{A3C40D90-F622-44D5-962B-8BC17DCA4DF4}" type="presParOf" srcId="{1882E932-4AA4-4E1B-AD54-B4AB2C5E1E8B}" destId="{F7A31468-D323-4CA1-AF86-320AA6A91371}" srcOrd="0" destOrd="0" presId="urn:microsoft.com/office/officeart/2005/8/layout/hierarchy3"/>
    <dgm:cxn modelId="{C2ED26AC-4166-402B-B7EF-FC47C5D672E9}" type="presParOf" srcId="{1882E932-4AA4-4E1B-AD54-B4AB2C5E1E8B}" destId="{FED30873-2856-4D52-B0E2-88CCE492A891}" srcOrd="1" destOrd="0" presId="urn:microsoft.com/office/officeart/2005/8/layout/hierarchy3"/>
    <dgm:cxn modelId="{ECF05DE7-489B-412E-8171-5C408D0F1B45}" type="presParOf" srcId="{0E402A3D-FE75-455D-A9F5-F28523B4791D}" destId="{83FB22E1-42B7-45AD-AF2A-04CDCED4D29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50213-D7C8-40B0-AC32-A46C7BFD758D}">
      <dsp:nvSpPr>
        <dsp:cNvPr id="0" name=""/>
        <dsp:cNvSpPr/>
      </dsp:nvSpPr>
      <dsp:spPr>
        <a:xfrm>
          <a:off x="1333" y="1316033"/>
          <a:ext cx="3121474" cy="15607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/>
            <a:t>Penaltygame</a:t>
          </a:r>
          <a:endParaRPr lang="en-US" sz="4000" kern="1200"/>
        </a:p>
      </dsp:txBody>
      <dsp:txXfrm>
        <a:off x="47045" y="1361745"/>
        <a:ext cx="3030050" cy="1469313"/>
      </dsp:txXfrm>
    </dsp:sp>
    <dsp:sp modelId="{60028F21-1455-4D12-ACC0-1C7B2E327CBA}">
      <dsp:nvSpPr>
        <dsp:cNvPr id="0" name=""/>
        <dsp:cNvSpPr/>
      </dsp:nvSpPr>
      <dsp:spPr>
        <a:xfrm>
          <a:off x="3903177" y="1316033"/>
          <a:ext cx="3121474" cy="15607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/>
            <a:t>Spritesuche -&gt; Bild</a:t>
          </a:r>
          <a:endParaRPr lang="en-US" sz="4000" kern="1200"/>
        </a:p>
      </dsp:txBody>
      <dsp:txXfrm>
        <a:off x="3948889" y="1361745"/>
        <a:ext cx="3030050" cy="1469313"/>
      </dsp:txXfrm>
    </dsp:sp>
    <dsp:sp modelId="{B9129F9D-EFD7-4BCE-B169-743748B97B80}">
      <dsp:nvSpPr>
        <dsp:cNvPr id="0" name=""/>
        <dsp:cNvSpPr/>
      </dsp:nvSpPr>
      <dsp:spPr>
        <a:xfrm>
          <a:off x="7805020" y="1316033"/>
          <a:ext cx="3121474" cy="15607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/>
            <a:t>Zwei Feldspieler</a:t>
          </a:r>
          <a:endParaRPr lang="en-US" sz="4000" kern="1200"/>
        </a:p>
      </dsp:txBody>
      <dsp:txXfrm>
        <a:off x="7850732" y="1361745"/>
        <a:ext cx="3030050" cy="14693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7DBBD-708C-4461-998E-AD3029B4D940}">
      <dsp:nvSpPr>
        <dsp:cNvPr id="0" name=""/>
        <dsp:cNvSpPr/>
      </dsp:nvSpPr>
      <dsp:spPr>
        <a:xfrm>
          <a:off x="1333" y="882495"/>
          <a:ext cx="4855627" cy="24278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585" tIns="72390" rIns="108585" bIns="7239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5700" b="1" kern="1200"/>
            <a:t>Unterschätzt!</a:t>
          </a:r>
          <a:endParaRPr lang="en-US" sz="5700" kern="1200"/>
        </a:p>
      </dsp:txBody>
      <dsp:txXfrm>
        <a:off x="72441" y="953603"/>
        <a:ext cx="4713411" cy="2285597"/>
      </dsp:txXfrm>
    </dsp:sp>
    <dsp:sp modelId="{F7A31468-D323-4CA1-AF86-320AA6A91371}">
      <dsp:nvSpPr>
        <dsp:cNvPr id="0" name=""/>
        <dsp:cNvSpPr/>
      </dsp:nvSpPr>
      <dsp:spPr>
        <a:xfrm>
          <a:off x="6070867" y="882495"/>
          <a:ext cx="4855627" cy="2427813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585" tIns="72390" rIns="108585" bIns="7239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5700" kern="1200"/>
            <a:t>Klassen</a:t>
          </a:r>
          <a:endParaRPr lang="en-US" sz="5700" kern="1200"/>
        </a:p>
      </dsp:txBody>
      <dsp:txXfrm>
        <a:off x="6141975" y="953603"/>
        <a:ext cx="4713411" cy="2285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9968A-CCEB-4B0D-85F4-935C6378E625}" type="datetimeFigureOut">
              <a:rPr lang="de-CH" smtClean="0"/>
              <a:t>30.06.2024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598AF-1724-463A-A957-D4B0830431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6319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598AF-1724-463A-A957-D4B0830431CB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9700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82A18-217B-FA7A-27DD-ED2E7FB22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589375-BAD6-A3A0-C21F-03D5D6051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A786D8-D383-93D0-6CC5-67B800BE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CC77-8805-4E13-B31F-A5AFECF635C0}" type="datetimeFigureOut">
              <a:rPr lang="de-CH" smtClean="0"/>
              <a:t>30.06.2024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F7401D-AB6B-4C36-9281-441C6AE5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795992-8514-27F5-CBD9-135EAB54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EBC0-CB0B-45F8-A555-C3AEF84016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176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87C96-20C0-6060-CCE0-E7DEFD53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A5F1F1-2D8C-E192-5823-8FB2D928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4FC679-A9AF-A6DF-7BBF-E2694F7DF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CC77-8805-4E13-B31F-A5AFECF635C0}" type="datetimeFigureOut">
              <a:rPr lang="de-CH" smtClean="0"/>
              <a:t>30.06.2024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3EEE7C-770F-CE7B-D028-58E9291E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123E75-CAFD-3F70-74F6-624F0B56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EBC0-CB0B-45F8-A555-C3AEF84016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208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7C600A8-284E-6951-ACBA-3F9AA8057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C12A51-2A3B-4253-FCBA-458F67482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744E61-E5EB-7D27-1B11-1A3147B4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CC77-8805-4E13-B31F-A5AFECF635C0}" type="datetimeFigureOut">
              <a:rPr lang="de-CH" smtClean="0"/>
              <a:t>30.06.2024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974FCC-8DA0-BC00-4ED8-0023E66B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6B63BE-4B94-1739-ABAC-C8069BD0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EBC0-CB0B-45F8-A555-C3AEF84016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545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34644-E910-252A-855C-53F892BF3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81A501-5CD8-9D6D-6ED6-333ACD499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746829-F86A-165E-286F-934B4C5F9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CC77-8805-4E13-B31F-A5AFECF635C0}" type="datetimeFigureOut">
              <a:rPr lang="de-CH" smtClean="0"/>
              <a:t>30.06.2024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F4DDA7-AA50-5223-BD67-1C70628B6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157CB2-A53E-6543-1BEE-6229F0D4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EBC0-CB0B-45F8-A555-C3AEF84016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205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E5158-CAE1-322F-66C5-D21167013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38EB70-82C1-6A4C-7BBC-D8BB53AD6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EACDB9-32A5-F2CE-353F-737EB3234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CC77-8805-4E13-B31F-A5AFECF635C0}" type="datetimeFigureOut">
              <a:rPr lang="de-CH" smtClean="0"/>
              <a:t>30.06.2024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FA180D-A497-06D2-F06E-7452DA7C0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393569-7B5B-D3C8-B43E-4EA80C53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EBC0-CB0B-45F8-A555-C3AEF84016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304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022A90-13E8-FE3D-AB02-CDAA7D25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524BCB-C4D2-B750-4482-62C275642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D0F6FF-4550-0926-A2FE-43F8B1688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D56D5A-1474-FF2B-4FF4-E96C07FA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CC77-8805-4E13-B31F-A5AFECF635C0}" type="datetimeFigureOut">
              <a:rPr lang="de-CH" smtClean="0"/>
              <a:t>30.06.2024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78C7E1-DB26-F4D7-CA0D-248E17383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B115A2-435E-424F-A7B1-9FB205AE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EBC0-CB0B-45F8-A555-C3AEF84016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201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371A9-BDED-3673-99AB-006CFFA5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FE41A3-613B-3209-B8C8-A395A51E8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98EFDF-7831-37B5-55E8-B5D801EC9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1DF2DC5-5EE8-79C3-185F-0E11B9DDD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FA1F042-910A-8D01-8A94-130AC594E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A284573-64D6-28D6-FD46-1C7D3179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CC77-8805-4E13-B31F-A5AFECF635C0}" type="datetimeFigureOut">
              <a:rPr lang="de-CH" smtClean="0"/>
              <a:t>30.06.2024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F126ED-83FF-589C-74A3-614B550B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85FBD81-EE67-23E4-0939-8014CB1E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EBC0-CB0B-45F8-A555-C3AEF84016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220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69B4F0-8A36-F346-51C1-977F5BF8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99B709-77F2-F4C4-6AB9-B7CE4EEE4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CC77-8805-4E13-B31F-A5AFECF635C0}" type="datetimeFigureOut">
              <a:rPr lang="de-CH" smtClean="0"/>
              <a:t>30.06.2024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E1067F-B0AF-087E-BC83-466AD6D8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43D26F-6EAB-1E54-F890-FCE25BCE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EBC0-CB0B-45F8-A555-C3AEF84016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546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820447-22C0-F47C-3A1A-526FA78B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CC77-8805-4E13-B31F-A5AFECF635C0}" type="datetimeFigureOut">
              <a:rPr lang="de-CH" smtClean="0"/>
              <a:t>30.06.2024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312406-82C3-6CF5-3B01-1FB8910A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1FEAE9-7DAE-3525-FDC5-10FC2B3C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EBC0-CB0B-45F8-A555-C3AEF84016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316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B772E-5864-61DE-1D1D-7205D16AD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53F1D-E6D9-8827-4C8D-637B3455E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A13857-43BD-8EBD-EB0C-EAC065947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6825DD-8B88-DD91-A547-D6AE43AB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CC77-8805-4E13-B31F-A5AFECF635C0}" type="datetimeFigureOut">
              <a:rPr lang="de-CH" smtClean="0"/>
              <a:t>30.06.2024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69F209-5BF1-C1A6-6B83-4A34C0C2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101BCE-FC2C-80BA-2E34-F62B46AA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EBC0-CB0B-45F8-A555-C3AEF84016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399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582E8-3E18-885D-9421-C6D68D99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04A39D1-7F39-AE14-BBDE-EF6178350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4D57B2-13B0-28CB-7D71-7CF043676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E806FA-1F16-7CC7-AC1D-0823C8CE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CC77-8805-4E13-B31F-A5AFECF635C0}" type="datetimeFigureOut">
              <a:rPr lang="de-CH" smtClean="0"/>
              <a:t>30.06.2024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6AF9C7-5CEE-8ECD-E30E-9561BCA4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BF709B-FEF0-9240-95C7-14452450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EBC0-CB0B-45F8-A555-C3AEF84016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754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6D19703-4B49-8BC6-C8F7-C4592EF49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7AD12C-EDFA-0354-934A-7C4691983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5AA5EC-DE55-E6D4-7D84-75F7AB436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A5CC77-8805-4E13-B31F-A5AFECF635C0}" type="datetimeFigureOut">
              <a:rPr lang="de-CH" smtClean="0"/>
              <a:t>30.06.2024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027D75-B9DF-D027-F55E-817A23F3B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B783DF-339B-172B-39E7-9B2E67149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77EBC0-CB0B-45F8-A555-C3AEF84016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277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9489D06-609A-EB4D-DE75-7DB09223F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de-CH" sz="4800">
                <a:solidFill>
                  <a:srgbClr val="FFFFFF"/>
                </a:solidFill>
              </a:rPr>
              <a:t>Icehockey Game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337136-C793-8E74-E3D9-5470915F6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de-CH">
                <a:solidFill>
                  <a:srgbClr val="FFFFFF"/>
                </a:solidFill>
              </a:rPr>
              <a:t>Julian Schwarz DEWEB FS24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4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F4BCA7-F68B-9FF4-67A6-63637673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CH" sz="4000">
                <a:solidFill>
                  <a:srgbClr val="FFFFFF"/>
                </a:solidFill>
              </a:rPr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353133-E8D6-E566-97DE-33686275C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2539553"/>
          </a:xfrm>
        </p:spPr>
        <p:txBody>
          <a:bodyPr anchor="ctr">
            <a:normAutofit/>
          </a:bodyPr>
          <a:lstStyle/>
          <a:p>
            <a:r>
              <a:rPr lang="de-CH" sz="2000" dirty="0"/>
              <a:t>Entstehung</a:t>
            </a:r>
          </a:p>
          <a:p>
            <a:r>
              <a:rPr lang="de-CH" sz="2000" dirty="0"/>
              <a:t>Das Spiel</a:t>
            </a:r>
          </a:p>
          <a:p>
            <a:r>
              <a:rPr lang="de-CH" sz="2000" dirty="0"/>
              <a:t>Ein bisschen Code</a:t>
            </a:r>
          </a:p>
          <a:p>
            <a:r>
              <a:rPr lang="de-CH" sz="2000" dirty="0"/>
              <a:t>Reflexion</a:t>
            </a:r>
          </a:p>
        </p:txBody>
      </p:sp>
    </p:spTree>
    <p:extLst>
      <p:ext uri="{BB962C8B-B14F-4D97-AF65-F5344CB8AC3E}">
        <p14:creationId xmlns:p14="http://schemas.microsoft.com/office/powerpoint/2010/main" val="317588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7FB1E7-27BE-AC5D-A085-C40C987B7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CH" sz="4000">
                <a:solidFill>
                  <a:srgbClr val="FFFFFF"/>
                </a:solidFill>
              </a:rPr>
              <a:t>Entstehung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AF0736D6-0D94-89D8-463E-A9B372666C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83745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489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2410CD-E149-5314-4F07-29846DB7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CH" sz="4000">
                <a:solidFill>
                  <a:srgbClr val="FFFFFF"/>
                </a:solidFill>
              </a:rPr>
              <a:t>Das 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F887E9-3933-4AAC-AF5B-3725D36F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de-CH" sz="2000"/>
          </a:p>
        </p:txBody>
      </p:sp>
    </p:spTree>
    <p:extLst>
      <p:ext uri="{BB962C8B-B14F-4D97-AF65-F5344CB8AC3E}">
        <p14:creationId xmlns:p14="http://schemas.microsoft.com/office/powerpoint/2010/main" val="152842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8D6256-B50F-9170-52F5-1523E5CE7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Ein bisschen Code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246FC00-8E06-9382-C9B3-E2E723436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902" y="1966293"/>
            <a:ext cx="7514194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0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3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554CA9-EA20-B914-D4CE-2EF47ED7A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7" y="1546962"/>
            <a:ext cx="11979965" cy="376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1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0B989D-51B6-F89D-0E2A-3528FA64B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CH" sz="4000">
                <a:solidFill>
                  <a:srgbClr val="FFFFFF"/>
                </a:solidFill>
              </a:rPr>
              <a:t>Reflexion</a:t>
            </a:r>
          </a:p>
        </p:txBody>
      </p:sp>
      <p:graphicFrame>
        <p:nvGraphicFramePr>
          <p:cNvPr id="18" name="Inhaltsplatzhalter 2">
            <a:extLst>
              <a:ext uri="{FF2B5EF4-FFF2-40B4-BE49-F238E27FC236}">
                <a16:creationId xmlns:a16="http://schemas.microsoft.com/office/drawing/2014/main" id="{A383A7DA-4B96-67BC-8B12-EA2A65B79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28515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3753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Breitbild</PresentationFormat>
  <Paragraphs>17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</vt:lpstr>
      <vt:lpstr>Icehockey Game</vt:lpstr>
      <vt:lpstr>Inhalt</vt:lpstr>
      <vt:lpstr>Entstehung</vt:lpstr>
      <vt:lpstr>Das Spiel</vt:lpstr>
      <vt:lpstr>Ein bisschen Code</vt:lpstr>
      <vt:lpstr>PowerPoint-Präsentation</vt:lpstr>
      <vt:lpstr>Reflexion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Schwarz Julian I.BSCI_DI.2301</dc:creator>
  <cp:lastModifiedBy>Schwarz Julian I.BSCI_DI.2301</cp:lastModifiedBy>
  <cp:revision>9</cp:revision>
  <dcterms:created xsi:type="dcterms:W3CDTF">2024-06-28T08:50:38Z</dcterms:created>
  <dcterms:modified xsi:type="dcterms:W3CDTF">2024-06-30T14:24:35Z</dcterms:modified>
</cp:coreProperties>
</file>