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82A18-217B-FA7A-27DD-ED2E7FB22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D589375-BAD6-A3A0-C21F-03D5D6051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A786D8-D383-93D0-6CC5-67B800BE5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CC77-8805-4E13-B31F-A5AFECF635C0}" type="datetimeFigureOut">
              <a:rPr lang="de-CH" smtClean="0"/>
              <a:t>30.06.2024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F7401D-AB6B-4C36-9281-441C6AE5D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795992-8514-27F5-CBD9-135EAB547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EBC0-CB0B-45F8-A555-C3AEF840160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1767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F87C96-20C0-6060-CCE0-E7DEFD538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AA5F1F1-2D8C-E192-5823-8FB2D928F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4FC679-A9AF-A6DF-7BBF-E2694F7DF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CC77-8805-4E13-B31F-A5AFECF635C0}" type="datetimeFigureOut">
              <a:rPr lang="de-CH" smtClean="0"/>
              <a:t>30.06.2024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3EEE7C-770F-CE7B-D028-58E9291E0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123E75-CAFD-3F70-74F6-624F0B56A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EBC0-CB0B-45F8-A555-C3AEF840160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72087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7C600A8-284E-6951-ACBA-3F9AA80579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C12A51-2A3B-4253-FCBA-458F67482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744E61-E5EB-7D27-1B11-1A3147B40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CC77-8805-4E13-B31F-A5AFECF635C0}" type="datetimeFigureOut">
              <a:rPr lang="de-CH" smtClean="0"/>
              <a:t>30.06.2024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974FCC-8DA0-BC00-4ED8-0023E66B9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6B63BE-4B94-1739-ABAC-C8069BD0B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EBC0-CB0B-45F8-A555-C3AEF840160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545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E34644-E910-252A-855C-53F892BF3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81A501-5CD8-9D6D-6ED6-333ACD499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746829-F86A-165E-286F-934B4C5F9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CC77-8805-4E13-B31F-A5AFECF635C0}" type="datetimeFigureOut">
              <a:rPr lang="de-CH" smtClean="0"/>
              <a:t>30.06.2024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F4DDA7-AA50-5223-BD67-1C70628B6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157CB2-A53E-6543-1BEE-6229F0D43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EBC0-CB0B-45F8-A555-C3AEF840160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2056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4E5158-CAE1-322F-66C5-D21167013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38EB70-82C1-6A4C-7BBC-D8BB53AD6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EACDB9-32A5-F2CE-353F-737EB3234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CC77-8805-4E13-B31F-A5AFECF635C0}" type="datetimeFigureOut">
              <a:rPr lang="de-CH" smtClean="0"/>
              <a:t>30.06.2024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FA180D-A497-06D2-F06E-7452DA7C0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393569-7B5B-D3C8-B43E-4EA80C53D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EBC0-CB0B-45F8-A555-C3AEF840160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3047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022A90-13E8-FE3D-AB02-CDAA7D257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524BCB-C4D2-B750-4482-62C2756429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D0F6FF-4550-0926-A2FE-43F8B1688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D56D5A-1474-FF2B-4FF4-E96C07FAF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CC77-8805-4E13-B31F-A5AFECF635C0}" type="datetimeFigureOut">
              <a:rPr lang="de-CH" smtClean="0"/>
              <a:t>30.06.2024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78C7E1-DB26-F4D7-CA0D-248E17383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B115A2-435E-424F-A7B1-9FB205AEA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EBC0-CB0B-45F8-A555-C3AEF840160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201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9371A9-BDED-3673-99AB-006CFFA5F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FE41A3-613B-3209-B8C8-A395A51E8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798EFDF-7831-37B5-55E8-B5D801EC9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1DF2DC5-5EE8-79C3-185F-0E11B9DDD5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FA1F042-910A-8D01-8A94-130AC594E8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A284573-64D6-28D6-FD46-1C7D3179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CC77-8805-4E13-B31F-A5AFECF635C0}" type="datetimeFigureOut">
              <a:rPr lang="de-CH" smtClean="0"/>
              <a:t>30.06.2024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9F126ED-83FF-589C-74A3-614B550B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85FBD81-EE67-23E4-0939-8014CB1E9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EBC0-CB0B-45F8-A555-C3AEF840160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2204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69B4F0-8A36-F346-51C1-977F5BF87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F99B709-77F2-F4C4-6AB9-B7CE4EEE4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CC77-8805-4E13-B31F-A5AFECF635C0}" type="datetimeFigureOut">
              <a:rPr lang="de-CH" smtClean="0"/>
              <a:t>30.06.2024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EE1067F-B0AF-087E-BC83-466AD6D88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043D26F-6EAB-1E54-F890-FCE25BCE9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EBC0-CB0B-45F8-A555-C3AEF840160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75460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8820447-22C0-F47C-3A1A-526FA78BE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CC77-8805-4E13-B31F-A5AFECF635C0}" type="datetimeFigureOut">
              <a:rPr lang="de-CH" smtClean="0"/>
              <a:t>30.06.2024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F312406-82C3-6CF5-3B01-1FB8910A6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B1FEAE9-7DAE-3525-FDC5-10FC2B3C1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EBC0-CB0B-45F8-A555-C3AEF840160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3161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EB772E-5864-61DE-1D1D-7205D16AD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053F1D-E6D9-8827-4C8D-637B3455E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0A13857-43BD-8EBD-EB0C-EAC065947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6825DD-8B88-DD91-A547-D6AE43AB8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CC77-8805-4E13-B31F-A5AFECF635C0}" type="datetimeFigureOut">
              <a:rPr lang="de-CH" smtClean="0"/>
              <a:t>30.06.2024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69F209-5BF1-C1A6-6B83-4A34C0C2A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101BCE-FC2C-80BA-2E34-F62B46AA9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EBC0-CB0B-45F8-A555-C3AEF840160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63990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1582E8-3E18-885D-9421-C6D68D99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04A39D1-7F39-AE14-BBDE-EF61783507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A4D57B2-13B0-28CB-7D71-7CF043676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E806FA-1F16-7CC7-AC1D-0823C8CE6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CC77-8805-4E13-B31F-A5AFECF635C0}" type="datetimeFigureOut">
              <a:rPr lang="de-CH" smtClean="0"/>
              <a:t>30.06.2024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C6AF9C7-5CEE-8ECD-E30E-9561BCA44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BF709B-FEF0-9240-95C7-14452450C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EBC0-CB0B-45F8-A555-C3AEF840160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754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6D19703-4B49-8BC6-C8F7-C4592EF49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7AD12C-EDFA-0354-934A-7C4691983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5AA5EC-DE55-E6D4-7D84-75F7AB436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A5CC77-8805-4E13-B31F-A5AFECF635C0}" type="datetimeFigureOut">
              <a:rPr lang="de-CH" smtClean="0"/>
              <a:t>30.06.2024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027D75-B9DF-D027-F55E-817A23F3B4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B783DF-339B-172B-39E7-9B2E67149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77EBC0-CB0B-45F8-A555-C3AEF840160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2777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489D06-609A-EB4D-DE75-7DB09223FA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Icehockey</a:t>
            </a:r>
            <a:r>
              <a:rPr lang="de-CH" dirty="0"/>
              <a:t> Game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3337136-C793-8E74-E3D9-5470915F65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Julian Schwarz DEWEB FS24</a:t>
            </a:r>
          </a:p>
        </p:txBody>
      </p:sp>
    </p:spTree>
    <p:extLst>
      <p:ext uri="{BB962C8B-B14F-4D97-AF65-F5344CB8AC3E}">
        <p14:creationId xmlns:p14="http://schemas.microsoft.com/office/powerpoint/2010/main" val="1063543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F4BCA7-F68B-9FF4-67A6-63637673F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353133-E8D6-E566-97DE-33686275C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Entstehung</a:t>
            </a:r>
          </a:p>
          <a:p>
            <a:r>
              <a:rPr lang="de-CH" dirty="0"/>
              <a:t>Das Spiel</a:t>
            </a:r>
          </a:p>
          <a:p>
            <a:r>
              <a:rPr lang="de-CH" dirty="0"/>
              <a:t>Ein bisschen Code</a:t>
            </a:r>
          </a:p>
          <a:p>
            <a:r>
              <a:rPr lang="de-CH" dirty="0"/>
              <a:t>Reflexion</a:t>
            </a:r>
          </a:p>
        </p:txBody>
      </p:sp>
    </p:spTree>
    <p:extLst>
      <p:ext uri="{BB962C8B-B14F-4D97-AF65-F5344CB8AC3E}">
        <p14:creationId xmlns:p14="http://schemas.microsoft.com/office/powerpoint/2010/main" val="3175880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7FB1E7-27BE-AC5D-A085-C40C987B7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Entstehung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7BA625-0107-B3C9-F50A-9FE02C3BA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Penaltygame</a:t>
            </a:r>
          </a:p>
          <a:p>
            <a:r>
              <a:rPr lang="de-CH" dirty="0" err="1"/>
              <a:t>Spritesuche</a:t>
            </a:r>
            <a:r>
              <a:rPr lang="de-CH" dirty="0"/>
              <a:t> </a:t>
            </a:r>
            <a:r>
              <a:rPr lang="de-CH" dirty="0">
                <a:highlight>
                  <a:srgbClr val="FFFF00"/>
                </a:highlight>
              </a:rPr>
              <a:t>-&gt; Bild</a:t>
            </a:r>
          </a:p>
          <a:p>
            <a:r>
              <a:rPr lang="de-CH" dirty="0"/>
              <a:t>Zwei Feldspieler</a:t>
            </a:r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44890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2410CD-E149-5314-4F07-29846DB7C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Das 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F887E9-3933-4AAC-AF5B-3725D36FB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28424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8D6256-B50F-9170-52F5-1523E5CE7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Ein bisschen Code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CCC630-28EF-D894-AA34-BDE176735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1703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72415E-8F28-D82A-DCFA-8372F8933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C7756D-D96F-CBFB-22E3-56D76B70B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9712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0B989D-51B6-F89D-0E2A-3528FA64B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Reflexion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650D72-8BB3-E681-B0E8-D3F2264A6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/>
              <a:t>Unterschätzt</a:t>
            </a:r>
          </a:p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53753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Breitbild</PresentationFormat>
  <Paragraphs>15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</vt:lpstr>
      <vt:lpstr>Icehockey Game</vt:lpstr>
      <vt:lpstr>Inhalt</vt:lpstr>
      <vt:lpstr>Entstehung</vt:lpstr>
      <vt:lpstr>Das Spiel</vt:lpstr>
      <vt:lpstr>Ein bisschen Code</vt:lpstr>
      <vt:lpstr>PowerPoint-Präsentation</vt:lpstr>
      <vt:lpstr>Reflexion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Schwarz Julian I.BSCI_DI.2301</dc:creator>
  <cp:lastModifiedBy>Schwarz Julian I.BSCI_DI.2301</cp:lastModifiedBy>
  <cp:revision>5</cp:revision>
  <dcterms:created xsi:type="dcterms:W3CDTF">2024-06-28T08:50:38Z</dcterms:created>
  <dcterms:modified xsi:type="dcterms:W3CDTF">2024-06-30T11:10:06Z</dcterms:modified>
</cp:coreProperties>
</file>