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33CC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2" autoAdjust="0"/>
    <p:restoredTop sz="94660"/>
  </p:normalViewPr>
  <p:slideViewPr>
    <p:cSldViewPr snapToGrid="0">
      <p:cViewPr varScale="1">
        <p:scale>
          <a:sx n="80" d="100"/>
          <a:sy n="80" d="100"/>
        </p:scale>
        <p:origin x="96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434C28-6B61-E115-45C8-03FFF5684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8BD02F-2694-E478-4A1A-B78427B7C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D1965F-0FDE-9E40-BBB5-C0BA41686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7E96-6CBD-4CC0-8021-712042EF358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375FB6-7043-CA20-B47A-93E7FA32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752995-4AFD-C16C-54AB-79694931E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08F06-E034-4123-8182-F53F73ADF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505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134CA-DAFF-7803-267F-1E1815AF2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88C007-8DF0-A4BA-773F-A43A338EF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76E85B-15F2-4D89-50BC-AF0BA8860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7E96-6CBD-4CC0-8021-712042EF358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632F63-87F9-D652-2719-5F171D218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1E222E-257E-C249-7A0B-BC5E122E9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08F06-E034-4123-8182-F53F73ADF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10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075E52-BD33-CDA1-2CB3-17ED4A5A6D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A2B1E6-BA2F-F35B-0C1E-293F1C7B6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F5AFDA-38D9-E736-F98F-2B353EE9F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7E96-6CBD-4CC0-8021-712042EF358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09B176-720B-6FEE-B680-8AF136C76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4C7D15-C04A-5FF5-DE9E-1C58BD7A3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08F06-E034-4123-8182-F53F73ADF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412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2FACB6-5E53-C73B-10FE-9185B7B3F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35F500-41EC-D240-5BC1-2E89FA5AB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94ED67-11DE-3BA0-E50E-C1ADF25ED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7E96-6CBD-4CC0-8021-712042EF358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7BC63F-2770-7F5F-0D71-B8C2CFA5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7EDC32-29BF-ABB9-79B9-DD5869B17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08F06-E034-4123-8182-F53F73ADF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358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862036-7C6C-E67B-0414-5C9D5264A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BD4217-93D8-D02D-F94D-5D22B9D3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8365D7-C7D9-4290-0BFD-B7058016C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7E96-6CBD-4CC0-8021-712042EF358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D81201-FD92-DE5F-5125-1F1686E7A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CAAC94-B49B-D34D-2EF0-CA203D262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08F06-E034-4123-8182-F53F73ADF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601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36A13-CF41-D6DC-C61C-3392235C5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034D32-DC63-BDEF-6F1F-921EC925DF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964DEB-9A93-1E7C-7986-AD816F412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E8A80D-5A65-B690-0DC4-428A43EE3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7E96-6CBD-4CC0-8021-712042EF358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6834E3-B487-34EA-E45A-BA4095984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7440A6-F519-0661-F295-9B9BDF6BB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08F06-E034-4123-8182-F53F73ADF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084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C4A42-514B-A582-1933-FFE51A0B2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4D06DB-17E9-FC5F-94E2-6DCECB956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53F7C2-8605-8060-A2C4-BC57C7E07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B8B20F-9320-8B39-32C0-5BA6F7DD63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78DC94E-E57C-952D-F89E-1D923B1564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6F934C-E00E-C514-5AD5-45D848F1E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7E96-6CBD-4CC0-8021-712042EF358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969BEC6-3306-597C-CB85-B83268B19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690A36-1615-816F-ECDA-1C353479F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08F06-E034-4123-8182-F53F73ADF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41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AEF48-8EB8-6A6D-2FF3-F3152E8EB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AF5D4D-486F-AFC5-4882-629C334D4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7E96-6CBD-4CC0-8021-712042EF358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27E81D-4633-E993-3787-3E7E49E31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7FEA85-FFC4-D1D3-518A-351CD3B97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08F06-E034-4123-8182-F53F73ADF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924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EA6AE0-B1C6-2F1A-D33E-B94CB6586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7E96-6CBD-4CC0-8021-712042EF358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D29616-C047-224C-5F6F-42C1FD7AD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9BECA4-6365-9316-9518-6864DA50E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08F06-E034-4123-8182-F53F73ADF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976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5DBC1-5919-6E83-B493-135BBBE56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12E091-031E-C381-E8F6-E715DAB3D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69E11E-B6D4-E3B5-8138-B28890DC8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2D1A80-FB2A-8749-2605-E89CCA074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7E96-6CBD-4CC0-8021-712042EF358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E46D36-5B29-0611-467C-B37481055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3B5DD7-3B85-19AA-9D20-28D5894A9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08F06-E034-4123-8182-F53F73ADF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85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02D7C6-9962-1ABD-D267-6FE29C465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4FD9771-3705-ED51-2FA3-6BB45E5E2E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CC171B-E0DD-1BDC-CB25-76ADD95C0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CF997E-31E4-DA06-335B-1A42DB4CE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7E96-6CBD-4CC0-8021-712042EF358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5C20DC-FFAC-6A99-5447-5EA89657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0CF8AA-C50A-80A0-4E22-42F8B64FC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08F06-E034-4123-8182-F53F73ADF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069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9B6936-F49B-581F-CF6C-074AF9862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4CFE36-024E-4D43-3A04-5F1A25695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ED9803-2847-42B4-739C-9079DC9BC9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47E96-6CBD-4CC0-8021-712042EF3583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E685A5-8218-0357-F8E0-F77BB2391E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4D074A-F5F5-3180-867B-E6493562C6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08F06-E034-4123-8182-F53F73ADF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466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microsoft.com/office/2007/relationships/hdphoto" Target="../media/hdphoto2.wdp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FE584414-1DEE-AC03-7422-55775FCD616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048" cy="694222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6468F58-05F8-748D-924C-B80287CF0D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1475" y1="64761" x2="38441" y2="66632"/>
                        <a14:foregroundMark x1="39226" y1="67983" x2="42103" y2="62890"/>
                        <a14:foregroundMark x1="63449" y1="56993" x2="64592" y2="56445"/>
                        <a14:foregroundMark x1="61947" y1="57714" x2="62445" y2="57475"/>
                        <a14:foregroundMark x1="50237" y1="63330" x2="55958" y2="60586"/>
                        <a14:foregroundMark x1="49279" y1="63789" x2="49649" y2="63612"/>
                        <a14:foregroundMark x1="46538" y1="65104" x2="47080" y2="64844"/>
                        <a14:foregroundMark x1="37500" y1="69439" x2="41186" y2="67671"/>
                        <a14:foregroundMark x1="64592" y1="56445" x2="64906" y2="45114"/>
                        <a14:foregroundMark x1="61084" y1="39318" x2="58233" y2="34994"/>
                        <a14:foregroundMark x1="61632" y1="40149" x2="61184" y2="39469"/>
                        <a14:foregroundMark x1="64906" y1="45114" x2="62874" y2="42032"/>
                        <a14:foregroundMark x1="37996" y1="67912" x2="37971" y2="71414"/>
                        <a14:backgroundMark x1="57165" y1="57173" x2="58891" y2="58836"/>
                        <a14:backgroundMark x1="56119" y1="58732" x2="54289" y2="58836"/>
                        <a14:backgroundMark x1="54864" y1="58108" x2="54707" y2="58108"/>
                        <a14:backgroundMark x1="46234" y1="64449" x2="44351" y2="66424"/>
                        <a14:backgroundMark x1="43462" y1="54470" x2="40481" y2="62266"/>
                        <a14:backgroundMark x1="39121" y1="63306" x2="46234" y2="45946"/>
                        <a14:backgroundMark x1="49059" y1="46466" x2="52197" y2="39085"/>
                        <a14:backgroundMark x1="55335" y1="35135" x2="57165" y2="35239"/>
                        <a14:backgroundMark x1="52040" y1="38046" x2="47019" y2="44699"/>
                        <a14:backgroundMark x1="47960" y1="44283" x2="51412" y2="40333"/>
                        <a14:backgroundMark x1="49006" y1="42516" x2="45136" y2="47401"/>
                        <a14:backgroundMark x1="54603" y1="36175" x2="52981" y2="37318"/>
                        <a14:backgroundMark x1="56956" y1="33992" x2="56485" y2="32328"/>
                        <a14:backgroundMark x1="61506" y1="40541" x2="63755" y2="40541"/>
                        <a14:backgroundMark x1="61245" y1="40229" x2="60774" y2="37006"/>
                        <a14:backgroundMark x1="56328" y1="32952" x2="58264" y2="34927"/>
                        <a14:backgroundMark x1="55701" y1="35135" x2="52563" y2="37838"/>
                        <a14:backgroundMark x1="52249" y1="38669" x2="52406" y2="37006"/>
                        <a14:backgroundMark x1="52981" y1="38150" x2="52040" y2="38773"/>
                        <a14:backgroundMark x1="45607" y1="48649" x2="34153" y2="67672"/>
                        <a14:backgroundMark x1="38285" y1="65073" x2="38285" y2="65073"/>
                        <a14:backgroundMark x1="40010" y1="61019" x2="36872" y2="65177"/>
                        <a14:backgroundMark x1="37814" y1="66944" x2="38337" y2="64241"/>
                        <a14:backgroundMark x1="37134" y1="69231" x2="39069" y2="64449"/>
                        <a14:backgroundMark x1="43201" y1="69439" x2="46182" y2="66736"/>
                        <a14:backgroundMark x1="47908" y1="65696" x2="47908" y2="65696"/>
                        <a14:backgroundMark x1="49529" y1="64137" x2="50314" y2="62994"/>
                        <a14:backgroundMark x1="49163" y1="63514" x2="47176" y2="65073"/>
                        <a14:backgroundMark x1="59048" y1="60915" x2="61977" y2="57588"/>
                        <a14:backgroundMark x1="66736" y1="48753" x2="64383" y2="46881"/>
                        <a14:backgroundMark x1="63755" y1="58212" x2="62291" y2="56861"/>
                        <a14:backgroundMark x1="60617" y1="58836" x2="55910" y2="59771"/>
                        <a14:backgroundMark x1="55910" y1="59771" x2="60199" y2="59875"/>
                        <a14:backgroundMark x1="60199" y1="59875" x2="55126" y2="61227"/>
                        <a14:backgroundMark x1="55126" y1="61227" x2="55230" y2="61954"/>
                        <a14:backgroundMark x1="54603" y1="61019" x2="51046" y2="64553"/>
                        <a14:backgroundMark x1="51046" y1="64553" x2="55126" y2="62994"/>
                        <a14:backgroundMark x1="55126" y1="62994" x2="54707" y2="59459"/>
                        <a14:backgroundMark x1="57008" y1="57588" x2="56015" y2="58836"/>
                        <a14:backgroundMark x1="45450" y1="65696" x2="41266" y2="67879"/>
                        <a14:backgroundMark x1="41266" y1="67879" x2="41266" y2="67879"/>
                      </a14:backgroundRemoval>
                    </a14:imgEffect>
                  </a14:imgLayer>
                </a14:imgProps>
              </a:ext>
            </a:extLst>
          </a:blip>
          <a:srcRect l="35163" t="31955" r="26211" b="26071"/>
          <a:stretch/>
        </p:blipFill>
        <p:spPr>
          <a:xfrm>
            <a:off x="4083514" y="2334588"/>
            <a:ext cx="5156566" cy="2819259"/>
          </a:xfrm>
          <a:prstGeom prst="rect">
            <a:avLst/>
          </a:prstGeom>
        </p:spPr>
      </p:pic>
      <p:pic>
        <p:nvPicPr>
          <p:cNvPr id="8" name="图形 7" descr="播放">
            <a:extLst>
              <a:ext uri="{FF2B5EF4-FFF2-40B4-BE49-F238E27FC236}">
                <a16:creationId xmlns:a16="http://schemas.microsoft.com/office/drawing/2014/main" id="{F334BF61-7031-09C6-38FF-5EB1B96D6A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96806" y="3120870"/>
            <a:ext cx="649706" cy="64970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9" name="图形 8" descr="播放">
            <a:extLst>
              <a:ext uri="{FF2B5EF4-FFF2-40B4-BE49-F238E27FC236}">
                <a16:creationId xmlns:a16="http://schemas.microsoft.com/office/drawing/2014/main" id="{0528CAA9-C44B-1668-BA28-387CFB0024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3466531" y="3141138"/>
            <a:ext cx="649706" cy="64970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17" name="八边形 16">
            <a:extLst>
              <a:ext uri="{FF2B5EF4-FFF2-40B4-BE49-F238E27FC236}">
                <a16:creationId xmlns:a16="http://schemas.microsoft.com/office/drawing/2014/main" id="{3E15B34B-D837-5868-75FB-92FC6BEC2734}"/>
              </a:ext>
            </a:extLst>
          </p:cNvPr>
          <p:cNvSpPr/>
          <p:nvPr/>
        </p:nvSpPr>
        <p:spPr>
          <a:xfrm>
            <a:off x="7105650" y="2686050"/>
            <a:ext cx="204787" cy="204896"/>
          </a:xfrm>
          <a:prstGeom prst="octagon">
            <a:avLst/>
          </a:prstGeom>
          <a:solidFill>
            <a:srgbClr val="0070C0">
              <a:alpha val="3803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八边形 17">
            <a:extLst>
              <a:ext uri="{FF2B5EF4-FFF2-40B4-BE49-F238E27FC236}">
                <a16:creationId xmlns:a16="http://schemas.microsoft.com/office/drawing/2014/main" id="{6E381623-5B21-851B-9C21-568D61815DCC}"/>
              </a:ext>
            </a:extLst>
          </p:cNvPr>
          <p:cNvSpPr/>
          <p:nvPr/>
        </p:nvSpPr>
        <p:spPr>
          <a:xfrm>
            <a:off x="5667375" y="3445723"/>
            <a:ext cx="204787" cy="204896"/>
          </a:xfrm>
          <a:prstGeom prst="octagon">
            <a:avLst/>
          </a:prstGeom>
          <a:solidFill>
            <a:srgbClr val="0070C0">
              <a:alpha val="3803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八边形 18">
            <a:extLst>
              <a:ext uri="{FF2B5EF4-FFF2-40B4-BE49-F238E27FC236}">
                <a16:creationId xmlns:a16="http://schemas.microsoft.com/office/drawing/2014/main" id="{C15F5428-BF8F-378D-C890-BA8E528047E9}"/>
              </a:ext>
            </a:extLst>
          </p:cNvPr>
          <p:cNvSpPr/>
          <p:nvPr/>
        </p:nvSpPr>
        <p:spPr>
          <a:xfrm>
            <a:off x="5147103" y="3924702"/>
            <a:ext cx="204787" cy="204896"/>
          </a:xfrm>
          <a:prstGeom prst="octagon">
            <a:avLst/>
          </a:prstGeom>
          <a:solidFill>
            <a:srgbClr val="0070C0">
              <a:alpha val="3803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八边形 19">
            <a:extLst>
              <a:ext uri="{FF2B5EF4-FFF2-40B4-BE49-F238E27FC236}">
                <a16:creationId xmlns:a16="http://schemas.microsoft.com/office/drawing/2014/main" id="{1739C2CB-73F4-0E2F-3A98-2A21A00D0E87}"/>
              </a:ext>
            </a:extLst>
          </p:cNvPr>
          <p:cNvSpPr/>
          <p:nvPr/>
        </p:nvSpPr>
        <p:spPr>
          <a:xfrm>
            <a:off x="7175628" y="3588815"/>
            <a:ext cx="204787" cy="204896"/>
          </a:xfrm>
          <a:prstGeom prst="octagon">
            <a:avLst/>
          </a:prstGeom>
          <a:solidFill>
            <a:srgbClr val="0070C0">
              <a:alpha val="3803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C6B1704E-CBD1-24DE-D335-12CC8EE906FE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8138" b="43515" l="27941" r="47941">
                        <a14:foregroundMark x1="33529" y1="33054" x2="33529" y2="33054"/>
                        <a14:foregroundMark x1="32000" y1="34519" x2="32000" y2="34519"/>
                        <a14:foregroundMark x1="32294" y1="33787" x2="32294" y2="33787"/>
                        <a14:foregroundMark x1="28471" y1="40795" x2="28471" y2="40795"/>
                        <a14:foregroundMark x1="27941" y1="41736" x2="27941" y2="41736"/>
                        <a14:foregroundMark x1="28941" y1="39958" x2="28941" y2="39958"/>
                        <a14:foregroundMark x1="29176" y1="39435" x2="32059" y2="344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008" t="26283" r="49564" b="54471"/>
          <a:stretch/>
        </p:blipFill>
        <p:spPr>
          <a:xfrm>
            <a:off x="7050958" y="2068681"/>
            <a:ext cx="1893716" cy="88793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57DCB25-0BEC-AB7C-82EC-3DCA57D0A52F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8138" b="43515" l="27941" r="47941">
                        <a14:foregroundMark x1="33529" y1="33054" x2="33529" y2="33054"/>
                        <a14:foregroundMark x1="32000" y1="34519" x2="32000" y2="34519"/>
                        <a14:foregroundMark x1="32294" y1="33787" x2="32294" y2="33787"/>
                        <a14:foregroundMark x1="28471" y1="40795" x2="28471" y2="40795"/>
                        <a14:foregroundMark x1="27941" y1="41736" x2="27941" y2="41736"/>
                        <a14:foregroundMark x1="28941" y1="39958" x2="28941" y2="39958"/>
                        <a14:foregroundMark x1="29176" y1="39435" x2="32059" y2="344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008" t="26283" r="49564" b="54471"/>
          <a:stretch/>
        </p:blipFill>
        <p:spPr>
          <a:xfrm>
            <a:off x="7136354" y="2985032"/>
            <a:ext cx="1893716" cy="887935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A480DECF-12D7-BC12-0735-D406FB19A5C8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8138" b="43515" l="27941" r="47941">
                        <a14:foregroundMark x1="33529" y1="33054" x2="33529" y2="33054"/>
                        <a14:foregroundMark x1="32000" y1="34519" x2="32000" y2="34519"/>
                        <a14:foregroundMark x1="32294" y1="33787" x2="32294" y2="33787"/>
                        <a14:foregroundMark x1="28471" y1="40795" x2="28471" y2="40795"/>
                        <a14:foregroundMark x1="27941" y1="41736" x2="27941" y2="41736"/>
                        <a14:foregroundMark x1="28941" y1="39958" x2="28941" y2="39958"/>
                        <a14:foregroundMark x1="29176" y1="39435" x2="32059" y2="344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008" t="26283" r="49564" b="54471"/>
          <a:stretch/>
        </p:blipFill>
        <p:spPr>
          <a:xfrm flipH="1">
            <a:off x="4001394" y="2811030"/>
            <a:ext cx="1893716" cy="88793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B4CB2316-6405-ABA5-4BAF-75E157A1CAFD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8138" b="43515" l="27941" r="47941">
                        <a14:foregroundMark x1="33529" y1="33054" x2="33529" y2="33054"/>
                        <a14:foregroundMark x1="32000" y1="34519" x2="32000" y2="34519"/>
                        <a14:foregroundMark x1="32294" y1="33787" x2="32294" y2="33787"/>
                        <a14:foregroundMark x1="28471" y1="40795" x2="28471" y2="40795"/>
                        <a14:foregroundMark x1="27941" y1="41736" x2="27941" y2="41736"/>
                        <a14:foregroundMark x1="28941" y1="39958" x2="28941" y2="39958"/>
                        <a14:foregroundMark x1="29176" y1="39435" x2="32059" y2="344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008" t="26283" r="49564" b="54471"/>
          <a:stretch/>
        </p:blipFill>
        <p:spPr>
          <a:xfrm flipH="1">
            <a:off x="3448279" y="3304326"/>
            <a:ext cx="1893716" cy="88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216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1244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展鹏 刘</dc:creator>
  <cp:lastModifiedBy>展鹏 刘</cp:lastModifiedBy>
  <cp:revision>4</cp:revision>
  <dcterms:created xsi:type="dcterms:W3CDTF">2025-04-14T05:26:57Z</dcterms:created>
  <dcterms:modified xsi:type="dcterms:W3CDTF">2025-04-15T02:11:07Z</dcterms:modified>
</cp:coreProperties>
</file>