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标题</a:t>
            </a:r>
          </a:p>
        </c:rich>
      </c:tx>
      <c:layout>
        <c:manualLayout>
          <c:xMode val="edge"/>
          <c:yMode val="edge"/>
          <c:x val="0.41186775998856218"/>
          <c:y val="0.556988323357983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0E-4B27-9C2D-9BFF31B0C90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0E-4B27-9C2D-9BFF31B0C90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0E-4B27-9C2D-9BFF31B0C90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0E-4B27-9C2D-9BFF31B0C906}"/>
              </c:ext>
            </c:extLst>
          </c:dPt>
          <c:dPt>
            <c:idx val="4"/>
            <c:bubble3D val="0"/>
            <c:explosion val="1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0E-4B27-9C2D-9BFF31B0C906}"/>
              </c:ext>
            </c:extLst>
          </c:dPt>
          <c:dPt>
            <c:idx val="5"/>
            <c:bubble3D val="0"/>
            <c:explosion val="1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0E-4B27-9C2D-9BFF31B0C9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分类1</c:v>
                </c:pt>
                <c:pt idx="1">
                  <c:v>分类2</c:v>
                </c:pt>
                <c:pt idx="2">
                  <c:v>分类3</c:v>
                </c:pt>
                <c:pt idx="3">
                  <c:v>分类4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7-41B2-B78F-73E88FED7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分类1</c:v>
                </c:pt>
                <c:pt idx="1">
                  <c:v>分类2</c:v>
                </c:pt>
                <c:pt idx="2">
                  <c:v>分类3</c:v>
                </c:pt>
                <c:pt idx="3">
                  <c:v>分类4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690-42D8-8A1A-411EA41037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分类1</c:v>
                </c:pt>
                <c:pt idx="1">
                  <c:v>分类2</c:v>
                </c:pt>
                <c:pt idx="2">
                  <c:v>分类3</c:v>
                </c:pt>
                <c:pt idx="3">
                  <c:v>分类4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690-42D8-8A1A-411EA4103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6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768016682557997"/>
          <c:y val="0.91802264263345468"/>
          <c:w val="0.62116775998379814"/>
          <c:h val="8.1977357366545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4C28-6B61-E115-45C8-03FFF568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8BD02F-2694-E478-4A1A-B78427B7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1965F-0FDE-9E40-BBB5-C0BA4168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75FB6-7043-CA20-B47A-93E7FA32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2995-4AFD-C16C-54AB-79694931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0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134CA-DAFF-7803-267F-1E1815AF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8C007-8DF0-A4BA-773F-A43A338E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6E85B-15F2-4D89-50BC-AF0BA886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32F63-87F9-D652-2719-5F171D2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E222E-257E-C249-7A0B-BC5E122E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075E52-BD33-CDA1-2CB3-17ED4A5A6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2B1E6-BA2F-F35B-0C1E-293F1C7B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5AFDA-38D9-E736-F98F-2B353EE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9B176-720B-6FEE-B680-8AF136C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7D15-C04A-5FF5-DE9E-1C58BD7A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1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ACB6-5E53-C73B-10FE-9185B7B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5F500-41EC-D240-5BC1-2E89FA5A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ED67-11DE-3BA0-E50E-C1ADF25E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BC63F-2770-7F5F-0D71-B8C2CF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DC32-29BF-ABB9-79B9-DD5869B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2036-7C6C-E67B-0414-5C9D5264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D4217-93D8-D02D-F94D-5D22B9D3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365D7-C7D9-4290-0BFD-B7058016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81201-FD92-DE5F-5125-1F1686E7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AAC94-B49B-D34D-2EF0-CA203D26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36A13-CF41-D6DC-C61C-3392235C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34D32-DC63-BDEF-6F1F-921EC925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64DEB-9A93-1E7C-7986-AD816F41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8A80D-5A65-B690-0DC4-428A43EE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834E3-B487-34EA-E45A-BA409598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440A6-F519-0661-F295-9B9BDF6B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4A42-514B-A582-1933-FFE51A0B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D06DB-17E9-FC5F-94E2-6DCECB956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3F7C2-8605-8060-A2C4-BC57C7E0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B8B20F-9320-8B39-32C0-5BA6F7DD6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DC94E-E57C-952D-F89E-1D923B156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6F934C-E00E-C514-5AD5-45D848F1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69BEC6-3306-597C-CB85-B83268B1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690A36-1615-816F-ECDA-1C353479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EF48-8EB8-6A6D-2FF3-F3152E8E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F5D4D-486F-AFC5-4882-629C334D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7E81D-4633-E993-3787-3E7E49E3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7FEA85-FFC4-D1D3-518A-351CD3B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EA6AE0-B1C6-2F1A-D33E-B94CB658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29616-C047-224C-5F6F-42C1FD7A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BECA4-6365-9316-9518-6864DA50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7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5DBC1-5919-6E83-B493-135BBBE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2E091-031E-C381-E8F6-E715DAB3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9E11E-B6D4-E3B5-8138-B28890DC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D1A80-FB2A-8749-2605-E89CCA07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46D36-5B29-0611-467C-B3748105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B5DD7-3B85-19AA-9D20-28D5894A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5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D7C6-9962-1ABD-D267-6FE29C4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D9771-3705-ED51-2FA3-6BB45E5E2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CC171B-E0DD-1BDC-CB25-76ADD95C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F997E-31E4-DA06-335B-1A42DB4C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C20DC-FFAC-6A99-5447-5EA89657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CF8AA-C50A-80A0-4E22-42F8B64F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9B6936-F49B-581F-CF6C-074AF986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CFE36-024E-4D43-3A04-5F1A2569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D9803-2847-42B4-739C-9079DC9B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685A5-8218-0357-F8E0-F77BB2391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D074A-F5F5-3180-867B-E6493562C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6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468F58-05F8-748D-924C-B80287CF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70"/>
            <a:ext cx="12192000" cy="6134260"/>
          </a:xfrm>
          <a:prstGeom prst="rect">
            <a:avLst/>
          </a:prstGeom>
        </p:spPr>
      </p:pic>
      <p:pic>
        <p:nvPicPr>
          <p:cNvPr id="8" name="图形 7" descr="播放">
            <a:extLst>
              <a:ext uri="{FF2B5EF4-FFF2-40B4-BE49-F238E27FC236}">
                <a16:creationId xmlns:a16="http://schemas.microsoft.com/office/drawing/2014/main" id="{F334BF61-7031-09C6-38FF-5EB1B96D6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1767" y="3274996"/>
            <a:ext cx="649706" cy="6497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图形 8" descr="播放">
            <a:extLst>
              <a:ext uri="{FF2B5EF4-FFF2-40B4-BE49-F238E27FC236}">
                <a16:creationId xmlns:a16="http://schemas.microsoft.com/office/drawing/2014/main" id="{0528CAA9-C44B-1668-BA28-387CFB002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32058" y="3274996"/>
            <a:ext cx="649706" cy="6497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397CBF8-3FC0-B555-A0C9-AC43671B9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234963"/>
              </p:ext>
            </p:extLst>
          </p:nvPr>
        </p:nvGraphicFramePr>
        <p:xfrm>
          <a:off x="956911" y="477373"/>
          <a:ext cx="2538929" cy="312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B5784CD-598E-8BFA-ADDE-FCB486592916}"/>
              </a:ext>
            </a:extLst>
          </p:cNvPr>
          <p:cNvSpPr/>
          <p:nvPr/>
        </p:nvSpPr>
        <p:spPr>
          <a:xfrm>
            <a:off x="732322" y="1145406"/>
            <a:ext cx="3310289" cy="48607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1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3C7B84"/>
    </a:accent1>
    <a:accent2>
      <a:srgbClr val="3E909B"/>
    </a:accent2>
    <a:accent3>
      <a:srgbClr val="BBBD40"/>
    </a:accent3>
    <a:accent4>
      <a:srgbClr val="85C141"/>
    </a:accent4>
    <a:accent5>
      <a:srgbClr val="4EC344"/>
    </a:accent5>
    <a:accent6>
      <a:srgbClr val="D8D8D8"/>
    </a:accent6>
    <a:hlink>
      <a:srgbClr val="0563C1"/>
    </a:hlink>
    <a:folHlink>
      <a:srgbClr val="954F72"/>
    </a:folHlink>
  </a:clrScheme>
  <a:fontScheme name="自定义 2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展鹏 刘</dc:creator>
  <cp:lastModifiedBy>展鹏 刘</cp:lastModifiedBy>
  <cp:revision>1</cp:revision>
  <dcterms:created xsi:type="dcterms:W3CDTF">2025-04-14T05:26:57Z</dcterms:created>
  <dcterms:modified xsi:type="dcterms:W3CDTF">2025-04-14T06:38:41Z</dcterms:modified>
</cp:coreProperties>
</file>