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ustria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10TOk+NYm4Gp1ohnT44qF6WHz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Lustri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060adfae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060adfa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9c4cfa27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9c4cfa2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060adfae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060adfa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1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23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4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24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4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4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24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4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4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24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ics.uci.edu/dataset/367/dota2+games+resul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Dota 2 Game Prediction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By: Jeffrey Walls and Ethan Smith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https://archive.ics.uci.edu/dataset/367/dota2+games+results</a:t>
            </a:r>
            <a:endParaRPr/>
          </a:p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7060adfae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00" y="609600"/>
            <a:ext cx="4682275" cy="26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7060adfaef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600" y="609600"/>
            <a:ext cx="4770099" cy="268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 friend (Sniper) uninstalled DotA 2 after this game : r/DotA2" id="152" name="Google Shape;152;g27060adfaef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9963" y="3292775"/>
            <a:ext cx="5412086" cy="31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Our Model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K-Nearest Neighbors (KNN)</a:t>
            </a:r>
            <a:endParaRPr/>
          </a:p>
          <a:p>
            <a:pPr indent="-269999" lvl="1" marL="719999" rtl="0" algn="l">
              <a:spcBef>
                <a:spcPts val="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First based on the code from Assignment 2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For each champion missing on a team added 1 to the distance</a:t>
            </a:r>
            <a:endParaRPr/>
          </a:p>
          <a:p>
            <a:pPr indent="-269999" lvl="1" marL="719999" rtl="0" algn="l">
              <a:spcBef>
                <a:spcPts val="100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Assumes each champion is equally important to the team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Takes into account whether the teams are swapped in the dataset.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102944 Matches 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113 Different Champions each either a 1 for blue team, -1 for red team, or 0 if they weren’t played in that match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Released August 13</a:t>
            </a:r>
            <a:r>
              <a:rPr baseline="30000" lang="en-US"/>
              <a:t>th</a:t>
            </a:r>
            <a:r>
              <a:rPr lang="en-US"/>
              <a:t>, 2016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Collected using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https://gist.github.com/da-steve101/1a7ae319448db431715bd75391a66e1b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Data Cleansing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Columns 2, 3, and 4 had irrelevant data regarding the location, game mode, and whether the match was ranked or not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Multiplied the columns from 5+ by the winner of the match and removed the first 5 columns to get just get the winning comp and the losing comp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descr="A screenshot of a computer screen&#10;&#10;Description automatically generated" id="176" name="Google Shape;17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382" y="1651519"/>
            <a:ext cx="3038285" cy="432955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descr="A screenshot of a computer screen&#10;&#10;Description automatically generated" id="177" name="Google Shape;1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8216" y="1651520"/>
            <a:ext cx="2691560" cy="4329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Description automatically generated" id="178" name="Google Shape;17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224" y="1651519"/>
            <a:ext cx="2499682" cy="4329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4769075" y="6136050"/>
            <a:ext cx="28329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52% Accurate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15613" y="6171925"/>
            <a:ext cx="28329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50% Accurate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8447550" y="6136050"/>
            <a:ext cx="28329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% Accurate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9c4cfa272_2_0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(Cont.)</a:t>
            </a:r>
            <a:endParaRPr/>
          </a:p>
        </p:txBody>
      </p:sp>
      <p:pic>
        <p:nvPicPr>
          <p:cNvPr id="187" name="Google Shape;187;g2d9c4cfa272_2_0"/>
          <p:cNvPicPr preferRelativeResize="0"/>
          <p:nvPr/>
        </p:nvPicPr>
        <p:blipFill rotWithShape="1">
          <a:blip r:embed="rId3">
            <a:alphaModFix/>
          </a:blip>
          <a:srcRect b="10140" l="20866" r="10333" t="20502"/>
          <a:stretch/>
        </p:blipFill>
        <p:spPr>
          <a:xfrm>
            <a:off x="1896712" y="1580100"/>
            <a:ext cx="8388077" cy="47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060adfaef_0_25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could have done differently</a:t>
            </a:r>
            <a:endParaRPr/>
          </a:p>
        </p:txBody>
      </p:sp>
      <p:sp>
        <p:nvSpPr>
          <p:cNvPr id="193" name="Google Shape;193;g27060adfaef_0_25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Come to you for help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1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Only used ranked games</a:t>
            </a:r>
            <a:endParaRPr/>
          </a:p>
          <a:p>
            <a:pPr indent="-269999" lvl="1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Lessens the impact of skill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1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Try to use the collecting tool to get more modern data</a:t>
            </a:r>
            <a:endParaRPr/>
          </a:p>
          <a:p>
            <a:pPr indent="-269999" lvl="1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Not extremely </a:t>
            </a:r>
            <a:r>
              <a:rPr lang="en-US"/>
              <a:t>important, but would help with researching the balance of the game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Apply the model to a game we are more familiar with, League of Legends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Improvements/Future Options</a:t>
            </a:r>
            <a:endParaRPr/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Different distance for each role that was changed</a:t>
            </a:r>
            <a:endParaRPr/>
          </a:p>
          <a:p>
            <a:pPr indent="-269999" lvl="1" marL="719999" rtl="0" algn="l">
              <a:spcBef>
                <a:spcPts val="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Keep track of champions % in each role, creating another tool to predict which champions are in </a:t>
            </a:r>
            <a:r>
              <a:rPr lang="en-US"/>
              <a:t>which</a:t>
            </a:r>
            <a:r>
              <a:rPr lang="en-US"/>
              <a:t> 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Original Idea for team comp </a:t>
            </a:r>
            <a:r>
              <a:rPr lang="en-US"/>
              <a:t>suggestions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Take in more data about a games state, gold earned per team, kills, objectives, etc. </a:t>
            </a:r>
            <a:endParaRPr/>
          </a:p>
          <a:p>
            <a:pPr indent="-269999" lvl="1" marL="719999" rtl="0" algn="l">
              <a:spcBef>
                <a:spcPts val="0"/>
              </a:spcBef>
              <a:spcAft>
                <a:spcPts val="0"/>
              </a:spcAft>
              <a:buSzPts val="1260"/>
              <a:buChar char="🞚"/>
            </a:pPr>
            <a:r>
              <a:rPr lang="en-US"/>
              <a:t>Turn the model into a live prediction for which team will win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2024-05-06T04:18:30Z</dcterms:created>
  <dc:creator>Walls, Jeffrey A</dc:creator>
</cp:coreProperties>
</file>