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4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7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933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7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6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4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62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9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3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1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5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87BF919-A4CE-448F-BB57-D44DC70534A4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A1077F-A87C-4138-8450-0F2FC2297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6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A559-B508-4919-8D73-3A764F729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Dota 2 Champion Select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AC78-722B-4B2D-B0DE-815BFEBA0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Jeffrey Walls and Ethan Smith</a:t>
            </a:r>
          </a:p>
        </p:txBody>
      </p:sp>
    </p:spTree>
    <p:extLst>
      <p:ext uri="{BB962C8B-B14F-4D97-AF65-F5344CB8AC3E}">
        <p14:creationId xmlns:p14="http://schemas.microsoft.com/office/powerpoint/2010/main" val="129535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0635-3FA1-4109-976D-07FE6795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EEE0-3E04-4050-8C15-F5CFC5C0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K-Nearest Neighbors (KNN)</a:t>
            </a:r>
          </a:p>
          <a:p>
            <a:endParaRPr lang="en-US" dirty="0"/>
          </a:p>
          <a:p>
            <a:r>
              <a:rPr lang="en-US" dirty="0"/>
              <a:t>For each champion missing in a team add 1 to the difference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2711-F86D-44D2-A90D-6198BB8A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1B4F6-14FA-4214-9FE4-B59EC6A2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102944 Matches </a:t>
            </a:r>
          </a:p>
          <a:p>
            <a:endParaRPr lang="en-US" dirty="0"/>
          </a:p>
          <a:p>
            <a:r>
              <a:rPr lang="en-US" dirty="0"/>
              <a:t>113 Different Champions each either a 1 for blue team, -1 for red team, or 0 if they weren’t played in that match</a:t>
            </a:r>
          </a:p>
          <a:p>
            <a:r>
              <a:rPr lang="en-US" dirty="0"/>
              <a:t>Released August 13</a:t>
            </a:r>
            <a:r>
              <a:rPr lang="en-US" baseline="30000" dirty="0"/>
              <a:t>th</a:t>
            </a:r>
            <a:r>
              <a:rPr lang="en-US" dirty="0"/>
              <a:t>, 2016</a:t>
            </a:r>
          </a:p>
          <a:p>
            <a:endParaRPr lang="en-US" dirty="0"/>
          </a:p>
          <a:p>
            <a:r>
              <a:rPr lang="en-US" dirty="0"/>
              <a:t>Collected using </a:t>
            </a:r>
          </a:p>
          <a:p>
            <a:pPr marL="0" indent="0">
              <a:buNone/>
            </a:pPr>
            <a:r>
              <a:rPr lang="en-US" sz="2400" dirty="0"/>
              <a:t>https://gist.github.com/da-steve101/1a7ae319448db431715bd75391a66e1b</a:t>
            </a:r>
          </a:p>
        </p:txBody>
      </p:sp>
    </p:spTree>
    <p:extLst>
      <p:ext uri="{BB962C8B-B14F-4D97-AF65-F5344CB8AC3E}">
        <p14:creationId xmlns:p14="http://schemas.microsoft.com/office/powerpoint/2010/main" val="390298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442D-BC48-4C94-8E66-5F1A02E0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50B3-5BAD-4922-A47F-0A8831AC9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 2, 3, and 4 had irrelevant data regarding the location, game mode, and whether the match was ranked or not</a:t>
            </a:r>
          </a:p>
          <a:p>
            <a:endParaRPr lang="en-US" dirty="0"/>
          </a:p>
          <a:p>
            <a:r>
              <a:rPr lang="en-US" dirty="0"/>
              <a:t>Multiplied the columns from 5+ by the winner of the match and removed the first 5 columns to get the winning comp and the losing comp</a:t>
            </a:r>
          </a:p>
        </p:txBody>
      </p:sp>
    </p:spTree>
    <p:extLst>
      <p:ext uri="{BB962C8B-B14F-4D97-AF65-F5344CB8AC3E}">
        <p14:creationId xmlns:p14="http://schemas.microsoft.com/office/powerpoint/2010/main" val="202307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5E10-8E0A-4382-BFF8-AD9703A1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25" name="Content Placeholder 2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9244C92-3CC1-4936-8E35-719D2A851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82" y="1651519"/>
            <a:ext cx="3038285" cy="4329557"/>
          </a:xfrm>
        </p:spPr>
      </p:pic>
      <p:pic>
        <p:nvPicPr>
          <p:cNvPr id="27" name="Picture 2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6AD2B04-0609-4FCA-AC4D-9995AB37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216" y="1651520"/>
            <a:ext cx="2691560" cy="4329403"/>
          </a:xfrm>
          <a:prstGeom prst="rect">
            <a:avLst/>
          </a:prstGeom>
        </p:spPr>
      </p:pic>
      <p:pic>
        <p:nvPicPr>
          <p:cNvPr id="29" name="Picture 2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8196F32-DF98-4884-85DF-DC06146D3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4" y="1651519"/>
            <a:ext cx="2499682" cy="432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1584-6642-4CD5-B90D-1D0DDC08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F805-0084-40DF-A7BE-454A9CEE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distance for each role that was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DDC9-B449-43B9-A0C4-E2998ADE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39CA-7512-4C87-A8C1-CEC3615B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6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5FC6-4CFF-404C-8A7E-B742E705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ECF46-4B01-4194-9091-D957F3FDB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89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</TotalTime>
  <Words>142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Dota 2 Champion Select</vt:lpstr>
      <vt:lpstr>Our Model</vt:lpstr>
      <vt:lpstr>Dataset</vt:lpstr>
      <vt:lpstr>Data Cleansing</vt:lpstr>
      <vt:lpstr>Results</vt:lpstr>
      <vt:lpstr>Improvements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Dota 2 Champion Select</dc:title>
  <dc:creator>Walls, Jeffrey A</dc:creator>
  <cp:lastModifiedBy>Walls, Jeffrey A</cp:lastModifiedBy>
  <cp:revision>2</cp:revision>
  <dcterms:created xsi:type="dcterms:W3CDTF">2024-05-06T04:18:30Z</dcterms:created>
  <dcterms:modified xsi:type="dcterms:W3CDTF">2024-05-06T05:30:41Z</dcterms:modified>
</cp:coreProperties>
</file>