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1" r:id="rId7"/>
    <p:sldId id="260" r:id="rId8"/>
    <p:sldId id="262" r:id="rId9"/>
    <p:sldId id="263" r:id="rId10"/>
    <p:sldId id="258" r:id="rId11"/>
    <p:sldId id="264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41" d="100"/>
          <a:sy n="41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07.1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4951 201 9396,'0'0'6339,"-2"10"-5554,-3 39 2421,-14-49-2968,-53 1 947,-91-4 263,137-1-1398,1-2 1,0 0-1,0-2 1,-39-18-1,28 11 22,-40-11-1,-213-27 625,41 30-459,20 4-84,83-2 40,-182-16 19,-316 24 186,615 15-369,0 1 0,0 2 0,-50 14 1,10-2 23,-12 0 11,16-4 22,-124 42-1,167-47-76,-259 107 254,185-76-185,55-24-32,0 1-1,-54 32 0,-218 117 88,137-77-82,50-11 2,31-18-50,43-26-3,-48 40 0,13-9 0,69-52 1,-12 7 4,2 1 1,0 1-1,2 1 0,-33 36 0,-129 167 51,176-211-44,1 1 0,1 0 0,0 0 0,1 1 1,0 0-1,2 0 0,0 1 0,1 0 0,0 0 1,1 0-1,1 0 0,1 1 0,0 25 0,2 523 1184,1-530-1159,2 0 0,1-1 1,2 1-1,2-1 0,1-1 1,14 36-1,-9-42-8,1-1 0,1 0 0,1-2 0,1 0 0,23 24 0,13 18-8,89 150 77,-133-200-92,1-1-1,1 0 0,1-1 1,0-1-1,1 0 0,0-1 1,1 0-1,31 20 0,4-5 14,89 38-1,38 20 7,-38-15-9,-90-39-17,83 49-17,-108-68 18,0-1 0,1-2 0,44 13 0,213 61-45,-233-67 49,-27-8 4,1-2-1,1 0 1,29 5 0,241 5-16,-78-5 29,101-12-8,-285 2-4,-1 1-1,0 2 1,53 15-1,-9-3-7,-7-5-13,0-3 1,117 0-1,-9-10 22,418 13 28,-210-5-41,-251-8-7,-92-1 6,0-2 0,-1-1 0,54-15 0,39-7 4,-73 18-4,-2-2-1,1-3 1,-2-3-1,0-2 1,-1-3 0,-1-2-1,-1-3 1,-1-1 0,-2-3-1,77-61 1,-68 46-14,-33 26 3,-1-1-1,31-31 1,15-20 13,34-38-15,-75 73 8,-2-1 0,-1-1 0,-2-2 0,21-44 0,2-12 1,-26 54-9,-2 0 0,23-70 0,-40 94 2,-1-1 0,0 0 0,-1-38 0,0 5 6,6-176 14,-3 42 3,-4 20-5,-2 158-4,0 0 1,0 0 0,-1 0-1,0 1 1,-1-1-1,0 1 1,-1-1-1,1 1 1,-1 0 0,-7-10-1,-6-13 0,-21-45-2,-3 3-1,-65-89 1,92 146 0,0 0 1,-1 1 0,-1 0-1,-1 2 1,0 0 0,0 0-1,-1 2 1,-1 0 0,-20-8-1,-29-10-14,-91-25-1,64 24 13,52 13 5,0-3 0,2-1 0,1-2 0,-41-30 0,74 49 0,6 4 0,0-1 0,0 1 0,0 0 0,0-1 0,1 1 1,-1-1-1,0 1 0,0-1 0,0 0 0,1 1 0,-1-1 0,1 0 0,-1 1 1,0-1-1,1 0 0,-1 0 0,1 1 0,-1-1 0,1 0 0,-1-1 0,-4 1 126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56.9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1074 0 12198,'0'0'7558,"-63"2"-6414,2 0-739,0 2-1,-96 20 1,139-19-294,1 1-1,0 0 1,0 2 0,1 0-1,0 1 1,0 1-1,1 0 1,0 1-1,1 0 1,-18 19 0,-32 32 396,4 1 1,2 4 0,-92 139 0,120-158-363,3 2 0,2 0 0,2 2 0,2 1 0,2 0 0,3 2 0,-11 67-1,18-49-87,3-1 0,3 1 0,7 80-1,-2-130-46,1 0-1,2 1 0,0-1 0,1-1 1,1 1-1,2-1 0,0 0 0,1-1 1,1 0-1,1-1 0,1 0 1,0-1-1,2 0 0,0-1 0,1-1 1,1-1-1,0 0 0,1-1 1,1 0-1,0-2 0,1 0 0,35 15 1,-28-16-22,1-2 1,0-1-1,0-1 1,1-2 0,0-1-1,0-1 1,0-1-1,0-1 1,0-2 0,31-4-1,-47 3 3,-1-1 0,1 0 0,-1-1 0,0-1 0,0 0 1,0-1-1,-1 0 0,1 0 0,-1-1 0,-1-1 0,16-11 0,-9 3 0,0-1 1,0 0 0,-2-2 0,0 1-1,13-23 1,-19 27 0,-1 1 0,-1-1 1,0 0-1,-1-1 0,-1 0 0,0 0 1,0 0-1,-2 0 0,5-29 1,-8 38 2,1 0 0,-1 0 0,0 0 0,0 0 0,0 0 1,-1 0-1,0 0 0,0 0 0,0 0 0,-4-8 1,3 9 2,0 0 0,-1 1 1,1 0-1,-1 0 0,0 0 1,0 0-1,0 0 1,-1 0-1,1 1 0,-1 0 1,1-1-1,-1 1 0,0 1 1,-6-3-1,-20-7 1,1 2 0,-1 1 1,0 1-1,-1 2 0,-36-2 0,-165 4 35,146 3-15,63 0-16,-7 0 28,-59 6-1,82-5-25,-1 1-1,1-1 0,0 1 1,0 1-1,0-1 1,1 1-1,-1 0 0,1 1 1,-1-1-1,1 1 0,0 0 1,1 1-1,-7 6 1,10-9-78,0 0 1,0 0-1,0 0 1,0 0 0,1 1-1,-1-1 1,1 1-1,0 0 1,0-1 0,0 1-1,0 0 1,0-1 0,0 1-1,1 0 1,-1 0-1,1 0 1,0 0 0,0 0-1,0-1 1,0 1-1,1 0 1,-1 0 0,1 0-1,-1 0 1,1-1 0,0 1-1,0 0 1,0-1-1,1 1 1,-1 0 0,1-1-1,-1 0 1,1 1-1,0-1 1,0 0 0,0 0-1,4 4 1,8 1-1588,0 0 0,1 0 0,20 5 0,72 19-10333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57.4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298 1201 9989,'0'0'5042,"43"56"-3020,-43-56-2022,182 231 1035,-168-215-821,0-1 0,21 17 0,-30-28-90,0 0 0,1-1 1,-1 0-1,1 0 0,9 3 1,6 0 154,0 0 1,1-2 0,0-1 0,0-1 0,0 0 0,28-3 0,-41 1-231,14 0 108,-1 0-1,1-2 0,0-1 0,0-1 0,-1 0 1,1-2-1,-2-1 0,1 0 0,-1-2 0,0 0 0,0-2 1,37-24-1,-29 12-99,0-1 0,-1-1-1,-2-1 1,0-2 0,-2-1 0,-1 0 0,-2-2 0,0 0 0,-2-2 0,15-36 0,-18 29-42,-1 0 1,-2 0 0,-3-1 0,0-1 0,-3 0 0,-2 0-1,-1 0 1,-3-69 0,-2 94-12,0 1 0,0-1 0,-2 1-1,0-1 1,-1 1 0,-12-30 0,5 24-3,-1 1 1,-1 0-1,-2 2 1,0-1-1,-28-28 1,-2 5 4,-58-44 0,52 48 5,-2 3-1,-2 2 1,-1 3 0,-74-31-1,88 45-3,-1 3 0,-1 0 0,0 3 0,-1 2 0,0 2 0,-85-3 0,116 10-3,0 0 0,0 1 0,-1 0 1,1 2-1,0-1 0,1 2 0,-1 0 1,1 0-1,-19 10 0,20-7 4,0 1 0,0 1-1,0 0 1,1 1 0,1 0 0,0 0-1,0 1 1,1 1 0,-9 12 0,-8 17 8,1 1 0,3 1 1,1 0-1,2 2 1,2 1-1,2 0 1,-13 68-1,14-33 69,4 1 0,4-1 1,5 131-1,3-179 2,1-1 1,1-1 0,2 1 0,1-1-1,1 1 1,2-2 0,16 37-1,-15-45-39,1-1-1,1 0 0,0-1 1,2-1-1,0 0 0,1-1 0,1-1 1,1 0-1,0-2 0,24 16 1,-21-17-25,1-2-1,1 0 1,0-1 0,0-2 0,1 0 0,1-1 0,-1-2 0,46 6 0,-5-5-29,1-4 1,75-6-1,-108 2-28,0-3 0,0 0 1,0-2-1,-1-2 0,0-1 0,46-19 0,-56 18-250,0-1 0,-1-1 0,0-1 0,-1-1-1,-1-1 1,0 0 0,-1-2 0,-1 0 0,23-28-1,-28 29-491,-1-1 1,-1 0-1,-1 0 0,0-1 0,10-29 0,-7 6-2388,9-49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0.6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41 11125,'0'0'7686,"5"-6"-6576,22-29 2180,-27 393 2056,0 479-1518,0-836-3822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1.3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203 387 8116,'0'0'6683,"-3"-51"-5755,-12-160-223,4 140 75,10 69-686,1 0 0,-1 0 0,0 0 0,0 1 0,0-1 0,0 0 0,0 0 1,0 0-1,-1 1 0,-2-4 0,-4-4 388,-15-9 1591,22 17-1985,1 1 0,-1 0 0,1-1 1,-1 1-1,0 0 0,1 0 0,-1-1 0,0 1 1,1 0-1,-1 0 0,0 0 0,1 0 0,-1 0 1,0 0-1,1 0 0,-1 0 0,0 0 0,1 0 1,-1 1-1,1-1 0,-1 0 0,0 0 1,1 0-1,-1 1 0,0-1 0,1 0 0,-1 1 1,1-1-1,-1 1 0,1-1 0,-1 1 0,1-1 1,-1 1-1,1-1 0,0 1 0,-1-1 0,1 1 1,0-1-1,-1 1 0,1 0 0,0-1 0,0 1 1,-1 0-1,1-1 0,0 1 0,0 0 0,-6 31 667,2 1 0,1-1 0,2 55 0,1-15-232,-46 369 1629,22-267-1500,18-111-214,4 79-1,2-75-578,-11-137-14575,9 17 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3.0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 1 9700,'0'0'9226,"-11"0"-7892,-33 1 8,44-1-1284,-1 0 0,0 0 0,1 0 0,-1 0 0,1 0 0,-1 0 0,1 1 0,-1-1 0,1 0 0,-1 1 0,1-1 0,-1 0 0,1 1 0,-1-1 0,1 0 0,-1 1 0,1-1 0,-1 1 0,1-1 0,0 1-1,-1-1 1,1 1 0,0-1 0,0 1 0,-1-1 0,1 1 0,0-1 0,0 1 0,0-1 0,0 1 0,0 0 0,0-1 0,0 1 0,0-1 0,0 1 0,0 0 0,0 0 0,4 17 927,5-7-734,0 0-1,0-1 1,1 0-1,0-1 1,1 0-1,0-1 1,0 0-1,16 9 1,4 3 69,38 22 75,3-2 0,96 38 0,61 32 524,-190-88-674,-6-5-67,0 2-1,-1 2 1,43 36 0,71 60 155,-92-76-296,-1 1 1,47 52-1,186 200 262,-266-270-245,-17-19-37,1 0-1,-1-1 0,1 0 0,0 0 1,7 6-1,209 164 117,-180-140-110,71 80 0,-98-100-748,4 8 1730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4.1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61 1 7828,'0'0'9409,"-10"0"-7832,-29 2-22,38-2-1491,0 0-1,0 1 0,1-1 0,-1 1 0,0-1 1,1 1-1,-1-1 0,1 1 0,-1-1 0,0 1 1,1-1-1,0 1 0,-1 0 0,1-1 0,-1 1 1,1 0-1,0 0 0,-1-1 0,1 1 0,0 0 1,0 0-1,-1 0 0,1-1 0,0 1 0,0 0 1,0 0-1,0 0 0,0-1 0,0 1 0,1 0 1,-1 0-1,0 0 0,0-1 0,0 1 0,1 0 1,-1 0-1,0-1 0,1 1 0,-1 0 0,1-1 1,0 2-1,8 13 344,0-1 0,1 0-1,0-1 1,1 0 0,1-1 0,16 15 0,4 4 21,13 18 126,-10-11-55,2-1-1,59 47 0,170 80 581,-183-117-853,-41-19 23,-2 1 1,0 3-1,-2 1 1,41 47-1,63 55 91,-80-78-216,-2 3-1,89 115 1,-125-145-116,5 2 19,60 54 0,-62-63-23,26 21-3,-31-26-3,0 0 0,23 26 0,-19-13-6,2 3-1,2-1 0,1-1 1,58 45-1,1-7 17,-87-68-8,-1 1-1,0-1 0,0 1 0,0-1 1,0 1-1,-1 0 0,3 6 0,-2-6-1,0 1-1,0 0 1,0-1-1,0 0 1,0 1-1,5 4 0,172 186 19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5.5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91 1 8756,'0'0'7227,"0"7"-6482,0 0-606,1-2 141,-1-1-1,0 1 0,0 0 0,0 0 0,0 0 1,-1-1-1,0 1 0,0 0 0,-4 9 1,0 9 247,5-20-508,-1 0-1,1-1 1,0 1 0,-1 0 0,0-1-1,0 1 1,1 0 0,-2-1 0,-1 5 0,-4 2 6,-1 0 0,0-1 0,-18 16 0,13-13 3,13-10 9,-1-1 1,1 0 0,-1 0 0,1 0-1,0 0 1,-1 1 0,1-1 0,-1 0 0,1 0-1,0 1 1,-1-1 0,1 0 0,0 1-1,0-1 1,-1 0 0,1 1 0,0-1-1,0 0 1,-1 1 0,1-1 0,0 1-1,0-1 1,0 0 0,0 1 0,-1-1-1,1 1 1,0-1 0,0 1 0,0-1-1,0 0 1,0 1 0,0-1 0,0 1-1,0-1 1,0 1 0,1-1 0,-1 1-1,0-1 1,0 0 0,0 1 0,0-1-1,1 1 1,-1-1 0,0 0 0,0 1-1,1-1 1,-1 0 0,0 1 0,1-1-1,-1 0 1,0 0 0,1 1 0,-1-1-1,0 0 1,1 0 0,-1 1 0,1-1-1,-1 0 1,0 0 0,1 0 0,0 0 0,34 5 2894,-25-4-3617,140 11 1678,-88-8-814,195-1 958,-146-4 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6.3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0 9780,'0'0'7580,"-1"8"-6809,1-6-705,-1 0 0,1 0 1,0-1-1,-1 1 0,1 0 0,0 0 0,0 0 1,0 0-1,1-1 0,-1 1 0,0 0 0,1 0 1,-1 0-1,2 2 0,0-2 68,0-1 1,0 1-1,0-1 0,-1 0 1,1 0-1,0 0 0,1 0 0,-1 0 1,0 0-1,0 0 0,0-1 1,0 1-1,1-1 0,-1 0 1,0 0-1,3 0 0,84 14 2810,-55-7-2605,1-2 1,37 0-1,437-5 2494,-508 0-2829,-1-1 0,1 1 0,0 0 0,-1 0 1,1 0-1,0 0 0,-1 0 0,1 0 0,0 0 0,-1 0 0,1 0 0,0 0 0,-1 0 0,1 1 0,0-1 0,-1 0 0,1 0 0,0 1 0,-1-1 0,1 0 1,-1 1-1,1-1 0,-1 0 0,1 1 0,-1-1 0,1 1 0,-1-1 0,1 1 0,-1-1 0,0 1 0,1-1 0,-1 1 0,0 0 0,1-1 0,-1 1 0,0-1 0,0 1 1,1 0-1,-1-1 0,0 1 0,0 0 0,0-1 0,0 1 0,0 0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8.0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 1497 6835,'0'0'10165,"-5"17"-9354,-17 49-336,16-49 2243,19-33-1362,58-41-226,114-71 0,12-9-293,372-350 558,-339 266-902,24-24 129,-212 200-464,28-27-62,-70 71-96,11-8 5,-1 0 1,0-1-1,0-1 0,-1 1 1,14-23-1,-15 21 12,1 0 0,0 1-1,18-17 1,-11 11-20,17-8 22,-32 24 114,0 1-138,4 0-91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23.4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5120 272 9957,'0'0'6264,"0"0"-6220,0 1 1,0-1 0,-1 1-1,1-1 1,0 0 0,0 1-1,0-1 1,0 0 0,-1 1-1,1-1 1,0 1-1,0-1 1,-1 0 0,1 1-1,0-1 1,0 0 0,-1 0-1,1 1 1,0-1 0,-1 0-1,1 0 1,-1 1 0,1-1-1,0 0 1,-1 0-1,1 0 1,-1 0 0,1 1-1,-1-1 1,-4 0 189,0-1 0,1 1 0,-1-1 1,0 0-1,0 0 0,-6-3 0,-20-4 1254,16 5-1092,1 0 1,-1-1-1,-15-7 0,-13-3 132,-133-44 547,119 42-1016,10 2 125,-60-9 0,-2 12 377,-133 4 1,211 5-493,1-1 0,0-1 1,-42-13-1,-35-4 102,-409-3 480,389 12-584,-86 4 105,-5-1-77,-450 9 227,628 2-306,-1 2-1,-78 19 1,30-4-9,-269 74 9,219-43-13,1 6 1,-161 92-1,238-113 12,-112 84-1,-40 59 31,123-100-36,44-38 27,-73 81 0,100-98-20,1 1-1,1 1 1,1 0-1,1 1 1,-18 48 0,12-15 38,3 2 0,-15 86 1,-5 132 174,23-106 44,11 265 1,7-404-255,1 0 0,2 0 0,1-1 0,19 51 0,60 125 83,-69-170-51,3 0-4,2 0 1,2-1 0,32 39-1,-47-65-40,8 7 9,1-1 0,0-1 0,1-1 1,1 0-1,0-2 0,2 0 0,22 11 0,-18-10 5,77 46 34,135 84 31,-167-103-71,2-3 1,2-3-1,143 48 0,-81-39-14,224 70-4,-147-43-37,50 13 24,-208-73-7,1-2 0,72 3 1,117-9 3,57 5 23,529 27-23,-40-36 67,-711-4-51,161-29-1,-144 17 6,177-44 13,-251 55-9,24-9-31,-1-2-1,-1-1 0,-1-3 0,0-2 0,71-46 1,-85 49 36,41-17 1,-50 27-18,0-2 1,-1 0-1,0-2 0,34-27 0,-16 5 8,8-8-9,1 1 0,86-55 1,-119 85-2,0 0 1,0-1 0,-1-1 0,-1 0 0,-1-1 0,14-19-1,0 0 19,2-1-14,-3 0 0,27-47 1,-26 42-31,-18 28 28,0 0 0,10-21 0,-3 1 0,-1-1 0,-2 0 1,-1-1-1,-2 0 0,-1-1 1,-1 0-1,2-63 0,-9 34-70,-3-133 51,0 164 28,-1 0-1,-2 1 0,-18-61 1,-10 5-5,-4 2 0,-4 1 1,-54-81-1,48 98-5,-3 2-1,-115-116 1,123 138 6,0 2 2,-2 1-1,-62-42 0,-111-56-15,-79-7 26,-10-4 5,256 110-108,44 33 3,0 0-1,-1 1 1,1 0 0,-1 1 0,-1 0-1,1 0 1,-1 0 0,0 1 0,-13-4-1,-35-2-2628,0 3-1,-72-1 0,36 7-2225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10.9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4927 338 5330,'0'0'6449,"5"-8"-5345,22-31 2941,-26 37-3912,-1 1 0,-1-1 1,1 1-1,0-1 0,0 1 0,-1-1 1,1 1-1,-1-1 0,1 1 1,-1-1-1,1 1 0,-1 0 0,0-1 1,0 1-1,0 0 0,0 0 1,0-1-1,0 1 0,0 0 0,-2-1 1,-28-12-18,23 11 112,-184-86 934,150 66-1000,-2 2 0,0 1 0,-1 3-1,-72-19 1,6 20 404,-164-3-1,-268 16 576,289 5-892,86 8-88,45-1-58,6 0 6,-207 42-1,-110 59 73,385-94-114,1 3-1,1 2 1,-69 41 0,8-4-1,-152 91 89,237-134-137,-27 26-1,-4 2 7,-94 72 63,-23 17-30,72-61-28,-156 100 70,176-127-76,37-22 12,-59 43 0,-62 70 12,145-117-18,1 0 1,0 2-1,2-1 1,0 2 0,1 0-1,-15 32 1,-2 19 168,2 1 0,-30 125 1,52-153-110,2 0 1,2 0 0,4 75 0,0-40 23,1-62-98,0 0 0,1-1 0,1 1 0,1-1 0,1 1 0,0-1 0,9 16 0,14 45-2,-17-46 14,0-2 0,3 0 0,28 46 0,-15-27-4,-1-5 15,2-3 0,57 64-1,-50-63-55,56 83 0,-76-99 18,2-1-1,1 0 1,1-2-1,44 42 1,83 77-8,-130-124 8,30 26 8,2-2 0,1-2 0,66 38 0,-88-61-15,1-2 1,1-1 0,38 12 0,100 23 10,-110-33-29,60 12 48,147 16 0,-141-22-3,17 2-3,407-11-31,-357-15 12,209 20 45,234 12-33,-66-30-36,-537-2 25,1 0-1,-1-2 1,48-12 0,90-35-8,-73 19 4,-37 14-11,-1-4 0,-1-2 0,-1-2 0,65-42 0,10-9-13,-53 24 27,-23 18-5,-2-3 1,60-54-1,103-115-89,-193 184 96,0-1 0,-2-1 0,-1 0 0,0-2 0,18-34 0,66-151-45,-52 99 58,-46 100-11,0 1 0,-1-1 0,-1 0 0,0-1 0,-1 1 0,4-28 0,-2 9-11,2 1 0,1-1 1,20-50-1,-18 57 9,-1 0 1,-1 0-1,-2 0 0,0-1 1,-2 0-1,2-28 1,-2-40 6,-1 62-8,-2 0 0,-1 0 0,-2 0 0,-5-36 0,-1 36 2,-1 0-1,-1 1 1,-1 0 0,-2 1-1,-2 0 1,0 1-1,-2 1 1,-1 0-1,-1 1 1,-2 1 0,0 1-1,-2 1 1,-38-32-1,33 32-3,-23-17 8,2-3 1,-46-54 0,87 88-7,-9-13 4,-1 1 0,-2 1 0,0 1 1,0 1-1,-2 1 0,-45-30 0,12 21 2,0 2 1,-2 3-1,-115-28 0,-185-15-6,239 46 5,-83-2-1885,180 19 729,-12 1-3186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26.0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4198 120 448,'0'0'13374,"0"8"-11981,0 18-315,-5-7 3222,-59-18-2898,25 1-1060,0-1-1,0-3 1,0-1 0,0-2 0,-53-13 0,29-2-116,-204-59 413,203 64-438,0 2-1,-85-5 1,-276 14 635,228 7-669,-20 3-62,167-2-69,1 3-1,-68 18 0,-142 39 168,192-46-156,-69 29-1,4-1 69,-58 25 89,99-34-144,-86 37 25,137-58-54,1 2-1,-61 38 1,-63 56 3,132-89-26,-29 23 51,2 3 1,2 1 0,3 4 0,-88 112-1,109-122 18,2 0 0,1 2 0,3 1 0,2 1 0,-26 72 0,-44 121 42,40-112-83,47-106-20,1 0-1,0 0 1,2 0 0,1 1 0,0 39-1,-2 13 35,-8 332 125,13-333-105,1-65-56,0-1-1,0 1 1,1 0-1,0-1 1,1 1-1,0-1 1,1 0-1,0 0 0,6 10 1,53 78 104,-44-69-88,5 5-22,1 0 0,1-2 0,2-1 0,1-1 0,1-2 0,2 0 0,34 21 0,281 172 16,-294-189-24,1-1 0,80 30 0,-20-10-3,102 67-59,-209-112 60,14 5-2,0 0 0,1-1-1,43 11 1,74 10-36,-84-19 36,96 22 5,-30-6 1,180 18 0,-86-38-33,-43-3 6,318-1 42,-263-5 12,533 2 99,-722-1-129,-1-2 1,0-2-1,0-1 1,38-11 0,138-54-9,-85 25 6,23-13 3,-41 13 0,-70 32 1,31-12-1,-2-2 0,98-56-1,-131 63-11,-1 0 4,-1-2 1,45-37 0,-58 41 3,11-8-6,-1-2 1,-1-1-1,-1-1 1,-2-2-1,26-40 0,-36 47 2,-2 0 0,-2-1-1,0-1 1,-1 0-1,-2-1 1,7-33 0,-9 8 6,-3 0 1,-2 0 0,-4-61 0,0 29 0,1-173 4,-2 224-3,-2-1 0,-1 1-1,-1 0 1,-2 0 0,-2 1 0,-1 0 0,-19-42 0,-13-14-9,-74-113 0,83 153 12,-2 2 0,-2 1 0,-2 2 0,-2 2 1,-2 2-1,-58-42 0,-312-189 7,328 219-10,43 26 1,-1 2 0,-1 2 1,-1 2-1,-76-24 0,56 27 9,-16-4 5,-127-51 0,201 69-160,1 0 0,-1 0 0,1-1 0,0 1 0,0-2 1,1 1-1,-1-1 0,-5-6 0,9 7-478,-1 1 0,1-1 0,0 1 1,0-1-1,-2-7 0,-3-29-7790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9.1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1591 9284,'2'-2'8724,"107"-100"-3432,132-153-3463,-55 26-490,-137 176-760,111-89 1,-56 53-389,73-88 44,-138 138-200,1 2 1,56-40 0,18-16 46,-58 48-4,-34 29-62,31-30 0,17-16-3,-38 36 35,-31 25 0,16-11 29,40-16-54,24-13 2,-54 25-22,-14 13-6,-13 4-30,0-1 0,0 0 0,1 0-1,-1 1 1,0-1 0,0 0 0,0 1-1,0-1 1,1 0 0,-1 0 0,0 1-1,0-1 1,0 0 0,0 1 0,0-1-1,0 0 1,0 1 0,0-1 0,0 0-1,0 1 1,0-1 0,0 0 0,0 1-1,0-1 1,-1 0 0,1 1 0,0-1-1,0 0 1,0 1 0,0-1 0,0 0-1,-1 1 1,1-1 0,0 0 0,0 0-1,-1 1 1,1-1 0,0 0 0,-1 0-1,1 2-127,-11 18-2635,-25 35-1,11-18-1364,-17 38-7593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2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9588,'0'0'7180,"8"2"-6239,134 32 3715,21 4-2297,-39-11-892,47 3-797,-29-6-4,-141-24-626,-1 0 1,1 0-1,-1 0 0,1 1 0,-1-1 0,1 0 1,-1 0-1,0 1 0,1-1 0,-1 0 0,1 1 1,-1-1-1,0 0 0,1 1 0,-1-1 0,0 1 1,1-1-1,-1 0 0,0 1 0,0-1 0,0 1 0,1-1 1,-1 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9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0 10197,'-8'0'14969,"541"0"-11455,-177 0-6502,-412 35-8890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2.3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53 1521 8980,'0'0'8521,"-9"15"-7747,-26 48-22,27-47 49,20-19 1040,5-7-1496,0 0 0,0-1 1,-1-1-1,-1-1 0,22-22 1,-10 10-127,20-17 137,275-272 862,-297 284-1098,43-51 494,136-123 0,-131 142-371,-3-3 1,-2-3-1,82-108 0,-33 44-27,-69 81-111,-29 33-71,1 1 0,0 1 0,34-20 0,-10 7 91,163-93 79,-170 102-192,-22 8-9,-14 11 168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4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1167 8724,'0'0'14929,"4"-1"-14480,6-3-350,1 0 1,-1-1 0,0 0 0,0-1 0,13-10-1,47-42 115,-48 40-103,259-201 1514,-90 61-1144,-158 128-442,104-114 72,1-1 79,-121 131-149,2 0-1,23-13 0,25-18 85,-51 32-111,0 2 1,0-1-1,2 2 0,20-10 1,-37 20-15,1-1 1,-1 0-1,1 1 1,-1-1 0,1 0-1,-1 0 1,1 0-1,-1 0 1,0 0 0,0 0-1,1-1 1,0-1-1,6-4 17,63-29 60,-59 29-156,1-2-1,-1 0 1,-1 0 0,0-1-1,0 0 1,-1-1-1,10-13 1,17-17-518,-50 69-3173,-26 44-1318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17336,'0'0'8305,"13"73"-7331,12 59-435,54 304 1475,-24-53 1,26 145-586,-57-411-1377,5-1-1,64 161 1,-79-245-52,0-1 0,3-1 0,34 50 0,-36-65-45,-14-14-753,-8-4-2363,-2-3 2211,-1 1 0,1-2 0,1 0 0,-1 0 0,1 0 0,1-1 0,-1 0 0,-9-15 0,8 13 191,-61-76-4657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12582,'0'0'10946,"65"-4"-8689,217-13-392,-213 12-1284,269-10 1938,-207 14-1884,119 1 113,-178 4-675,101 17 0,-170-21-75,207 34-1061,-149-26-722,-60-8 1676,0 0-1,0 0 0,0 0 0,0 1 0,0-1 0,0 0 0,0 1 1,0-1-1,0 0 0,0 1 0,0-1 0,0 1 0,-1 0 0,1-1 1,0 1-1,0 0 0,0-1 0,-1 1 0,1 0 0,0 0 0,-1 0 1,1 0-1,0 1 0,-1 0-169,0 1 0,0-1 0,0 0 0,0 0 1,0 0-1,0 0 0,-1 0 0,1 0 0,-1 0 0,-1 3 1,0 2-414,-1 0 0,0-1 0,0 1 0,-1-1 0,0 0 0,0 0 0,-5 6 0,-72 66-7152,81-77 7807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17592,'0'0'1430,"71"2"723,229-5-507,-289 3-1567,0-1 0,1-1 0,-1 0-1,0 0 1,0-1 0,-1-1 0,1 0 0,0 0-1,-1-1 1,0 0 0,0-1 0,11-9 0,25-21 609,-2-2 0,-2-2 1,40-50-1,-70 76-578,-1-1 1,0-1-1,-2 1 1,1-1-1,-2-1 0,0 0 1,-1 0-1,8-33 1,-8 15-46,-2 1 0,-1-1 0,-2-55 0,-2 80-59,1 1 1,-1 1 0,-1 0-1,1 0 1,-1 0 0,-3-9-1,3 15-2,1-1 0,-1 1 0,0 0 0,-1 0 0,1-1 0,0 1 0,-1 0 0,1 0 0,-1 0 0,1 1 0,-1-1 0,0 0 0,0 0 0,0 1-1,0 0 1,0-1 0,0 1 0,0 0 0,0 0 0,-1 0 0,-3-1 0,-4-1 10,0 2 0,0-1 1,0 1-1,0 1 0,-1 0 0,1 0 0,0 1 1,0 0-1,0 1 0,0 0 0,1 1 0,-1-1 0,0 2 1,1 0-1,-14 7 0,9 0 34,-1 1 0,2 0 0,0 1 0,0 0 0,1 1 0,-15 23 0,3-1 207,-35 72 0,44-71-66,1 1 0,2 1 0,1 0 0,2 0 0,2 1 1,2 0-1,2 1 0,1-1 0,5 61 0,-3-87-151,1-1 0,1 0-1,0 0 1,1 0-1,0 0 1,1 0 0,0 0-1,1-1 1,0 0 0,1 0-1,1 0 1,0-1 0,0 0-1,1 0 1,0-1 0,13 12-1,-2-3-39,1-1 0,0 0 0,2-2 0,0 0 0,1-2 0,0 0 0,1-2 0,1-1 0,-1 0 0,2-2 0,0-1 0,0-1 0,0-1 0,1-2 0,34 3 0,160-5-2588,-212-2 2262,1 0 0,-1 0 0,1-1 0,-1 0 0,1 0 0,-1-1 0,0-1 0,1 1-1,-1-1 1,-1-1 0,1 0 0,0 0 0,-1-1 0,0 0 0,0 0 0,0-1 0,-1 0 0,0 0 0,0-1 0,0 0 0,-1 0 0,0-1 0,-1 1 0,0-1 0,8-15 0,-6 7-956,-1-1 1,0 1 0,-1-1 0,-1-1-1,-1 1 1,-1-1 0,0 1-1,-1-27 1,1 11-2276,4-6-859,-6 38 4514,0 0-1,0 1 0,0-1 0,0 1 1,0-1-1,0 1 0,0-1 1,1 1-1,-1-1 0,0 1 0,0-1 1,1 1-1,-1-1 0,0 1 0,1-1 1,-1 1-1,1 0 0,-1-1 0,0 1 1,1-1-1,-1 1 0,1 0 0,-1 0 1,1-1-1,-1 1 0,1 0 0,-1 0 1,1 0-1,0-1 0,-1 1 0,1 0 1,-1 0-1,1 0 0,-1 0 1,1 0-1,0 0 0,-1 0 0,1 0 1,-1 0-1,1 0 0,-1 1 0,1-1 1,-1 0-1,2 1 0,-1 0 243,1-1 1,-1 1-1,1 1 0,-1-1 1,0 0-1,1 0 0,-1 0 1,0 1-1,0-1 0,0 1 1,0-1-1,0 1 0,0-1 1,1 2-1,5 21 1396,-1-1 1,-1 1-1,4 41 1,-7-41-800,1 0 0,1-1 1,1 1-1,1-1 0,12 29 1,-17-51-768,6 10 894,-3-9-521,1-11 89,109-543-302,-112 542-310,2-17 47,1 0 0,2 0 1,1 0-1,21-49 0,-26 71-1,0-1-1,1 1 0,0 0 1,0 0-1,0 0 0,1 0 1,0 1-1,0-1 1,0 1-1,0 0 0,1 1 1,-1 0-1,1 0 0,0 0 1,0 0-1,0 1 1,0 0-1,12-2 0,5 0 308,1 2 0,0 0-1,43 4 1,-18-1-208,-23 0-341,0 1 1,0 1 0,0 2 0,0 0 0,-1 2 0,0 1-1,0 0 1,-1 2 0,37 21 0,-51-26-581,-7-3-172,0 0-1,1 0 1,-1 0-1,1-1 1,-1 0-1,1 1 1,0-1-1,3 0 1,18 0-8573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407 325 14006,'0'0'6761,"-52"26"-5211,52-26-1550,-52 25 605,1 2-1,-63 45 1,105-65-526,1 0-1,0 1 1,1 0 0,0 0 0,0 0-1,1 1 1,0 0 0,1 0-1,-1 1 1,2-1 0,-1 1-1,2 0 1,-6 19 0,-3 17 212,2 2 1,1-1-1,-1 52 0,4 148 57,6-220-327,0-17-17,0 1 0,1 0 0,0 0 0,1 0 0,0 0 1,4 10-1,-4-15-8,1 0 1,0-1 0,0 1 0,0-1-1,1 0 1,-1 0 0,1 0-1,1 0 1,-1-1 0,1 0 0,6 6-1,0-3-38,0 0 1,0 0-1,0-1 0,1-1 0,0 0 1,0-1-1,0 0 0,1 0 0,19 2 1,9-2-211,67 0 0,-96-4 215,18-1-41,0 0-1,0-2 0,0-2 1,0 0-1,-1-2 0,0-1 1,-1-1-1,0-2 0,53-28 0,-39 16 70,-1-2 0,-1-2 0,-1-1 0,-2-2-1,-1-2 1,63-72 0,-82 83 77,-1 0-1,-1-2 1,-1 1-1,-1-2 1,-1 0-1,-1 0 0,-1-1 1,-1 0-1,-2-1 1,0 0-1,-2 0 1,0 0-1,0-47 1,-5 73-66,0 0-1,0 0 1,0-1 0,0 1-1,0 0 1,0 0 0,0-1-1,0 1 1,0 0 0,0 0 0,0-1-1,0 1 1,0 0 0,0 0-1,0 0 1,0-1 0,-1 1-1,1 0 1,0 0 0,0 0 0,0 0-1,0-1 1,0 1 0,-1 0-1,1 0 1,0 0 0,0 0-1,0 0 1,-1-1 0,1 1-1,0 0 1,0 0 0,0 0 0,-1 0-1,1 0 1,0 0 0,0 0-1,-1 0 1,1 0 0,0 0-1,0 0 1,-1 0 0,1 0 0,0 0-1,0 0 1,0 0 0,-1 0-1,1 0 1,0 0 0,0 1-1,-1-1 1,1 0 0,0 0 0,0 0-1,-8 0 44,1 0 0,0 1-1,0 0 1,0 0 0,0 1 0,0-1-1,0 2 1,0-1 0,0 1 0,1 0-1,-10 5 1,9-2 41,0-1 0,0 1 0,1 0 0,0 1 1,0-1-1,0 1 0,1 0 0,0 1 0,-7 12 0,1 2 178,1 0-1,1 1 0,0 0 0,2 1 1,1-1-1,1 1 0,1 0 1,1 1-1,0 31 0,2-49-198,1 0 0,1 1 0,0-1 0,0 0-1,0 0 1,1 0 0,0 0 0,0 0-1,1 0 1,-1 0 0,2 0 0,-1-1 0,7 9-1,-3-7-29,0-1 0,0 1-1,1-2 1,0 1 0,1-1 0,-1 0-1,1-1 1,17 7 0,0 0-32,1-1 0,0-2 0,1-1 0,0-1 0,48 6 0,-10-8-119,93-4 0,-143-2-48,1-1-1,-1-1 1,0-1-1,0 0 1,-1-1-1,0 0 0,1-2 1,-2 1-1,1-2 1,-1 0-1,0-1 1,-1 0-1,0-1 1,19-18-1,-15 10-99,0 0-1,-1 0 0,-1-2 1,-1 0-1,-1-1 0,0 0 1,-2 0-1,-1-2 0,10-26 1,-15 29 8,0-1 1,-2 0-1,0 0 0,-1 0 1,-1 0-1,-3-25 0,2 2 136,0 95 391,-2 2 76,3 1 1,2-1-1,2 1 1,20 80 0,65 152 794,-10-40 37,-49-139-759,3 17 1008,91 212 0,-119-326-1268,-10-43-366,-43-82-4,8 26 156,-143-507-116,139 424-107,9-1 0,7-2 0,-7-248 0,33 264 83,1 137 179,-1 3 9,2 0 0,3-27 0,-3 41 6,0 0 0,0-1 0,1 1 0,0 0 0,0 0 0,0 1 0,1-1 0,-1 0 0,1 1 0,0-1 1,0 1-1,7-7 0,-4 7 1,0-1 1,0 1 0,0 0 0,1 0-1,-1 1 1,1 0 0,0 0-1,0 0 1,0 1 0,0 0 0,14-1-1,8-1 29,49 2-1,-64 2-20,-8 0-1,0 0 0,0 0 0,0 1 1,0-1-1,0 1 0,-1 1 0,1-1 1,0 1-1,0 0 0,-1 0 0,0 1 1,1-1-1,-1 1 0,7 6 0,-7-5 6,-1 1 1,0 0-1,0 0 0,0 1 0,-1-1 1,1 1-1,-1-1 0,-1 1 0,1 0 1,-1 1-1,0-1 0,0 0 0,1 10 0,2 22 67,-2 1 0,-1 62 0,-3-62-49,1-39-32,1 27 12,-2 0-1,-1 0 0,-7 32 1,-4-16-11,-2-1 0,-2 0 0,-30 53 0,20-42-3,-14 29-12,-52 114-295,83-161-470,13-29-3182,6-10 2710,-2 2 194,9-5-793,0 0 0,28-18 1,63-60-4309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13.9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3576 0 2065,'0'0'3700,"-2"5"-3214,-28 38 2366,29-42-2585,-1 1 0,1-1 1,-1 1-1,0-1 0,1 0 1,-1 0-1,0 1 0,0-1 1,0 0-1,1-1 0,-1 1 1,0 0-1,-1 0 0,1-1 1,-4 1-1,-40 5 861,32-5-520,-50 7 824,11-1-470,-61 1 0,-315 27 911,403-32-1754,-533 66 1595,228-34-1111,288-28-506,0 2-1,2 1 1,-1 3 0,-50 22 0,-154 83 486,209-99-535,-38 20 32,-185 90 155,196-95-177,1 2-1,-96 76 1,105-73 12,7-5 121,-77 75-1,34-31-123,58-53-37,-43 46-1,65-60-9,0 1 1,1-1-1,0 2 1,1-1-1,-11 23 0,10-15 46,0 0 0,-2 0-1,-1-1 1,-17 22 0,18-26-29,2 0 1,0 0 0,-11 25 0,-6 12 3,15-33 42,0 0 0,2 1 0,0 1 0,1-1-1,1 2 1,1-1 0,1 0 0,1 1 0,1 0 0,-1 28 0,4 403 731,2-427-760,1 1-1,2-1 1,0 0 0,2 0-1,0-1 1,15 32 0,-13-34-51,-3-11 4,0-1 1,0 1-1,2-1 1,-1 0 0,18 19-1,-14-17 3,0 0 0,11 20-1,-12-16-5,0-1-1,1 0 0,1 0 0,0-1 0,1-1 1,0 0-1,1-1 0,1 0 0,0-1 0,1-1 1,0 0-1,1-1 0,0-1 0,34 13 0,-42-17-7,0-1 0,1 2 0,-2-1 0,1 1 0,-1 0 0,13 12 0,10 9 43,-11-13-32,5 6-12,2-2 1,-1-1 0,43 20-1,103 33-53,-168-69 69,1 1 0,-1 0 0,1 0 0,-1 1 0,0-1 0,0 1 0,6 5 0,20 12 29,1 4-48,-9-5 8,34 19-4,2-3 0,1-2 1,1-2-1,72 23 0,-92-36 5,-28-12-17,1 0 1,0-1-1,21 6 1,417 65-2,28 7 63,-431-76-37,0-2 0,70-1 0,-14-2-12,-25 7 12,92 21-1,5 1 34,-124-24-32,35 5-10,89 0 0,419-12-29,-566-1 37,0-2 0,0 0 0,-1-2 0,48-14 0,105-48-54,-1 1 71,-100 42-15,-1-3-1,129-64 1,-96 35-16,70-42-12,-147 76 15,160-114-23,-142 92 3,80-84 0,-120 111 18,0-2-1,-2 1 0,0-1 0,-1-1 0,-1 1 0,8-28 1,-7 20-27,6-16 21,-2-2 0,-2 0 0,-2 0 0,-2-1 0,-2 0 0,0-63 0,-6 49-3,2 19 0,-2 0 0,-2-1 1,-1 1-1,-3 1 1,-12-50-1,-14-11 19,-4 2-1,-4 1 1,-60-103 0,69 147-9,-2 2 1,-3 1 0,-2 1 0,-2 3 0,-2 1-1,-2 2 1,-2 2 0,-2 2 0,-84-54 0,-385-177 18,444 236-14,-738-294 31,562 253-439,218 68 93,16 4-109,1-1 0,0 0-1,0-1 1,-16-9-1,24 11-938,-32-29-5449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224 702 10741,'0'0'1601,"59"-18"408,191-57 888,-169 59-1407,-75 16-1273,0 0 0,1 0 0,-1 0 1,0 0-1,7 2 0,-8-1-66,0 1 1,-1-1-1,1 1 0,-1-1 0,1 1 0,-1 1 1,0-1-1,0 1 0,0-1 0,0 1 0,0 0 1,-1 1-1,1-1 0,-1 0 0,6 9 0,-2-1 189,0 1 0,-1 1 0,0-1 0,4 17 0,6 20 253,-3 1-1,-2 1 0,-1-1 0,1 60 1,-4 212 1649,-7-232-1758,0-90-483,0 1-1,0-1 0,0 0 1,0 1-1,0-1 0,0 1 1,0-1-1,0 0 0,-1 1 0,1-1 1,0 1-1,0-1 0,0 0 1,0 1-1,-1-1 0,1 0 1,0 1-1,0-1 0,-1 0 1,1 0-1,0 1 0,0-1 0,-1 0 1,1 0-1,0 1 0,-1-1 1,1 0-1,0 0 0,-1 0 1,1 1-1,-1-1 0,1 0 1,0 0-1,-1 0 0,0 0 0,-16-1-28,12 0 16,0 0 1,-1-1 0,1 1 1,-1-1-1,1 0 0,-1 0 0,1 0 0,0-1 0,0 0 1,1 0-1,-7-5 0,-3-4-24,-24-29 0,22 25-3,-60-69-218,-187-188-21,246 259 272,0 0 0,0 1 0,-26-13 0,32 20 3,0 1 0,0 0 0,0 1-1,-1 1 1,0 0 0,-23-3 0,32 5 3,0 1-1,-1-1 1,1 1-1,0 0 1,-1 0-1,1 0 1,0 1 0,-1-1-1,1 1 1,0 0-1,-1-1 1,1 2-1,0-1 1,0 0 0,0 1-1,0-1 1,0 1-1,0 0 1,1 0 0,-1 0-1,0 0 1,1 0-1,0 1 1,-1-1-1,-1 4 1,-2 5 5,2-1 1,-1 0-1,1 1 0,1 0 1,0 0-1,-2 15 0,4-21-4,-9 60 36,3 2-1,1 104 0,6-151-27,0 0-1,2 0 1,0 0-1,5 21 0,-5-34-5,1 0 0,-1 0 0,1 0 0,1 0 0,-1 0 0,1-1 0,0 0-1,1 0 1,0 0 0,0 0 0,0-1 0,0 1 0,11 6 0,-5-4-3,0-1 0,1-1 0,0 0 0,1 0 0,-1-1 0,1-1 0,0 0 0,0 0 0,0-2 0,15 2 0,4-1-12,0-2 0,0-1 0,36-5 1,-51 2-52,0 0 0,0-1 0,0-1 0,0-1 0,-1-1 0,0 0 0,0-1 0,-1 0 0,0-1 0,-1-1 1,0-1-1,0 0 0,23-25 0,-8 4-278,-2-1 1,-1-1 0,-2-1-1,33-63 1,-28 40-256,-3 0-1,-2-2 1,-3 0 0,-3-1 0,-2-1-1,-3-1 1,8-105 0,-16-129-749,-6 211 1306,1 72 35,1-18 3,-1 1 0,-2-1 0,-1 1 0,-12-56 0,4 58 49,11 29-35,0 0 1,0 0 0,0 0-1,0-1 1,0 1-1,0 0 1,0 0-1,0 0 1,0 0-1,0-1 1,0 1-1,0 0 1,0 0-1,0 0 1,0 0-1,0-1 1,0 1-1,0 0 1,0 0-1,0 0 1,-1 0-1,1-1 1,0 1-1,0 0 1,0 0-1,0 0 1,0 0-1,-1 0 1,1 0-1,0 0 1,0 0-1,0-1 1,0 1-1,0 0 1,-1 0 0,1 0-1,0 0 1,0 0-1,0 0 1,-1 0-1,1 0 1,0 0-1,0 0 1,0 0-1,0 0 1,-1 0-1,1 0 1,0 0-1,0 0 1,0 0-1,-1 1 1,0 6 437,0 1 0,0 0 1,1 0-1,0 12 0,0 65 569,21 153-1,60 89-191,26-7-86,-97-289-695,0-1-12,-9-24-35,1 1 0,0-1 0,0 0-1,1 0 1,0 0 0,0 0 0,6 8 0,-9-13-4,0-1 1,1 0-1,-1 0 1,0 0 0,0 1-1,0-1 1,0 0-1,0 0 1,0 0 0,1 1-1,-1-1 1,0 0 0,0 0-1,0 0 1,1 0-1,-1 1 1,0-1 0,0 0-1,0 0 1,1 0 0,-1 0-1,0 0 1,0 0-1,1 0 1,-1 0 0,0 0-1,0 0 1,1 0 0,-1 0-1,0 0 1,0 0-1,1 0 1,-1 0 0,0 0-1,0 0 1,1 0 0,-1 0-1,0 0 1,10-22-399,18-75-6,4 1 1,48-97-1,-65 162 429,1 2-1,1 0 0,1 1 1,2 1-1,0 1 1,2 1-1,1 0 0,1 2 1,1 1-1,45-31 1,-53 43 35,0 0 0,0 2 1,1 0-1,0 1 0,0 1 1,1 1-1,0 1 0,0 0 1,0 1-1,0 1 0,1 1 1,-1 1-1,20 2 1,-28-2-24,0 1 0,0 1 0,0 0 0,0 0 0,0 1 0,-1 1 0,1 0 0,-1 0 0,0 1 0,15 9 0,-16-7-20,1 1 1,-2 0-1,1 1 1,-1 0 0,0 0-1,-1 1 1,0-1 0,-1 2-1,7 13 1,1 5-132,-1 1 1,-2 1 0,-1 0-1,-2 0 1,9 62 0,-9-10-2112,-2 93-1,-6-21-2594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10943 1 15511,'0'0'1561,"-56"37"-1302,-219 128 87,196-130 64,-3-4 0,-95 24 0,-269 70 580,-175 37-200,-231 51-334,-240 58-248,-189 56-173,-94 33-174,47-17-792,168-55-966,241-85 331,270-75 566,608-120 948,-304 60-243,322-63 299,0 0 1,0 2-1,1 0 1,0 1-1,-22 12 0,43-19-1,1-1 0,0 0 0,-1 0-1,1 0 1,0 0 0,-1 0 0,1 0-1,-1 1 1,1-1 0,0 0-1,0 0 1,-1 1 0,1-1 0,0 0-1,-1 0 1,1 1 0,0-1-1,0 0 1,-1 1 0,1-1 0,0 0-1,0 1 1,0-1 0,0 0 0,0 1-1,-1-1 1,1 1 0,0-1-1,0 0 1,0 1 0,0-1 0,0 1-1,0-1 1,0 0 0,0 1-1,0-1 1,0 1 0,1-1 0,-1 0-1,0 1 1,0-1 0,0 0 0,0 1-1,0-1 1,1 0 0,-1 1-1,0-1 1,0 0 0,1 1 0,-1-1-1,0 0 1,1 0 0,-1 1-1,0-1 1,0 0 0,1 0 0,-1 0-1,1 1 1,-1-1 0,1 0 0,7 3 52,1-1 0,0 0 0,-1 0 0,1-1 0,12 0 0,347-1 1060,306-43 69,306-97 430,325-102 182,298-106-310,96-87-696,-174 11-452,-1501 417-335,1175-327-11,-406 143-411,-628 163-304,178-6 0,9 31-3524,-73 27-2257,-277-24 6474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17.8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4021 41 10773,'0'0'4047,"5"0"-3420,23 0 4386,-43-6-3113,-232-1 229,133-3-1928,-80-3 80,63 11 703,30 0-739,-124 12-1,85-2-113,-12 2 2,-42 25 11,139-26-47,0 3 0,-64 21-1,-25 7 57,69-21-60,0 3-1,-124 56 1,112-37-7,18-8-8,-139 45 0,150-61-53,1 2 0,1 3 0,1 2 0,1 3 0,-99 65 0,35-18 0,8-6-2,-21 13-24,19-12 4,51-29 17,22-16 16,1 2 1,2 2-1,-36 33 1,67-54-18,-1 1 1,1-1-1,1 1 0,-1 0 1,1 0-1,1 0 0,-6 18 0,-5 12 43,-52 85 21,-5 13-13,60-112-34,1 2 0,1-1-1,-9 49 1,-3 31 75,7-38-12,-8 91 1,15 124 300,8-258-357,0-1 1,2 0-1,1 0 0,11 37 1,39 87 62,-40-112-61,2-1 24,1-2-1,37 55 1,16 26 72,-54-85-119,1-1 1,26 29-1,-3-2 1,2-1 6,1-3-1,74 66 0,-15-16 0,-75-74-25,2 0 0,2-2 1,0-1-1,1-2 1,53 27-1,-44-28-15,2-2 1,0-1-1,1-3 1,57 12-1,-63-16 16,0 1 0,-1 2-1,49 25 1,3 1 16,-78-35-12,25 11-6,1-1-1,1-2 1,0-2-1,58 8 1,-64-13 1,0 1 0,54 18 0,-42-11 1,7-3 1,0-2-1,1-2 0,0-2 0,70-4 1,-85 0 3,2 2-9,-1 2 1,47 10-1,-39-5 0,55 2 1,833-2 95,-566-11-102,-294 1-1,-1-3 0,140-26 0,-197 26 14,349-85 26,-315 73-34,-1-3-1,0-1 1,-1-2 0,-2-3-1,48-33 1,23-13-1,-77 49-3,52-39-1,80-80 9,-130 102-19,68-79 0,92-118 33,-165 189-9,167-218-33,-183 235 19,86-129 13,-95 137-8,-1 0-1,0 0 1,-2-2-1,0 1 1,7-38-1,37-155-10,-48 196 6,-1 0-1,-1 0 1,-1-1 0,-1 1 0,-2-37-1,1 18 1,0 25 3,-1 0 0,0 0 0,-1 0 0,0 0 0,-1 1 0,-1-1 0,0 1 0,-1 0 0,0 0 0,-1 0 0,0 1 0,-1 0 0,-15-19 0,-269-310-10,172 210-6,81 91 24,-2 2 1,-2 1 0,-1 2 0,-2 2 0,-69-38 0,-50-31-1,78 46 5,-3 4 0,-122-53 1,-285-55-10,144 82 32,297 66-12,32 7-50,-1 0 0,-1 2 1,-27-2-1,27 5-861,17-1-258,-1 1-1,1-1 1,0 2-1,0 0 1,-15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26.4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3832 55 9060,'2'-5'8351,"7"-31"-2494,-10 35-5744,-265-10 1179,65 9-587,-412 15 769,582-11-1426,-14 1 81,1 2 0,-69 16 0,-182 78 357,19 34-76,93-41-263,-13 15-9,-17 8 2,89-55-44,-171 111 0,96-36 69,164-108-147,1 2-1,1 1 0,-33 40 0,12-14 13,30-31-29,-20 18 56,1 2-1,-59 84 1,88-103 14,0 1 0,2 1 1,-14 45-1,-9 22 15,-1-16-29,3-10 32,4 1 1,-23 81-1,18 20 237,24-116-226,1 2 1,4-1 0,1 1 0,6 65 0,-2-49 8,1-58-90,2 0-1,-1 0 1,2 0-1,0 0 1,7 17-1,3 13 7,-3-7 19,1 0 1,1 0-1,2-2 0,2 0 0,1-1 0,27 39 1,-29-56-30,0 0 1,19 15-1,-3-3-3,-19-18-5,0 0-1,1-1 0,23 14 0,-1-1 4,2 0-3,51 23 0,-61-33-5,123 49 31,-13-6-37,-59-23 16,86 24-1,-84-31-12,47 25-3,-80-30-11,78 22-1,-50-21 1,-45-12 10,0-3 0,48 8 1,55 12-20,-99-19 29,0-1 1,0-2-1,52 2 0,19-4-22,115 20-1,-209-23 19,70 11 14,93 0 1,1605-12 80,-1727-2-95,-1-4-1,61-12 1,-53 7-5,71-4 1,-37 10-2,73-3 31,-102 6-29,1-3 0,-1-3 0,0-3 0,94-27-1,-138 32 4,250-77-2,-198 57 0,119-62 1,-128 54-11,79-57 0,-47 25 9,-56 41 3,53-44 0,-73 51 0,159-152-33,-150 138 24,-2-1 1,0 0 0,37-65 0,-57 83 5,0 0 0,-1-1-1,-1 1 1,-1-1 0,0 0 0,0 0 0,1-26 0,-4-120-19,-3 85 18,4-7-10,0 32 0,-8-94-1,3 129 16,-1 1 0,-1-1 0,0 1 0,-1 0 0,-11-20-1,-49-77 10,36 62-6,-102-139-1,54 82-3,-221-272-59,263 341 59,-1 1 1,-3 2-1,0 1 1,-3 2-1,-76-45 1,-249-101 1,268 134-4,-93-37-9,55 33 25,-590-180 33,658 212-39,-489-96 62,524 108-63,-59-9 15,-122-2-1,79 16-624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37.7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4056 145 4402,'-7'17'18782,"-7"-17"-18567,-83 1 498,-1-4 1,-113-19 0,-173-29 273,120 27-350,50 21-196,115 5-241,13-3-88,-101 3-43,42 19 93,60-8-73,-31 11-3,46-8-47,-13-7-9,22-4 23,-1 2-80,25-4 34,-39 9 0,-179 48 57,197-45-31,-96 37 0,47-14-1,-143 42 32,222-71-48,-41 20-1,-7 2 29,53-21-12,1 1 0,-1 1 0,-35 26 0,-30 15 67,69-41-61,1 1 0,0 0-1,0 1 1,2 1 0,-20 22 0,16-16 74,1 0 1,1 2-1,1 0 1,1 1-1,-25 49 1,8 16 516,7-4-499,-20 109-1,25-108 27,14-65-117,1 1-1,-5 35 1,-28 336 407,35-335-319,5 71 0,1-39-96,-2 104 105,1-185-120,0 0-1,1 0 1,0 0-1,1-1 0,0 1 1,0-1-1,1 1 1,0-1-1,0 0 0,6 8 1,19 39 49,-16-20-46,-3-8-13,1 0 0,20 34 0,-8-26 0,2-1 0,1-1-1,1-2 1,2 0 0,1-2-1,1-1 1,53 35 0,-15-14 6,-34-23-10,2-1-1,0-2 1,48 22-1,119 24-17,-41-17-8,-80-24 3,1-4 0,2-3-1,0-4 1,156 11 0,74 2 17,-135-10-8,-59-15 26,3 2 17,8-2 5,-39-4-19,66 2-35,82 7 23,-63 5 21,227-10 1,-222-7-24,43-17-22,-79 3 38,29-11-16,-56 6-3,-93 18-4,0-2 0,1-1 0,36-13 0,-45 12 1,0 1 0,25-4 0,22-6-7,-14-2 6,-2-1 0,0-3 0,50-29 0,119-103-57,-205 140 60,-1-1-1,0 0 1,0-1 0,17-27 0,16-19-36,-22 32 35,-2 0 0,32-56 0,-45 68 2,-1-1 0,0 0-1,-2-1 1,0 0 0,-2 0-1,6-36 1,10-522-45,-22 437 42,0 96-3,-1-1 0,-3 1 1,-1 0-1,-3 0 0,-1 0 1,-3 1-1,-1 1 0,-2 0 0,-2 1 1,-2 1-1,-1 1 0,-40-55 0,-40-37 0,-25-35-6,37 20 9,49 77 10,-54-71 1,77 119-6,-1 1 1,0 1-1,-2 1 1,0 1-1,-1 1 1,0 0-1,-31-16 1,-403-195 3,352 179-4,-25-20 51,123 68-292,0 0 0,0 0 1,0 0-1,-1 1 0,1-1 0,-7 2 0,8-1-280,1 0-1,0 0 0,0 0 0,0 1 0,0-1 0,0 1 0,0 0 0,0 0 0,0 0 0,0 0 1,-3 2-1,-9 31-6294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41.0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4584 337 7091,'-2'5'8687,"-3"20"-4931,-1-25-3301,-12 0 133,0 0 1,-1-1-1,1-1 0,-35-8 0,4-5-158,-456-145 1400,430 134-1601,-2 4 0,0 2 0,0 4 0,-98-7 0,-94-8 194,-56-4 248,-262 29-109,367 7-479,180 2-20,0 1-1,0 2 0,-65 19 0,-55 8 148,126-27-193,1 1 0,-1 1-1,-33 14 1,-97 47 26,38-15-4,5-5 1,3 5-1,-147 91 0,236-125-24,2 2-1,0 1 1,2 2 0,0 0-1,-31 43 1,28-27 102,-39 74 0,44-72-116,23-43-2,-12 21 67,1 0-1,0 1 1,-10 33-1,-25 76 38,14-46-30,-47 116 125,56-151-83,17-39-49,0 2 1,0-1 0,-4 16-1,-16 56 220,14-50-261,2 0 0,0 1 1,3 0-1,1 1 0,-2 40 1,-5 70 200,13 293 111,1-425-333,1 0 1,0 0-1,0-1 1,2 1-1,-1 0 1,2-1-1,6 13 1,48 90 20,-49-99-14,11 18-6,2-2 0,2 0 0,46 48 0,-13-17-1,-25-29-5,1-1 1,2-2-1,1-1 0,58 36 1,-33-31 2,1-3-1,74 27 1,139 38-61,-266-95 57,150 54-61,79 24 30,-204-73 26,1-1 1,0-2-1,39 0 1,66 10 5,277 33 0,-385-45 13,79 7-19,195 9 35,45 4 12,-261-16-67,129-6-1,-104-2 27,70 3 1,208-5 30,-348-2-26,-2-2 0,1-2 1,47-16-1,45-10 0,151-43 25,-210 54-15,-32 9-21,-2-2 0,48-26 0,81-54 7,-125 69 7,-21 10-8,-1 0-1,28-27 1,-27 22 3,38-25 0,-26 21-2,58-54 0,-39 30 0,-40 35-1,0-1 0,-1 0 0,-1-2-1,-1 0 1,22-37 0,47-109-34,-70 134 19,0-6 18,-2-1 0,-1 0 0,-3 0 1,-1-1-1,-1 0 0,0-41 1,-4-165-64,-3 129 100,-1 58-56,-3 1 0,-16-85 0,-41-110-11,47 193 46,-11-34-8,-42-103 0,50 154-12,-2 0 1,-1 2 0,-3 0 0,-44-57-1,14 31 3,-3 3-1,-3 2 1,-2 3-1,-115-83 1,106 91 7,-79-53 8,116 82-14,-2 1 0,-52-20-1,63 29-1,0 2 0,-1 0 0,0 2 0,0 1 0,-1 1 0,-50-2 0,-27 7-2570,32 0-7177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51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4224 197 11925,'0'0'8023,"6"0"-7863,25 0 1990,-65-1-1559,0-1 0,0-1 0,-39-9 0,-242-53 92,197 36-592,18 3 218,-192-24 1,-281 41 228,348 11-407,184 0-68,0 1 0,-71 15 0,-76 31 23,166-43-75,-84 28 99,2 5 1,1 5 0,-173 102 0,233-119-92,-54 47 1,29-21 79,-49 27 7,-39 30 100,-31 47-78,170-142-77,2 1-1,0 1 0,0 0 0,-13 22 0,-10 12 54,7-13-71,-4 3 44,2 1-1,2 1 1,-34 64-1,47-75-38,-2 0 1,-25 30-1,-28 47 58,50-63 49,-33 98 1,42-100-78,-2-1 1,-40 74-1,34-79 17,2 2-1,-29 83 1,32-66 47,3 0 1,2 1-1,2 0 1,3 1-1,1 100 1,6 60 37,0-213-162,1 1 0,0-1 0,0 1-1,1-1 1,0 1 0,0-1 0,1 0-1,-1 0 1,5 7 0,37 53 78,-32-49-79,19 22 17,43 43-1,25 33 23,-64-73-45,53 51 0,-60-65 3,-12-14 4,31 23 0,-30-24-8,0 0 0,17 18 0,-8-7 2,2 0 0,0-2 1,42 24-1,1 2 2,-37-26 3,1-2-1,1-1 0,0-1 1,49 15-1,36 14 10,-13-8-17,-80-27 4,1-1-1,0-1 0,1-2 1,0-1-1,43 5 1,98-11-69,-100-1 81,-57 1-15,0 0 0,24 6-1,14 1-36,9-5 17,113 12 48,-21 19-49,29 3-3,-58-24 35,66 9 10,-125-14-18,0-2 0,75-5 1,8 1 13,-34 6-5,74 3 10,605-11-56,-752-2 32,-1-1 0,-1-2-1,43-10 1,117-40 31,-17 4-4,20-7-19,-140 40-11,-1-4 1,-1-2-1,-1-2 1,-1-3-1,68-46 1,-8-8 1,-103 70 3,0 0 0,-1-1 0,-1 0 0,0-1 0,15-23 0,-10 13-14,39-43 0,-39 49 13,-2 0 0,0-1 1,-1 0-1,14-27 0,-25 38 0,123-254-19,-95 189 14,35-128 1,-29 92-2,-24 72 4,15-54 0,-26 75 5,4-9-10,-2-1 0,-1 0 0,1-31 0,8-265 14,-11 249-5,0 37 0,-2-1-1,-6-59 0,1 81-10,-1 0-1,0 0 1,-1 1-1,0 0 1,-2 0-1,-15-20 0,11 14 0,-53-73 30,-154-165 0,171 206-17,-69-70-2,100 106 0,0 0-1,-2 1 1,0 1-1,-1 1 1,-1 0-1,-35-15 1,-149-50-1,118 48 5,-203-68 12,64 8-17,0 0 15,44 42 26,33 9-13,137 35-24,11 4 5,-7 1-1206,-41 0-7486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01.0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4459 79 12166,'3'0'6205,"8"0"-4817,-24 0 1503,-428 0 172,409-1-2930,0-2 0,-45-11-1,-19-2 12,-5 4-68,-182-17 128,-7 26 410,148 5-521,-6 5-59,-252 45 1,397-52-34,-116 19 60,-188 55 0,-53 52 174,259-85-3,-144 81 0,211-103-240,-90 58 405,53-28-351,30-21 111,-50 42 1,-195 177 194,168-134 16,69-59-131,-24 16-23,-80 99-1,98-110-77,34-32-95,5-6 5,0 0-1,2 0 0,0 2 0,-14 33 0,25-45 2,0 0 0,1 0 1,1 0-1,-1 0 0,2 0 0,1 19 0,-1-16-36,0 0 0,0 0 0,-4 14 0,-13 54 51,3-20-5,-8 84 0,10 154 260,12-292-313,1 0 0,0 0 0,1-1 0,-1 1 1,2-1-1,-1 1 0,1-1 0,0 0 0,8 13 0,4 5 7,27 30 1,-1 1-1,-24-30-4,1-1 0,0-1 1,2-1-1,1 0 0,0-2 0,34 26 0,-31-29-4,39 38 0,-46-40 0,0 0-1,1-1 1,0-1 0,28 15-1,118 60 12,-140-78-15,-1-1 0,1-1 0,1-1 1,0-1-1,26 4 0,5 2 3,92 16 1,-2-1-1,-111-19-6,184 42-48,-97-38 81,-83-10-32,1 2-1,56 13 1,192 47-61,-250-56 55,64 6-1,-63-10 8,0 1-1,41 12 0,91 21 12,-30-8 9,203 32-32,-294-59 25,84-5-1,-53 0 4,988 1-17,-1023-3 3,-1-2 0,-1-2 0,85-23 0,5-2 8,-22 5 6,150-57 0,-245 78-7,245-90-4,6-32-3,-152 73-7,-21 12 0,-77 33 0,-2-1-1,18-15 0,3-2 10,85-64 1,-110 83-6,0 0 1,-1-1-1,0-1 1,-1 1 0,-1-2-1,1 1 1,-2-1-1,1-1 1,-2 0-1,0 0 1,7-18-1,19-22-29,5-36 28,53-139-40,-58 92 98,-29 112-59,-1 0 0,0 0 0,-2-1 0,-3-39 0,0 3-45,2-235 39,-1 284 10,0 1-1,-1 0 1,-1 1-1,0-1 1,0 0-1,-1 1 1,0 0-1,-1-1 0,0 2 1,-13-19-1,8 11 7,1 1 0,-13-33 0,15 27-4,-2 1 1,0-1 0,0 1 0,-2 1-1,-1 0 1,-1 1 0,0 0-1,-1 1 1,-1 0 0,-32-28-1,-50-43 0,53 47 4,-59-44 0,52 49-9,-196-134-1,194 139 10,-2 2 0,-106-42-1,-150-15 11,-6 27-16,144 31-4,-281-54-180,436 79-256,-11-2-2169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03.2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 1 6531,'-30'17'17752,"32"-16"-17592,1276-1 6318,-1278 18-5795,2 3-605,1 0 0,1 0-1,1 0 1,0-1 0,15 34 0,5 22-54,-18-36 0,-1 0 0,-2 0 0,-2 0 0,-2 0 0,-6 61 0,-8-8-13,7-61 53,3 0 0,-2 41 0,7-2 55,-3 88 31,-1-134-135,-2-1 0,0 1 1,-17 45-1,14-50-16,1 1 0,1 0 0,1 1 1,1-1-1,-2 36 0,6-47 1,-1 0 0,-1 1 0,0-1 0,-4 16 0,-1 1 0,-14 39 0,11-41 0,6-16 0,0 1 0,1 0 0,0 0 0,0 1 0,1-1 0,0 0 0,1 1 0,0 12 0,1-22-79,-1 0-1,0-1 1,1 1 0,-1-1-1,0 1 1,1-1 0,-1 1-1,0-1 1,0 0 0,1 1-1,-1-1 1,0 0 0,0 1-1,0-1 1,0 0 0,1 0-1,-1 0 1,0 0 0,0 0-1,0 0 1,0 0 0,-1 0-1,-30-1-4158,25 1 2722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05.6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2351 431 8516,'0'0'4802,"6"-49"-3543,20-156-408,-22 174-127,-1 0 0,-2-44 0,-2 36 7373,-1 43-7427,-6 12-356,1 0 0,1 0 0,1 1 0,0 0 0,-4 32 0,-5 99 607,11-100-583,-5 477 1583,9-322-1615,-1 576-188,17-543-77,-1-2-45,-14-202 26,10 59-1,-1-6-35,9 75 22,2 34-16,-22-189 10,31 402-6,-19-224 1,-11-122 2,13 83-1,-9-96 17,-2 1-1,-3 73 1,-2-38-5,2 11-14,-5 244-40,2-286 54,-9 82-12,4-68 16,1 94 1,4-70-7,3 143-5,-2 43-49,-2-255 43,-1 0 0,-1 0 0,0-1 0,-2 0 0,-1 0 0,-19 35 0,-1 3 6,6-1-8,4 1 1,-13 60-1,15-32-3,-9 144 0,22-182 6,3-40 0,1 1 1,-1-1 0,-1-1 0,1 1 0,-1 0-1,-1 0 1,0-1 0,0 1 0,-1-1-1,-8 14 1,-5 3-1,-18 21-30,-1-11 6,25-26 10,0 1 0,1 0 0,0 0-1,1 1 1,0 0 0,1 1 0,0 0 0,-6 13 0,12-22 10,0 0 0,-1-1 0,1 0 0,-1 1 0,0-1 0,0 0 0,0 0 1,0-1-1,0 1 0,0-1 0,-6 3 0,-2 1 7,-29 21-10,33-20 2,0-1 0,-1 0 0,1-1-1,-1 1 1,0-2 0,0 1 0,-11 3 0,-41 15-36,-2-9 10,-149 22 29,157-28-2,1 1 1,-72 21-1,-96 44-7,202-65 8,1 1-1,0 0 0,1 1 0,-23 17 1,12-7 1,17-14 3,-1 0-1,0 0 0,-24 7 0,-8 4-1,-4 4 1,2 3 1,0 1 0,-76 58-1,12 12 18,97-83-14,2 1 1,-1 1-1,2 0 0,-1 0 1,2 1-1,-10 19 0,16-24-2,0 0 0,1 0 0,0 0-1,1 0 1,0 1 0,0-1 0,1 0-1,2 13 1,-1-8 1,-1-1-1,-1 0 0,0 1 1,-3 14-1,-7 8 9,-23 53 0,19-52-11,-16 54 0,19-43 6,3 0 1,1 1 0,-2 93-1,8-103-6,-3 0 0,-1-1 0,-1 1 0,-3-1-1,-19 51 1,-2 13-1,24-69 7,1 1 0,3 0-1,0 0 1,6 68-1,-2-26 6,-1 195-36,-1-266 26,-1-1-1,0 1 0,0-1 0,0 1 0,-1-1 0,0 0 1,0 0-1,0 0 0,-1 0 0,1-1 0,-1 1 0,-5 3 1,-2 5-24,1-1-69,-22 28-344,30-37 255,0 0-1,0 0 0,0 0 0,1 0 1,-1 0-1,1 1 0,0-1 0,0 0 1,0 1-1,-1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17.2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5068 321 3698,'-7'30'12555,"-1"-30"-10792,5 0-1674,-17 1 146,0-1-1,0-1 0,0-1 1,0 0-1,1-2 0,-1 0 0,-19-8 1,-102-34 1252,-287-56 1,285 72-879,-156-25-311,52 39-21,56-10-189,17 1-59,-221 1 110,312 23 34,21 0-93,1 1-1,-1 4 1,-67 12-1,109-12-76,-33 6 18,0 3 0,-95 37 1,-141 59 168,235-90-148,26-9-34,-185 74 69,-226 135 1,381-186-38,2 2 1,0 2 0,-96 86-1,130-100-33,-30 36 1,15-15 15,1-7-7,-2-1 0,-44 30 0,15-11-14,42-35 9,1 2-1,0 1 0,2 1 1,0 0-1,2 2 0,-26 42 0,-15 37 182,-55 108 35,17 33 140,88-211-317,1 1 0,2 0 0,2 0 0,1 0 0,0 46 0,5-44 22,4 91 87,-2-109-138,1-1 0,0 0 0,2 0 0,12 32 0,40 105 121,18 42-27,-64-175-96,2 0 1,0-1 0,29 36-1,58 55 32,-92-105-44,50 60 35,-40-46-41,0-1 0,1-1 0,1 0 0,38 28 1,22 7 16,-3-2-13,113 61 1,73-1-1,-219-96-7,36 10-22,1-4 1,136 22-1,-208-44 25,286 53-59,-262-50 52,-1 0 0,46-2 0,13 1-3,290 38-4,-247-31 10,153-8 0,-144-4 1,-47 3 2,-18 1-1,0-3 0,79-12 0,-105 4-1,219-40 7,31-6-21,216-34 32,-351 55-7,-29 4-5,-1 1-4,-30 4 32,-64 14-49,1-3 0,-2-2 0,72-37 0,-39 18 21,-33 14-17,56-39 1,-59 35 34,41-27-17,114-65-36,-176 106 23,-1-1 0,0 0 0,-1-1 0,-1-1 0,0 0 0,15-19 1,27-24-19,-54 53 25,29-23 7,49-59 0,-56 46-35,5-5-11,-5 16 54,27-30-9,66-99 0,-39 55-16,-48 64 0,-24 29 6,-1 0 0,0 0 0,0-1 0,-1 1 0,-1-1 0,6-19 0,12-74-29,-16 72 31,3-36-9,-3 1 0,-5-126 0,-2 89 19,1 87-4,-1 0-1,0 0 1,-1 1 0,0-1-1,-2 1 1,0 0 0,0 0-1,-2 0 1,0 0 0,-11-20-1,-28-45-10,-3 2 0,-4 3 0,-85-98 0,104 141 8,-70-51 0,32 28 0,41 31 4,-1 2-1,-51-31 0,63 44 0,-1 1-1,1 1 1,-1 0 0,-1 2 0,1 0 0,-27-3 0,-109-1 39,21 3-1541,116 5 197,0-2 0,-26-8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07.2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45 6019,'0'0'9100,"-9"0"-8238,-40 0 3075,57-5-2192,6 3-1246,1 0 0,-1 2-1,15-1 1,28-1-50,113-26 621,-156 26-871,1 0 0,-1 2 0,0-1 1,17 3-1,18 0-88,-48-2-20,-3 0-97,-59 0-10,-12-2 25,0 4 0,-90 15 0,72 0-9,83-16-3,7-1-50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08.3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8180,'0'0'3412,"6"2"-2270,-4-2-1099,0 1 0,-1-1-1,1 1 1,-1-1 0,1 1 0,-1 0 0,1-1 0,-1 1-1,0 0 1,1 0 0,-1 0 0,0 0 0,0 0 0,1 0-1,-1 1 1,0-1 0,0 0 0,0 1 0,0-1 0,0 3 0,1 2 141,-1 0 1,0 0 0,0 0 0,-1 0 0,0 12 0,0 57 1557,6 250 2847,-4-224-3641,5 41-334,-5-119-450,2 0-1,1 0 1,1 0-1,9 24 0,2-5-14,-6-17 63,-1 0-1,-1 1 0,-1 0 0,-1 0 0,-1 1 1,3 53-1,-7-63-197,-1 0 1,2 0-1,0 0 1,11 30-1,-5-16 66,-8-159-8020,-1 81 2925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09.6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1 4482,'0'0'10053,"-5"18"-9138,-13 59 99,17-74-892,0 0 0,1 1 0,-1-1 0,-1 0 1,1 0-1,0 0 0,-1 0 0,0 0 0,1 0 1,-1 0-1,-1 0 0,1-1 0,-8 8 841,9-9-753,0 0 0,1 0 1,-1 0-1,0 1 0,1-1 0,-1 0 0,1 0 0,-1 0 0,1 1 1,-1-1-1,1 0 0,0 0 0,0 1 0,-1-1 0,1 0 0,0 1 1,0-1-1,1 2 0,-1-2-145,0-1-1,1 1 1,-1-1 0,1 1 0,-1-1-1,0 1 1,1-1 0,-1 1-1,1-1 1,-1 0 0,1 1 0,-1-1-1,1 0 1,0 0 0,-1 1 0,1-1-1,-1 0 1,1 0 0,0 0 0,-1 0-1,1 0 1,-1 0 0,2 0 0,-2 0-64,34 5 195,-1-2 0,1-1 0,52-4 1,-12 0 99,358 2 2206,-431 0-2411,17 0 436,-88 0-13556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10.7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 18 11205,'-5'0'7902,"-9"0"-6748,24 0 247,32 0-175,178-9 681,-3 0-762,327 9 2003,-544 1-3121,0 3-6,0-2-57,0-1 1,0 0-1,0 0 1,-1 1-1,1-1 1,0 0-1,-1 0 1,1 1-1,-1-1 0,1 0 1,-1 0-1,0 0 1,0 0-1,1 0 1,-1 0-1,0 0 1,0 0-1,0 0 0,0 0 1,0-1-1,0 1 1,-1 0-1,-30 13-1186,19-10 647,-9 5-513,9-4-672,0 0 0,0 1 0,-19 13-1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11.7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10037,'20'0'8515,"201"0"-2388,295 0-2839,-423 5-2618,-84-4-564,0-1 1,-1 1-1,1 1 1,0 0-1,0 0 0,0 0 1,8 5-1,-16-7-151,-1 0 0,0 0 0,1 1 0,-1-1 0,0 0 1,1 0-1,-1 0 0,1 0 0,-1 1 0,0-1 0,0 0 0,1 0 0,-1 1 0,0-1 0,1 0 0,-1 1 0,0-1 0,0 0 0,0 1 0,1-1 0,-1 0 0,0 1 1,0-1-1,0 0 0,0 1 0,0-1 0,0 1 0,1-1 0,-1 0 0,0 1 0,0-1 0,0 1 0,0-1 0,0 0 0,-1 1 0,1 0 0,-47 8-8438,9 1 2587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14.0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1795 9764,'0'2'6870,"1"0"-6680,-1-1 0,1 0 0,6 7 1710,-6-7-1710,-1 0 0,1-1 0,0 1 0,0-1 0,0 1 0,0-1 0,0 1 0,1-1 0,-1 0 0,0 1 0,0-1 0,0 0 0,0 0 0,0 0 0,0 0-1,0 0 1,1 0 0,0 0 0,4 0-112,0 0-1,0-1 0,0 1 0,0-1 0,-1 0 0,11-4 0,-1-3 38,0 0 0,-1-2 0,0 0 0,0 0 0,-1-1 0,-1-1-1,19-21 1,-4 5 81,339-314 1771,-309 293-1721,-1-3 1,-3-2-1,-3-3 1,63-90-1,-22 12 21,-78 117-216,1 1 0,0 1 0,32-28 0,-14 14 39,-1 1-33,-1-2 1,-2-1-1,-1-1 1,32-52 0,-55 79-51,0 1 0,0 0 0,1 0 0,-1 0 0,1 0 0,0 1 0,0 0 0,7-5 0,14-11 23,30-25 30,83-52 1,-82 60 10,-17 9-7,52-46 0,-90 72-63,0 1 0,1-1-1,-1 0 1,1 0-1,-1 1 1,1 0 0,0-1-1,0 1 1,4-1 0,27-11 3,-22-1-9,90-51 66,-45 26-34,-31 29-889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15.0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1207 11045,'0'0'7518,"0"7"-6483,0 27 2404,34-34-2545,-24 0-819,-1 0 0,1-1 0,-1 0 0,1-1-1,-1 0 1,0 0 0,1-1 0,-1 0 0,0-1 0,-1 1 0,1-2 0,-1 1 0,10-8-1,29-21 80,-2-2 0,56-56-1,71-92 66,11-11-98,-43 44 51,24-23 256,-130 145-341,2 2 0,44-25 0,5-4 15,-44 28-33,156-122 59,-185 138-90,-80 98-18836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15.9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 0 11685,'0'0'5099,"4"0"-4320,-3 0-731,-1 0 1,1 0-1,0 0 1,0 0-1,0 0 1,-1 0-1,1 0 1,0 1-1,0-1 1,-1 0-1,1 0 1,0 1-1,0-1 1,-1 0-1,1 1 1,0-1-1,-1 0 1,1 1-1,-1-1 1,1 1-1,0-1 1,-1 1-1,1 0 1,-1-1-1,1 1 1,-1 0-1,0-1 1,1 2-1,2 27 1420,-3-19-1269,0 992 6490,-7-860-5769,-6-50-312,0 77-42,7-165-1820,5-3 1075,0-1 0,0 1 0,0-1 0,0 1 0,0-1-1,0 0 1,0 0 0,0 0 0,0 1 0,0-1 0,0 0 0,0 0 0,0 0 0,0-1 0,0 1-1,-1 0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16.6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 24 11221,'32'-23'13115,"-31"23"-13075,-1 884 5302,-2-871-5361,0 0 1,0 0 0,-2-1 0,-6 19 0,10-30-62,-1 1 0,1-1 1,-1 0-1,1 0 0,-1 0 1,0 1-1,1-1 0,-1 0 0,0 0 1,0 0-1,0 0 0,0 0 0,0 0 1,0 0-1,0-1 0,0 1 0,0 0 1,-1-1-1,0 2 0,-28 1-5832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22.4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86 416 5042,'0'0'12990,"-14"0"-11418,-27 0-528,11 0 4800,32-9-5542,1 0-274,0 0 1,1 0 0,0 1 0,1-1 0,0 1 0,0 0-1,0 0 1,1 1 0,7-8 0,72-64 141,-54 52-87,-25 21-70,28-26 50,1 1 1,2 2 0,0 2-1,61-33 1,-87 55-27,1 1 1,0 0-1,0 1 0,0 0 1,0 1-1,1 0 0,-1 1 1,1 0-1,-1 1 1,1 0-1,-1 1 0,20 4 1,-28-4-9,0 1 0,0-1 1,0 1-1,0 0 1,0 0-1,0 0 1,0 0-1,0 1 1,-1-1-1,1 1 0,-1 0 1,0 0-1,0 1 1,0-1-1,3 5 1,1 3 51,0 2 0,0-1 0,7 20 0,-2 3 70,-1 1 0,-2 0 0,-1 1 1,-2 0-1,3 51 0,-13 189-7,0-237-117,-2 0 0,-1-1-1,-3 0 1,-1 0 0,-1-1 0,-2-1 0,-21 38 0,-19 26 104,-78 107 0,32-65-71,46-70 50,3 2 0,-67 134 0,111-194-37,1 0 0,1 0 0,0 1 1,1-1-1,1 1 0,0 0 0,1 0 1,0 21-1,2-36-54,0 0-1,0 0 1,0 0 0,0-1 0,0 1 0,0 0-1,0 0 1,1 0 0,-1 0 0,0-1 0,1 1-1,-1 0 1,0 0 0,1-1 0,-1 1 0,1 0-1,-1-1 1,1 1 0,-1 0 0,1-1 0,0 1-1,-1-1 1,1 1 0,0-1 0,-1 1 0,1-1-1,0 0 1,0 1 0,-1-1 0,1 0 0,0 1-1,1-1 1,32 0 84,-16-1-61,16 1-17,-2 1-13,1-1-1,-1-2 1,0-1-1,0-1 0,32-10 1,-9-5-6,63-33-1,-22 9 0,-32 16-15,75-30 64,-116 49-108,1 1-1,1 1 1,43-5-1,-64 11-312,0 0 0,-1-1 0,1 1 0,0-1 0,-1 1 0,1-1 0,-1 0 0,1 0-1,4-3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28.9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5664 375 8852,'0'0'5611,"9"-12"-4539,26-37 187,-34 48-1198,-1 0-1,1 0 1,0 0 0,0 0-1,-1-1 1,1 1-1,-1 0 1,1 0-1,-1 0 1,1-1 0,-1 1-1,0 0 1,0 0-1,1-1 1,-1 1-1,0 0 1,0-1 0,0 1-1,-1-3 1,-12-6 536,7 7-503,-27-17 366,-1 2 1,-1 1 0,-1 2 0,0 1-1,-61-14 1,9 10 327,-117-9 0,26 17-321,-14 0-240,-240-47 389,299 42-332,-218 5-1,304 10-260,-566-11 353,512 10-275,17-1-71,-152 16-1,-224 33 64,410-43-80,0 3 0,0 3-1,-67 20 1,-140 61 22,199-68-27,-69 29 33,-141 80 0,45-18-40,94-51 71,-198 131 0,188-103-37,-64 47 23,177-112-45,2 0 0,0 2 0,2 1 0,-26 41 0,27-38 2,8-13 42,1 0-1,1 1 1,1 0-1,0 1 1,2 0 0,0 1-1,2 0 1,0 0 0,2 1-1,0 0 1,1 0 0,0 35-1,4 366 384,0-409-417,2 0-1,-1 0 0,2 0 0,0 0 0,1 0 0,8 20 0,44 83 104,-31-71-97,11 27 47,-2-2 32,3-1 0,72 100 0,-65-106-71,15 18 20,-9-20-39,-22-26 17,46 45 0,230 201 26,-284-265-66,5 6 18,0-2 0,2-1 1,0-1-1,44 24 0,0-7-25,90 42 30,-98-51 8,134 50 4,-165-68-29,0-1-1,1-1 0,-1-3 1,47 4-1,444-6-71,-267-5 97,-3 4 21,285-5-9,-398-11-10,9 0-8,20 11-4,170-13 27,-290 7-43,-1-2 0,0-3 0,49-20 0,-24 8 0,8-5 6,98-55 1,-73 33-4,51-36 1,-77 41-3,35-31 5,-19 12 2,15 2 4,65-43 5,-154 89-25,0-1 0,-2 0 0,33-44 0,-11 5 14,54-102 0,-36 57-2,-43 69-7,-1 0 0,-2-1 0,18-67 0,-1 2-1,19-26 4,9-27-3,-50 124 1,-1 0 0,-1-1 0,3-42 0,-10-284 0,-3 324 3,-1 0 1,-2 0 0,-1 0 0,-1 1 0,-2 0-1,-2 1 1,0 0 0,-31-53 0,28 62-1,-1 1 0,0 0 0,-2 1 1,0 1-1,-2 1 0,0 0 0,0 1 0,-2 2 1,-43-25-1,-17-2 7,-126-46 1,192 82-9,-31-13 7,-42-16-140,-133-35 0,213 68-579,-25-8 146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23.0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14567,'0'0'6816,"1"47"-5252,4 302 733,-6-248-1308,-1-30-231,10 105 0,-6-161-669,1 0 1,0 0 0,2 0-1,-1-1 1,2 0 0,0 0-1,1 0 1,0-1-1,11 15 1,-14-23-60,0 0-1,0-1 1,0 0-1,1 0 1,0 0-1,0-1 1,0 1-1,0-1 1,0 0-1,1-1 1,-1 1-1,1-1 1,0 0-1,-1 0 1,1-1-1,8 1 1,1 0-22,0-1 1,0-1-1,1-1 1,-1 0-1,19-4 0,-24 3-10,1-1 0,-1 0-1,1-1 1,-1 0 0,0-1-1,-1 0 1,1 0-1,-1-1 1,0 0 0,-1-1-1,15-13 1,2-7-5,-1 0 0,23-35 0,-40 51 8,29-40 0,-3-2 0,-3-1-1,46-113 1,-45 82-28,-4-2 1,15-94-1,-35 154 21,1-8-31,-8 34 187,0 8 108,66 1084 2885,-45-905-3119,-4 214 0,43-502-11848,-15 16 5619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23.5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 0 14535,'0'0'7342,"6"62"-6070,16 200-12,-17-100 156,-4-102-832,6 147 932,-7-199-1445,5 30 136,-5-37-204,0 0 0,1 0 0,-1 0 0,1 0 0,-1 0 0,0 0 0,1 0 0,0 0 0,-1 0 1,1-1-1,-1 1 0,1 0 0,0 0 0,0 0 0,0-1 0,-1 1 0,1 0 0,0-1 0,0 1 1,0-1-1,0 1 0,0-1 0,0 1 0,0-1 0,0 0 0,0 1 0,0-1 0,1 0 1,0 0-1,15 1 1,-8-1-2,0 0 0,0 0-1,0 0 1,0-1 0,0-1 0,0 1-1,9-5 1,5-4 1,0-2-1,-1-1 0,30-23 1,10-5 6,-12 10 8,82-37 1,-111 60-16,0 0 0,0 1 1,1 1-1,0 1 0,0 1 1,0 1-1,26-1 0,-41 4 0,9 0 7,0 0 1,0 1-1,0 0 1,21 6-1,-31-6-6,-1 1 0,0 0 0,0 1 0,-1-1 0,1 1 0,0 0 0,-1 0-1,0 0 1,1 1 0,-1-1 0,-1 1 0,1 0 0,0 1 0,-1-1 0,0 0 0,3 6 0,1 3-2,-1 0 1,0 1-1,0 0 0,-2 0 1,0 0-1,0 1 0,2 22 0,0 108 24,-6-138-23,0 8 5,0 0-1,0 1 0,-2-1 0,0 0 0,-1 0 0,0 0 0,-1 0 1,-1-1-1,0 1 0,-1-1 0,0 0 0,-17 25 0,-2-7 58,-1 0-1,-1-2 0,-2 0 1,0-2-1,-2-2 0,-2-1 0,-44 28 1,-8-4 160,-173 74 1,50-46-188,199-73-337,0 0 1,-1-2-1,1 1 0,-1-1 0,1 0 1,-1-1-1,0 0 0,-13-1 1,23 0 235,0 0 1,-1 0 0,1 0-1,0 0 1,-1 0 0,1 0-1,0 0 1,-1 0 0,1 0-1,0 0 1,0 0-1,-1 0 1,1 0 0,0 0-1,-1-1 1,-2-8-1901,2-44-2515,1-25-956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23.9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 16392,'0'0'5314,"399"-6"-3121,-288 18-944,1 6-193,-1 5-912,-13 1-112,-32 0-32,-7-7-672,-14 1-2402,-12 0-2784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24.3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694 86 8884,'0'0'7689,"-12"-14"-6667,6 5-847,1 2-62,-1 0 0,1 1 0,-1-1 0,0 2 0,-8-8 0,11 11-42,-1 0 0,1 0 0,-1 0 1,1 0-1,-1 1 0,1 0 0,-1-1 0,0 1 1,0 1-1,1-1 0,-1 0 0,0 1 0,0 0 0,0 0 1,0 0-1,0 0 0,-7 2 0,-3 2 135,-1 1 0,1 0 0,0 1 0,0 0 0,1 1 0,0 1-1,0 0 1,-21 18 0,-6 9 190,-41 48-1,34-32-84,3 2 0,2 2 0,3 2 0,-33 62 0,63-100-230,1-1 0,1 1 1,0 0-1,2 1 0,0 0 0,1 0 0,1 0 0,1 0 0,1 40 0,1-58-68,0 0 1,1 1-1,-1-1 0,0 0 0,1 0 0,-1 0 0,1 0 0,-1 0 0,1 0 0,0 0 0,0 0 0,0 0 0,0 0 1,0-1-1,1 1 0,-1 0 0,0-1 0,1 1 0,-1 0 0,1-1 0,2 2 0,0-1 9,1 1 1,-1-1-1,1 0 0,-1-1 0,1 1 0,0-1 0,0 0 0,-1 0 1,7 0-1,11 0 33,0-1 1,0-1-1,29-5 0,-36 3-53,-1 0 0,0-2-1,-1 1 1,1-2-1,-1 0 1,0 0-1,0-1 1,-1-1 0,0 0-1,0-1 1,16-16-1,10-13 2,60-75 0,-68 75-6,94-140-51,6-5 41,-130 182 50,1 0 0,-1 0 0,1 0 1,-1 0-1,1 0 0,0 0 0,-1 0 0,1 1 1,0-1-1,0 0 0,0 0 0,-1 1 0,1-1 0,0 1 1,0-1-1,0 0 0,0 1 0,0 0 0,0-1 1,0 1-1,2-1 0,0 27 826,-3-21-943,0 59 483,-3-1 1,-23 125 0,-29 63 737,-101 584 1184,153-808-965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24.7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0 687 10181,'0'0'3431,"8"57"-1415,30 185-863,-34-223-899,1-1 0,0 0 0,1 0 0,17 34 0,-15-39 10,1-1 0,0 1 1,19 19-1,-19-23-126,0 0 54,-1 0-1,2 0 1,-1-1-1,1-1 1,0 0-1,1 0 1,0-1-1,0 0 1,0-1-1,1 0 1,0-1-1,-1 0 1,1-1-1,1-1 1,-1 0-1,0 0 1,18 0-1,-7-1-22,-1-1 1,1 0-1,31-6 0,-47 5-159,1-1-1,-1-1 0,1 1 0,-1-1 1,0-1-1,0 1 0,0-1 0,-1 0 1,1-1-1,-1 0 0,0 0 0,11-11 1,3-8 2,-1 0 1,-2-1 0,0-1-1,-1-1 1,-2 0 0,14-35-1,-8 6 27,-1-1 0,12-72 0,-19 52-12,-4-1 1,-4-143-1,-5 147-18,2 54-5,-2 0 0,0 1 0,-2-1 0,0 0 0,-1 1 0,-9-28 0,9 38 0,0 0 0,0 1 0,-1-1 0,0 1 0,-1 0 0,0 0-1,0 0 1,0 1 0,-1 0 0,0 1 0,-1-1 0,1 1 0,-1 1 0,0-1 0,-10-4 0,5 5 2,0-1 0,0 2 0,0 0 0,-1 0 0,0 1 1,1 1-1,-21-1 0,8 2 25,-1 1 0,1 2 0,-28 4 0,41-3-5,-1 1-1,0 1 1,1 0-1,-1 1 1,1 0-1,1 1 1,-1 0 0,1 1-1,1 0 1,0 1-1,0 1 1,0 0 0,1 0-1,-9 12 1,-2 5 72,1 1 1,1 0 0,2 2 0,-27 58 0,29-48-57,1 1 0,2 0 0,2 1 0,2 0 0,1 1 0,3 0 0,0 55 0,3-52-15,0-23-18,1-1 1,1 1 0,1 0 0,6 28-1,-7-44-5,1-1 0,1 1-1,-1-1 1,1 1 0,1-1-1,-1 0 1,1 0 0,0 0-1,0 0 1,1-1 0,0 0-1,0 1 1,0-2 0,0 1-1,1-1 1,0 0 0,11 7-1,-6-6 8,0-1 0,1 1 0,-1-2 0,1 0 0,0 0 0,0-1-1,18 1 1,91-3-1097,-62-2-1487,-4 2-2165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15319,'0'0'7633,"0"7"-5715,3 60-1253,2 0-1,4 0 1,3 0 0,21 71-1,101 260 948,-115-345-1281,14 36 96,61 183 647,-80-222-838,-2 0 0,-3 0 0,6 79-1,-14 151-1110,-24-281-5421,18 0 5627,1 0 1,-1 0-1,1-1 0,0 0 1,0 0-1,-1 0 0,-3-3 1,-48-42-5322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14134,'0'0'5571,"458"-253"-3554,-327 200-80,-6 12-657,-14 11-511,-19 24-321,-14 6-64,-6 0-304,-13 0-80,-6 0-304,-8 12-1569,-25 6-2625,-20 5-1969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1 730 5218,'0'0'16539,"46"-18"-15912,7-2-423,85-46 0,-132 62-165,1 0-1,-1 0 1,0-1 0,0 0 0,0 0 0,-1-1 0,0 0 0,0 1-1,0-2 1,-1 1 0,0 0 0,0-1 0,-1 0 0,1 0 0,1-8-1,7-21 63,-2 0-1,-1-1 0,-3 0 0,0 0 1,-3 0-1,-1-43 0,-1 64-84,-4-40 14,3 53-27,-1 0 0,0 0 0,0 0-1,0 0 1,0 1 0,0-1 0,0 0 0,-1 0-1,1 1 1,-1-1 0,0 1 0,0 0-1,0-1 1,0 1 0,-3-3 0,1 3 3,-1-1 0,1 1 0,-1-1 0,0 1 0,0 1 0,0-1 0,0 1 0,0 0 0,-8-1 0,-55-1 62,62 3-55,0 0 0,0 1 0,0 0 0,0 0 0,0 0-1,0 1 1,1 0 0,-1 0 0,0 0 0,1 1 0,0 0 0,-1 0 0,1 0 0,-7 7 0,4-3 2,1 1 1,0-1-1,0 1 0,1 1 1,1-1-1,-1 1 0,1 0 1,-4 10-1,-1 8 2,1 1 0,1-1 0,2 2 0,0-1 1,-2 45-1,4-15 139,5 88 0,1-124-98,1 0 1,1 0-1,0 0 0,2-1 1,0 0-1,2 0 0,10 22 1,-4-18 3,1 0 1,2-1 0,0 0 0,1-1-1,1-1 1,2-1 0,27 23-1,-32-31-39,1-1 0,0 0 0,1-1 0,0-1 0,0 0 0,1-2 0,1 0 0,-1-1-1,1-1 1,0-1 0,23 3 0,75-5-74,-80-3-7,-32 0 7,0 0 0,0 0 1,1 0-1,-1 0 0,0-1 1,0 0-1,0-1 0,0 1 0,0-1 1,0 0-1,0-1 0,0 1 1,-1-1-1,0-1 0,1 1 1,-1 0-1,0-1 0,-1 0 1,1-1-1,-1 1 0,8-9 0,-2-1-290,-1-1 0,0 0 0,-1 0 0,0-1 0,-1 0 0,-1-1 0,-1 1 0,0-1 0,-1 0 0,2-30 0,-1-16-1856,-5-102 0,-2 78 442,2 63 1210,0 45 591,0 111 2035,0 106 3978,3-274-6048,1 0 0,1 0 1,20-67-1,-14 59 29,136-451 486,-142 478-512,1 1 22,-1-1 0,2 1-1,0 0 1,17-27 0,-21 39-6,1-1 0,-1 1 0,1 1 0,0-1 0,0 0 0,0 1 0,0 0 0,1 0 1,-1 0-1,1 1 0,0-1 0,0 1 0,0 0 0,0 1 0,0-1 0,0 1 0,0 0 1,1 0-1,9 0 0,-7 1 69,1 0-1,0 1 1,0 0 0,-1 0 0,1 1 0,0 0 0,-1 1-1,0-1 1,1 2 0,-1-1 0,12 8 0,-8-3-25,0 0 0,-1 1 0,0 1-1,-1-1 1,0 2 0,15 18 0,-10-6-70,0 1-1,-1 0 1,-1 1-1,-2 0 1,0 0-1,-2 2 1,6 26-1,-9-24-456,-1-1 1,1 49-1,-5 11-3444,-1-53 983,0 10-5738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3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11141,'0'0'6454,"-33"28"-5046,12-11-1159,-9 8 279,-48 49 0,65-59-313,0 0 0,2 1-1,0 1 1,0 0 0,2 0 0,0 1-1,-9 26 1,9-12 129,1 1 0,1-1 0,-3 57 0,7 100 948,3-135-846,0-36-264,0 1 0,2 0 1,0 0-1,6 19 0,-6-29-135,1 0 0,1 0 0,0 0 0,0 0 0,1-1 0,0 0 0,0 0 0,1 0 0,6 7 0,4 1 68,0 0-1,1-1 1,0-1-1,2 0 0,-1-2 1,26 13-1,-29-17-80,1-1 0,0 0-1,0-2 1,0 0 0,1 0 0,0-2-1,-1 0 1,31 1 0,-29-4-39,-11 1 4,0-1-1,-1 0 0,1 0 0,0 0 0,-1-1 0,1 0 1,-1 0-1,1-1 0,-1 0 0,1 0 0,8-5 0,-2-3-8,-1 0-1,0-2 0,0 1 0,-1-1 0,-1-1 1,0 0-1,10-18 0,-11 18 1,-1-1-1,2 1 0,0 1 1,0 0-1,1 0 1,1 1-1,0 0 0,0 1 1,22-13-1,8 3 23,-32 16-11,1 0-1,-1-1 1,0 0-1,-1-1 0,0 0 1,1 0-1,-2-1 0,1 0 1,7-9-1,-10 9-3,0-1 0,0 1-1,-1-1 1,0-1 0,0 1-1,-1-1 1,0 0 0,-1 0-1,4-15 1,-3 3-29,-1 0 1,-2 0-1,0-27 0,-1 43 30,-1 0 1,0 0-1,1 0 0,-2 0 1,1 0-1,-1 1 0,1-1 0,-1 0 1,-1 1-1,1 0 0,0-1 1,-1 1-1,0 0 0,0 0 0,0 0 1,-1 1-1,-7-7 0,-2 0 4,0 0 0,-1 1 0,-1 0 0,-16-6 0,27 12 6,-1 1-1,0 0 1,0 0 0,0 0 0,1 1 0,-1 0 0,-1 0-1,1 0 1,0 0 0,0 1 0,0 0 0,0 0 0,0 0-1,-10 3 1,14-3 0,1 1 1,-1-1-1,1 1 0,-1 0 0,0-1 0,1 1 1,-1 0-1,1-1 0,0 1 0,-1 0 1,1 0-1,-1-1 0,1 1 0,0 0 0,0 0 1,-1 0-1,1-1 0,0 1 0,0 0 1,0 0-1,0 0 0,0 0 0,0 0 0,0 0 1,-2 174 523,3-94-339,-1-57-156,1 1 0,0 0 0,2-1 0,1 1 0,7 23 0,-8-39-32,0 0-1,1 0 1,0 0 0,0-1 0,1 0-1,0 0 1,1 0 0,0 0-1,0-1 1,0 0 0,1 0-1,0-1 1,0 0 0,1 0-1,0-1 1,12 7 0,-6-5-2,-1-2 1,1 1-1,0-2 1,1 0 0,-1-1-1,28 3 1,93-2-81,-90-5 19,57 3-104,145-6-1356,-231 2 974,0 0 0,0-1 1,-1-1-1,1 0 0,21-10 1,-32 12 90,0 0 0,0-1 0,0 0 0,0 0 0,0 0 0,0-1 0,-1 0 1,0 1-1,1-1 0,-2-1 0,1 1 0,0-1 0,-1 1 0,0-1 0,0 0 0,0 0 1,-1-1-1,3-6 0,2-42-3720,4-14-458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1 615 1377,'0'0'12152,"0"-28"-9666,0-55-821,0 75-1252,0 12 22,0 57 547,2 23 347,5 0 0,21 107-1,54 164 1284,2 6-867,-15-20 386,-66-327-2088,-2-134-371,2 24 185,-14-124 0,-48-75-263,9 60 57,25 40-450,2-354 0,23 535 742,-1-10-70,2 0-1,0 0 0,8-42 0,-7 60 115,0 0-1,0-1 1,1 1-1,-1 0 1,1 0-1,0 1 1,1-1-1,0 1 1,-1-1-1,2 1 1,-1 0-1,1 1 1,-1-1-1,1 1 1,0 0-1,1 0 1,8-5-1,0 3 11,-1 1 0,1 1 0,0 0-1,1 0 1,-1 2 0,0 0-1,1 0 1,0 1 0,27 3 0,-21-2 22,-19-1-14,0 1 0,0 0-1,1 0 1,-1 1 0,0-1 0,0 0-1,0 1 1,0-1 0,0 1 0,0-1-1,0 1 1,0 0 0,0 0 0,0 0-1,0 0 1,-1 0 0,1 1 0,2 0-1,-3 1 7,1 0-1,0 0 0,-1 0 0,1 1 1,-1-1-1,0 0 0,0 0 0,0 1 0,-1-1 1,2 7-1,1 39 56,-1 0 1,-6 55 0,1-70-20,-2 0-1,-1 0 1,-1-1 0,-2 0 0,-14 36 0,-79 154 178,70-160-104,-79 134-4,111-197-127,-3 3-155,1 0-1,0 1 1,0-1 0,0 0 0,0 1-1,1-1 1,-1 1 0,1 0 0,0-1-1,0 1 1,0 0 0,1 0 0,-1 4-1,13-12-6815,53-26 2106,35-29-2085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53.6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53 224 14231,'0'0'13021,"-8"32"-12303,-27 93 5,26-93 825,18-43-1380,26-30-84,3 2 1,1 2 0,1 1-1,2 2 1,2 2-1,1 2 1,1 2 0,1 2-1,2 2 1,64-22 0,-86 38-76,1 2-1,0 0 1,0 2 0,0 1 0,34 1 0,-51 2-7,1 0 9,0 0 0,-1 1 0,13 2 0,-20-2-4,0 0 1,0 1-1,0-1 1,0 1-1,0 0 1,0 0 0,0 0-1,0 0 1,-1 1-1,1-1 1,5 7-1,1 3 16,-1 0 0,0 1 1,-1 0-1,0 1 0,-1-1 0,-1 2 0,0-1 1,-1 1-1,0 0 0,-1 0 0,2 20 0,2 15 51,-3 1-1,-2 59 1,-3-78-19,-8 60 0,5-77-51,-1 1 0,0-1 0,0-1 0,-2 1-1,-13 26 1,2-14 5,-1 0 0,-1-2 0,-1 0 0,-40 37 0,-104 78 34,122-108-45,-1 0-1,-66 34 0,96-57-10,22-9-4,1-1 7,54-3 16,-1-2 0,68-17 0,53-6 14,348 15 22,-511 15-39,1 0 0,-1 1 0,1 1 0,-1 1-1,0 1 1,0 1 0,29 13 0,-42-15 3,0 0 1,0 0 0,-1 1-1,1 0 1,-1 1 0,0-1 0,0 1-1,-1 1 1,0-1 0,0 1-1,0 0 1,-1 1 0,0-1-1,0 1 1,-1 0 0,0 0-1,-1 0 1,0 1 0,0-1-1,2 14 1,-1-1 5,-1 0 0,-1 0 0,-1 1 1,-1-1-1,-1 0 0,0 0 0,-2 1 0,-1-1 0,0-1 0,-2 1 0,0-1 0,-1 0 0,-1 0 1,-12 20-1,-1-9-4,-1 0 1,-1-1 0,-2-1-1,-1-2 1,-33 28 0,-5-2 29,-95 59 0,85-66-37,-1-4 0,-3-3 1,-1-4-1,-1-3 0,-2-4 1,-1-3-1,-1-4 0,-1-3 1,-128 9-1,163-26-164,50-1 144,0 0 1,0 0-1,0 0 0,0 0 0,0 0 0,0 0 0,1 0 0,-1 0 0,0 0 1,0 0-1,0 0 0,0 0 0,0 0 0,1-2-302,-1 2 303,0 0-1,0 0 0,0 0 0,0 0 0,0 0 0,0 0 0,0 0 0,0-1 1,0 1-1,0 0 0,0 0 0,0 0 0,0 0 0,0 0 0,0 0 1,0 0-1,0 0 0,0-1 0,-2 0-302,2 1 302,0 0 0,0 0 1,3-6-716,1 1 1,0-1 0,1 0 0,-1 1-1,1 0 1,0 0 0,0 0-1,1 1 1,0 0 0,-1 0-1,1 0 1,0 1 0,12-5 0,74-35-9544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321 801 2625,'0'0'13529,"47"51"-11411,146 167-223,-180-203-1641,-1 1 1,-1 1-1,-1 0 1,0 1-1,-1 0 1,-1 0 0,6 23-1,5 10 780,-16-44-798,0 1-1,1 0 1,0-1 0,0 0-1,1 0 1,-1 0-1,2-1 1,-1 1-1,7 5 1,-3-8 563,-8-9-417,-7-15-349,-13-11-44,0 1 1,-2 1-1,-2 1 1,0 1-1,-28-24 0,4 1-8,7 7 19,-74-77-71,94 102 63,-1 1 1,0 1-1,-1 0 0,-24-12 1,41 25 11,-1 0 1,1 0 0,-1 0-1,0 1 1,0 0 0,0 0-1,0 1 1,0-1-1,0 2 1,0-1 0,-1 0-1,1 1 1,0 0 0,-9 2-1,11-1 2,0 1 0,-1 0 1,1 0-1,0 0 0,0 0 0,0 1 0,0 0 0,1-1 0,-1 1 1,1 1-1,-1-1 0,1 0 0,0 1 0,0 0 0,1 0 0,-1 0 1,1 0-1,0 0 0,-2 5 0,-8 19 17,2-1 0,1 2-1,1 0 1,1 0 0,-5 55 0,4 156 99,8-227-112,-1-4-7,1 0 0,1-1-1,-1 1 1,2 0 0,-1-1-1,1 1 1,5 12 0,-6-17-3,1-1 0,0 0 0,1 0 0,-1 1 0,1-1 1,-1 0-1,1-1 0,0 1 0,0 0 0,0-1 0,0 0 1,0 0-1,1 0 0,-1 0 0,1 0 0,-1-1 0,5 2 0,10 2-5,1-2 0,-1 0 0,1 0 0,0-2 0,0-1 1,-1 0-1,29-4 0,-32 3-1,11-3-25,0 0 1,0-2-1,-1-1 0,0-1 1,0-1-1,-1-1 0,0-1 1,0-1-1,-2-1 0,1-1 1,-2-1-1,38-34 0,-28 19-219,0-1 0,-2-1 0,-2-2-1,-1 0 1,-2-2 0,-1-1-1,23-50 1,-26 38-242,-2-1 1,-2 0-1,-3-1 1,-1-1-1,7-99 0,-12-269-1169,-9 252 1870,5 149 374,2 20 50,1 11 123,3 21-424,-2 0 0,-1 0 0,-2 1 0,0 45 0,-3-72-317,13 781 544,-14-690-542,-4-81-41,4-17 21,0 0-1,-1 1 1,1-1 0,0 0-1,0 0 1,-1 0 0,1 0-1,0 0 1,0 0 0,-1 0-1,1 0 1,0 0 0,0 0-1,-1 0 1,1 0 0,0 0-1,0-1 1,-1 1 0,1 0-1,0 0 1,0 0 0,0 0-1,-1 0 1,1 0-1,0-1 1,0 1 0,0 0-1,-1 0 1,1 0 0,0 0-1,0-1 1,0 1 0,0 0-1,-1 0 1,1-1 0,0 1-1,0 0 1,0 0 0,0 0-1,0-1 1,0 1 0,0 0-1,0 0 1,0-1 0,0 1-1,0-1 1,-2-4-67,1-1 0,-1 0 0,2 0 1,-1 0-1,0-10 0,-2-51-231,11-120 0,-5 162 378,1 1-1,1-1 0,1 1 1,1 0-1,2 1 0,0-1 1,1 2-1,18-31 0,-17 38 114,-1 0 0,2 0 0,0 1 0,1 0 0,0 1-1,27-20 1,-29 25-18,1 1 0,0 0 0,1 1 0,-1 0 0,1 1 0,1 0 1,-1 1-1,1 1 0,20-3 0,-15 3-11,-1 1 0,1 1 0,-1 1 1,36 4-1,-47-2-143,0-1 0,0 1-1,0 0 1,0 1 0,-1 0 0,1 0 0,-1 0-1,0 0 1,0 1 0,0 0 0,-1 1 0,1-1-1,-1 1 1,0 0 0,7 9 0,-1 2-140,1 2 0,-2 0-1,0 0 1,-2 1 0,0 0 0,-1 1 0,6 24 0,-5-11-1871,-2 1 0,-2 0 0,1 58 1,-5-4-6180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8100 1 17608,'0'0'2460,"-110"28"-1516,-1000 266 113,415-121-537,-148 33-360,-150 35-251,-2166 563-5319,2444-605 2254,323-92 2660,352-96 605,1-1 174,36-8-123,10-2 0,51-6 200,83-20 0,354-94 475,222-33 715,170 5 457,102 10-100,2157-311 684,-2275 319-2928,-165 56-2072,-157 56-2576,-538 18 4869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0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14551,'0'0'6381,"0"-36"-4719,0-104 120,0 105 454,3 328 3228,4-3-4399,3 278-1439,-10-173 514,0-209-8332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0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14727,'0'0'9556,"11"15"-8209,-5-7-1199,-1-1 1,0 1-1,0 1 0,-1-1 0,0 0 0,0 1 0,4 16 0,-6-8 55,-1 0 0,-1-1-1,0 1 1,-2-1 0,-3 25 0,4-34-150,-27 376 2095,27 6-235,3-178-1385,-2-194-514,-1 147 25,34 276 1,-32-426-40,-1-7 0,1-2-694,-1 0 0,-1-1 1,1 1-1,0 0 0,-1 0 0,0 0 1,-2 6-1,1-9 135,0 1 0,1 0 0,-1-1 0,0 0-1,0 0 1,-1 1 0,1-1 0,-5 3 0,2-1 16,-26 25-5697,8 1-4072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0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1951 1 12166,'0'0'11778,"18"4"-10903,-9-3-699,-2 0-94,0 0 1,-1 1-1,1-1 0,-1 1 0,1 1 0,7 3 0,-13-5-49,1 0-1,0 0 1,-1 0-1,1 0 0,-1 0 1,1 1-1,-1-1 1,0 0-1,0 1 0,1-1 1,-1 1-1,0 0 0,0-1 1,-1 1-1,1 0 1,0 0-1,0-1 0,-1 1 1,1 0-1,-1 0 1,0 0-1,1 0 0,-1 0 1,0 0-1,0 0 1,0-1-1,0 1 0,-1 0 1,1 0-1,-1 0 0,0 3 1,-8 19 315,0 0 1,-1 0 0,-2-1-1,0-1 1,-18 24 0,-85 106 990,2-18-513,-144 193 290,177-213-409,56-73-627,13-20-80,10-20 0,0 0 0,0 0 0,1 0 0,-1-1 0,0 1 0,0-1 0,-1 1 0,1-1 0,0 1 0,0-1 0,0 1 0,0-1 0,0 0 0,0 0 0,-1 1 0,1-1 0,0 0 0,0 0 0,0 0 0,-2-1 0,-22-3 0,-19-27 0,11 7 0,-226-160 0,-94-62 0,19 55 0,68 41 0,259 146 0,4 3 0,1 0 0,0 0 0,0-1 0,0 1 0,1 0 0,-1-1 0,0 1 0,0-1 0,1 0 0,-1 0 0,1 1 0,-2-4 0,3 5 0,0 0 0,0 0 0,0 0 0,0 0 0,0 0 0,-1-1 0,1 1 0,0 0 0,0 0 0,0 0 0,0 0 0,0 0 0,0 0 0,0-1 0,0 1 0,0 0 0,0 0 0,0 0 0,0 0 0,0 0 0,1-1 0,-1 1 0,0 0 0,0 0 0,0 0 0,0 0 0,0 0 0,0 0 0,0-1 0,0 1 0,0 0 0,0 0 0,0 0 0,1 0 0,-1 0 0,0 0 0,0 0 0,0 0 0,0 0 0,0 0 0,0-1 0,1 1 0,-1 0 0,0 0 0,0 0 0,0 0 0,0 0 0,0 0 0,1 0 0,-1 0 0,0 0 0,0 0 0,5-1-11,0 1-1,-1-1 1,1 1 0,0 0-1,0 0 1,-1 0 0,1 1-1,0 0 1,-1 0 0,1 0-1,0 0 1,-1 1-1,1 0 1,-1 0 0,0 0-1,0 0 1,0 1 0,0-1-1,0 1 1,0 0 0,3 4-1,0 0-431,0 1 0,-1 0 0,0 0-1,0 0 1,0 1 0,-1 0 0,-1 0-1,1 1 1,3 12 0,14 65-5920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54.5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1 361 13286,'0'0'6686,"0"13"-5523,0 38 72,2-38 1508,14-21-2351,96-99 312,-57 58-595,2 2 0,116-71-1,-145 101-94,1 3-1,0 0 1,1 2 0,0 1-1,1 1 1,0 2-1,1 1 1,-1 1-1,38-1 1,-50 6-16,-7 0 54,0 0 0,0 1 1,0 1-1,0 0 0,16 4 1,-24-4-12,-1 0 1,1 1 0,-1-1 0,0 1 0,0 0-1,0 0 1,0 0 0,0 1 0,0-1 0,0 1 0,-1-1-1,1 1 1,-1 0 0,0 0 0,0 0 0,0 0-1,0 1 1,0-1 0,-1 0 0,3 7 0,0 5 127,1 0 0,-2 1 0,0 0 1,1 29-1,-4 70 90,-2-46-201,2-48-52,-2 0-1,0 0 1,-1 0 0,-1 0-1,-1 0 1,-10 28 0,3-22 1,0-1 0,-2 0 0,-1-1 0,-23 31 0,2-11 8,-1-3 1,-71 63 0,-99 65 188,133-111-28,58-46-70,16-11-79,16-2-14,228-23-4,-67 2 4,171 14 24,-325 8-27,-1 1 1,1 1-1,-1 1 0,0 0 1,-1 2-1,39 15 1,-43-13 1,-1 1 0,0 0 0,-1 1 0,0 1 0,0 0 0,-2 1 0,1 1 0,18 22 0,-23-24 7,-1 0 1,-1 0-1,0 1 0,0 0 0,-1 0 0,-1 1 0,0 0 0,-1 0 1,5 24-1,-4 0 40,-1-1 0,-2 53 0,-1-72-48,-1 0 1,-1 1 0,-1-1-1,0 0 1,-1 0 0,0 0-1,-2 0 1,0-1 0,-1 0 0,-1 0-1,0 0 1,-14 22 0,-1-8 5,-1-2 1,-1-1-1,-1 0 1,-1-2-1,-2-1 1,-47 32 0,19-19 67,-3-3 0,-106 46 0,112-60 22,0-3-1,-1-1 0,-1-3 0,-70 7 0,-224-2 108,348-18-248,1 0 0,-1 0 1,0 0-1,1-1 0,-1 1 0,0 0 1,0 0-1,1 0 0,-1-1 1,0 1-1,1 0 0,-1-1 0,1 1 1,-1 0-1,0-1 0,1 1 1,-1-1-1,1 1 0,-1-1 0,1 1 1,-1-1-1,1 1 0,0-1 1,-1 0-1,1 1 0,-1-2 0,-2-22-1164,3 19 877,1 1-1,0-1 1,0 1-1,0-1 1,0 1-1,1-1 1,-1 1-1,5-7 0,-2 6-153,1 0 0,0 1 0,0-1 0,1 1 0,-1 0 0,1 0-1,0 1 1,0 0 0,9-4 0,10-2-2478,38-10-1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56.2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15031,'0'0'5056,"7"25"-4069,84 390 3489,-75-352-3244,28 73-1,-43-133-1201,0 0 1,0 0 0,0 0-1,0 0 1,0-1-1,1 1 1,-1 0-1,1-1 1,0 1-1,0-1 1,0 1 0,0-1-1,0 0 1,0 0-1,1 0 1,-1 0-1,1 0 1,0 0-1,-1-1 1,1 1 0,0-1-1,0 0 1,0 0-1,0 0 1,0 0-1,0-1 1,0 1-1,0-1 1,0 0 0,0 1-1,0-1 1,5-1-1,14-1-32,0-1-1,-1-1 0,1-1 0,-1-1 1,0-1-1,27-12 0,49-15-10,-43 24 20,1 2-1,0 3 1,97 2-1,-150 3-5,19 0 5,0 1-1,0 1 1,-1 1 0,1 0 0,-1 2 0,32 11-1,-41-12 4,-1 1 0,1 0 0,-1 1-1,0 0 1,-1 1 0,0 0 0,0 0-1,0 1 1,-1 0 0,0 0-1,-1 1 1,1 0 0,7 14 0,-10-14-5,-1 1 0,0-1 0,-1 1 1,0-1-1,0 1 0,-1 0 0,0 0 1,-1 1-1,0-1 0,-1 0 0,0 0 1,0 0-1,-1 1 0,-1-1 0,1 0 1,-2 0-1,1 0 0,-2-1 0,1 1 1,-1-1-1,0 0 0,-1 0 0,0 0 1,-1 0-1,0-1 0,-11 12 0,-44 39 21,-103 75-1,51-45 34,59-44-40,-139 110 324,140-116-65,-104 56 1,150-91-275,1-1 0,-1 1-1,0-1 1,0-1 0,0 1-1,0-1 1,-1-1 0,1 1-1,-10 0 1,17-3-36,-1 1-1,1 0 1,0 0 0,-1 0-1,1 0 1,-1 0 0,1-1-1,0 1 1,-1 0 0,1 0-1,0-1 1,-1 1 0,1 0-1,0-1 1,0 1 0,-1 0-1,1-1 1,0 1 0,0 0-1,-1-1 1,1 1 0,0 0-1,0-1 1,0 1 0,0-1-1,0 1 1,0 0 0,0-1-1,-1 1 1,1-1 0,0 1-1,1-1 1,-2-21-784,2 11 231,-1-165-7327,0 66 2041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0:56.5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1 283 15703,'0'0'8276,"438"-212"-6307,-293 176-192,12 13-433,-7 11-191,1 12-705,-20 0-224,-33 6-224,-19 35 0,-34-5-1008,-12-1-1938,-20 6-1792,-13 0-1937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7.xm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9" Type="http://schemas.openxmlformats.org/officeDocument/2006/relationships/customXml" Target="../ink/ink50.xml"/><Relationship Id="rId21" Type="http://schemas.openxmlformats.org/officeDocument/2006/relationships/customXml" Target="../ink/ink41.xml"/><Relationship Id="rId34" Type="http://schemas.openxmlformats.org/officeDocument/2006/relationships/image" Target="../media/image48.png"/><Relationship Id="rId42" Type="http://schemas.openxmlformats.org/officeDocument/2006/relationships/image" Target="../media/image52.png"/><Relationship Id="rId47" Type="http://schemas.openxmlformats.org/officeDocument/2006/relationships/customXml" Target="../ink/ink54.xml"/><Relationship Id="rId50" Type="http://schemas.openxmlformats.org/officeDocument/2006/relationships/image" Target="../media/image56.png"/><Relationship Id="rId55" Type="http://schemas.openxmlformats.org/officeDocument/2006/relationships/customXml" Target="../ink/ink58.xml"/><Relationship Id="rId7" Type="http://schemas.openxmlformats.org/officeDocument/2006/relationships/customXml" Target="../ink/ink34.xml"/><Relationship Id="rId2" Type="http://schemas.openxmlformats.org/officeDocument/2006/relationships/image" Target="../media/image1.png"/><Relationship Id="rId16" Type="http://schemas.openxmlformats.org/officeDocument/2006/relationships/image" Target="../media/image39.png"/><Relationship Id="rId29" Type="http://schemas.openxmlformats.org/officeDocument/2006/relationships/customXml" Target="../ink/ink45.xml"/><Relationship Id="rId11" Type="http://schemas.openxmlformats.org/officeDocument/2006/relationships/customXml" Target="../ink/ink36.xml"/><Relationship Id="rId24" Type="http://schemas.openxmlformats.org/officeDocument/2006/relationships/image" Target="../media/image43.png"/><Relationship Id="rId32" Type="http://schemas.openxmlformats.org/officeDocument/2006/relationships/image" Target="../media/image47.png"/><Relationship Id="rId37" Type="http://schemas.openxmlformats.org/officeDocument/2006/relationships/customXml" Target="../ink/ink49.xml"/><Relationship Id="rId40" Type="http://schemas.openxmlformats.org/officeDocument/2006/relationships/image" Target="../media/image51.png"/><Relationship Id="rId45" Type="http://schemas.openxmlformats.org/officeDocument/2006/relationships/customXml" Target="../ink/ink53.xml"/><Relationship Id="rId53" Type="http://schemas.openxmlformats.org/officeDocument/2006/relationships/customXml" Target="../ink/ink57.xml"/><Relationship Id="rId58" Type="http://schemas.openxmlformats.org/officeDocument/2006/relationships/image" Target="../media/image60.png"/><Relationship Id="rId5" Type="http://schemas.openxmlformats.org/officeDocument/2006/relationships/customXml" Target="../ink/ink33.xml"/><Relationship Id="rId61" Type="http://schemas.openxmlformats.org/officeDocument/2006/relationships/customXml" Target="../ink/ink61.xml"/><Relationship Id="rId19" Type="http://schemas.openxmlformats.org/officeDocument/2006/relationships/customXml" Target="../ink/ink40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customXml" Target="../ink/ink44.xml"/><Relationship Id="rId30" Type="http://schemas.openxmlformats.org/officeDocument/2006/relationships/image" Target="../media/image46.png"/><Relationship Id="rId35" Type="http://schemas.openxmlformats.org/officeDocument/2006/relationships/customXml" Target="../ink/ink48.xml"/><Relationship Id="rId43" Type="http://schemas.openxmlformats.org/officeDocument/2006/relationships/customXml" Target="../ink/ink52.xml"/><Relationship Id="rId48" Type="http://schemas.openxmlformats.org/officeDocument/2006/relationships/image" Target="../media/image55.png"/><Relationship Id="rId56" Type="http://schemas.openxmlformats.org/officeDocument/2006/relationships/image" Target="../media/image59.png"/><Relationship Id="rId8" Type="http://schemas.openxmlformats.org/officeDocument/2006/relationships/image" Target="../media/image35.png"/><Relationship Id="rId51" Type="http://schemas.openxmlformats.org/officeDocument/2006/relationships/customXml" Target="../ink/ink56.xml"/><Relationship Id="rId3" Type="http://schemas.openxmlformats.org/officeDocument/2006/relationships/customXml" Target="../ink/ink32.xml"/><Relationship Id="rId12" Type="http://schemas.openxmlformats.org/officeDocument/2006/relationships/image" Target="../media/image37.png"/><Relationship Id="rId17" Type="http://schemas.openxmlformats.org/officeDocument/2006/relationships/customXml" Target="../ink/ink39.xml"/><Relationship Id="rId25" Type="http://schemas.openxmlformats.org/officeDocument/2006/relationships/customXml" Target="../ink/ink43.xml"/><Relationship Id="rId33" Type="http://schemas.openxmlformats.org/officeDocument/2006/relationships/customXml" Target="../ink/ink47.xml"/><Relationship Id="rId38" Type="http://schemas.openxmlformats.org/officeDocument/2006/relationships/image" Target="../media/image50.png"/><Relationship Id="rId46" Type="http://schemas.openxmlformats.org/officeDocument/2006/relationships/image" Target="../media/image54.png"/><Relationship Id="rId59" Type="http://schemas.openxmlformats.org/officeDocument/2006/relationships/customXml" Target="../ink/ink60.xml"/><Relationship Id="rId20" Type="http://schemas.openxmlformats.org/officeDocument/2006/relationships/image" Target="../media/image41.png"/><Relationship Id="rId41" Type="http://schemas.openxmlformats.org/officeDocument/2006/relationships/customXml" Target="../ink/ink51.xml"/><Relationship Id="rId54" Type="http://schemas.openxmlformats.org/officeDocument/2006/relationships/image" Target="../media/image58.png"/><Relationship Id="rId62" Type="http://schemas.openxmlformats.org/officeDocument/2006/relationships/image" Target="../media/image6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28" Type="http://schemas.openxmlformats.org/officeDocument/2006/relationships/image" Target="../media/image45.png"/><Relationship Id="rId36" Type="http://schemas.openxmlformats.org/officeDocument/2006/relationships/image" Target="../media/image49.png"/><Relationship Id="rId49" Type="http://schemas.openxmlformats.org/officeDocument/2006/relationships/customXml" Target="../ink/ink55.xml"/><Relationship Id="rId57" Type="http://schemas.openxmlformats.org/officeDocument/2006/relationships/customXml" Target="../ink/ink59.xml"/><Relationship Id="rId10" Type="http://schemas.openxmlformats.org/officeDocument/2006/relationships/image" Target="../media/image36.png"/><Relationship Id="rId31" Type="http://schemas.openxmlformats.org/officeDocument/2006/relationships/customXml" Target="../ink/ink46.xml"/><Relationship Id="rId44" Type="http://schemas.openxmlformats.org/officeDocument/2006/relationships/image" Target="../media/image53.png"/><Relationship Id="rId52" Type="http://schemas.openxmlformats.org/officeDocument/2006/relationships/image" Target="../media/image57.png"/><Relationship Id="rId60" Type="http://schemas.openxmlformats.org/officeDocument/2006/relationships/image" Target="../media/image61.png"/><Relationship Id="rId4" Type="http://schemas.openxmlformats.org/officeDocument/2006/relationships/image" Target="../media/image33.png"/><Relationship Id="rId9" Type="http://schemas.openxmlformats.org/officeDocument/2006/relationships/customXml" Target="../ink/ink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63.xml"/><Relationship Id="rId5" Type="http://schemas.openxmlformats.org/officeDocument/2006/relationships/image" Target="../media/image65.png"/><Relationship Id="rId4" Type="http://schemas.openxmlformats.org/officeDocument/2006/relationships/customXml" Target="../ink/ink62.xml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/>
              <a:t>Febrian Vivaldi</a:t>
            </a:r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Depok -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219A2F-D990-4F5C-AE7B-0525B243388A}"/>
                  </a:ext>
                </a:extLst>
              </p14:cNvPr>
              <p14:cNvContentPartPr/>
              <p14:nvPr/>
            </p14:nvContentPartPr>
            <p14:xfrm>
              <a:off x="1817464" y="4496268"/>
              <a:ext cx="2232360" cy="1334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219A2F-D990-4F5C-AE7B-0525B24338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1824" y="4460628"/>
                <a:ext cx="2304000" cy="14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750164B-0BA6-4431-AB0A-68A4089A7F9B}"/>
                  </a:ext>
                </a:extLst>
              </p14:cNvPr>
              <p14:cNvContentPartPr/>
              <p14:nvPr/>
            </p14:nvContentPartPr>
            <p14:xfrm>
              <a:off x="1887304" y="7391388"/>
              <a:ext cx="2255040" cy="1392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750164B-0BA6-4431-AB0A-68A4089A7F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1664" y="7355388"/>
                <a:ext cx="2326680" cy="14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7575977-8B1B-4E0D-B71A-E92ADDDF5732}"/>
                  </a:ext>
                </a:extLst>
              </p14:cNvPr>
              <p14:cNvContentPartPr/>
              <p14:nvPr/>
            </p14:nvContentPartPr>
            <p14:xfrm>
              <a:off x="5706544" y="10304508"/>
              <a:ext cx="2098800" cy="1317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7575977-8B1B-4E0D-B71A-E92ADDDF57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0904" y="10268508"/>
                <a:ext cx="2170440" cy="13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C72EAF-438B-4037-BEE4-2682D3B5F65B}"/>
                  </a:ext>
                </a:extLst>
              </p14:cNvPr>
              <p14:cNvContentPartPr/>
              <p14:nvPr/>
            </p14:nvContentPartPr>
            <p14:xfrm>
              <a:off x="9162184" y="10384068"/>
              <a:ext cx="2405160" cy="1362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C72EAF-438B-4037-BEE4-2682D3B5F6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26184" y="10348428"/>
                <a:ext cx="2476800" cy="14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07495EA-61BB-4AC5-A4B1-E4FC69560242}"/>
                  </a:ext>
                </a:extLst>
              </p14:cNvPr>
              <p14:cNvContentPartPr/>
              <p14:nvPr/>
            </p14:nvContentPartPr>
            <p14:xfrm>
              <a:off x="20226064" y="4582308"/>
              <a:ext cx="2206080" cy="1319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07495EA-61BB-4AC5-A4B1-E4FC695602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190424" y="4546668"/>
                <a:ext cx="2277720" cy="139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AB6DACFF-04CC-46B5-B494-41DFE8F805C1}"/>
              </a:ext>
            </a:extLst>
          </p:cNvPr>
          <p:cNvGrpSpPr/>
          <p:nvPr/>
        </p:nvGrpSpPr>
        <p:grpSpPr>
          <a:xfrm>
            <a:off x="11205544" y="2148348"/>
            <a:ext cx="3587040" cy="882720"/>
            <a:chOff x="11205544" y="2148348"/>
            <a:chExt cx="3587040" cy="88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A4F535-D8D1-4F2E-BBA4-23091036B323}"/>
                    </a:ext>
                  </a:extLst>
                </p14:cNvPr>
                <p14:cNvContentPartPr/>
                <p14:nvPr/>
              </p14:nvContentPartPr>
              <p14:xfrm>
                <a:off x="11205544" y="2222508"/>
                <a:ext cx="626400" cy="808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A4F535-D8D1-4F2E-BBA4-23091036B32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69904" y="2186508"/>
                  <a:ext cx="698040" cy="88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F07ECF-308F-4AB6-9A06-769A6DA5E737}"/>
                    </a:ext>
                  </a:extLst>
                </p14:cNvPr>
                <p14:cNvContentPartPr/>
                <p14:nvPr/>
              </p14:nvContentPartPr>
              <p14:xfrm>
                <a:off x="11992864" y="2154108"/>
                <a:ext cx="556920" cy="811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F07ECF-308F-4AB6-9A06-769A6DA5E73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957224" y="2118108"/>
                  <a:ext cx="62856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8F0DF47-CB7B-4CEB-84F9-A63F1CFE935B}"/>
                    </a:ext>
                  </a:extLst>
                </p14:cNvPr>
                <p14:cNvContentPartPr/>
                <p14:nvPr/>
              </p14:nvContentPartPr>
              <p14:xfrm>
                <a:off x="12876664" y="2237268"/>
                <a:ext cx="420840" cy="592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8F0DF47-CB7B-4CEB-84F9-A63F1CFE935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841024" y="2201628"/>
                  <a:ext cx="49248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93B2A1A-1DE6-4524-9212-61C580DC6305}"/>
                    </a:ext>
                  </a:extLst>
                </p14:cNvPr>
                <p14:cNvContentPartPr/>
                <p14:nvPr/>
              </p14:nvContentPartPr>
              <p14:xfrm>
                <a:off x="12820144" y="2148348"/>
                <a:ext cx="518760" cy="102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93B2A1A-1DE6-4524-9212-61C580DC630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784504" y="2112348"/>
                  <a:ext cx="590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A9E175-B00A-4663-B9C7-66D3404AB113}"/>
                    </a:ext>
                  </a:extLst>
                </p14:cNvPr>
                <p14:cNvContentPartPr/>
                <p14:nvPr/>
              </p14:nvContentPartPr>
              <p14:xfrm>
                <a:off x="13633384" y="2148348"/>
                <a:ext cx="387000" cy="687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A9E175-B00A-4663-B9C7-66D3404AB11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597744" y="2112348"/>
                  <a:ext cx="45864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34F60A8-5C17-4095-89AC-912BBC8A8F5B}"/>
                    </a:ext>
                  </a:extLst>
                </p14:cNvPr>
                <p14:cNvContentPartPr/>
                <p14:nvPr/>
              </p14:nvContentPartPr>
              <p14:xfrm>
                <a:off x="14252224" y="2227188"/>
                <a:ext cx="540360" cy="587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34F60A8-5C17-4095-89AC-912BBC8A8F5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216224" y="2191548"/>
                  <a:ext cx="612000" cy="65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284C81-7A03-4121-A223-C0E3F74CFB03}"/>
              </a:ext>
            </a:extLst>
          </p:cNvPr>
          <p:cNvGrpSpPr/>
          <p:nvPr/>
        </p:nvGrpSpPr>
        <p:grpSpPr>
          <a:xfrm>
            <a:off x="2937064" y="5970828"/>
            <a:ext cx="101880" cy="1315080"/>
            <a:chOff x="2937064" y="5970828"/>
            <a:chExt cx="101880" cy="13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2464DBB-8932-4249-9111-F093545ECBDF}"/>
                    </a:ext>
                  </a:extLst>
                </p14:cNvPr>
                <p14:cNvContentPartPr/>
                <p14:nvPr/>
              </p14:nvContentPartPr>
              <p14:xfrm>
                <a:off x="2937064" y="5970828"/>
                <a:ext cx="12240" cy="430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2464DBB-8932-4249-9111-F093545ECBD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01424" y="5934828"/>
                  <a:ext cx="8388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F2FBACB-EA64-4FD5-B89E-59E2D0C377BE}"/>
                    </a:ext>
                  </a:extLst>
                </p14:cNvPr>
                <p14:cNvContentPartPr/>
                <p14:nvPr/>
              </p14:nvContentPartPr>
              <p14:xfrm>
                <a:off x="2965504" y="6869028"/>
                <a:ext cx="73440" cy="416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F2FBACB-EA64-4FD5-B89E-59E2D0C377B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29504" y="6833388"/>
                  <a:ext cx="145080" cy="48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4DA603C-9AF4-479F-9A23-E6F19AE04039}"/>
                  </a:ext>
                </a:extLst>
              </p14:cNvPr>
              <p14:cNvContentPartPr/>
              <p14:nvPr/>
            </p14:nvContentPartPr>
            <p14:xfrm>
              <a:off x="3782704" y="8702868"/>
              <a:ext cx="713880" cy="560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4DA603C-9AF4-479F-9A23-E6F19AE0403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47064" y="8667228"/>
                <a:ext cx="78552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CD029D-188B-421D-B088-AFA430922A8D}"/>
                  </a:ext>
                </a:extLst>
              </p14:cNvPr>
              <p14:cNvContentPartPr/>
              <p14:nvPr/>
            </p14:nvContentPartPr>
            <p14:xfrm>
              <a:off x="5102824" y="9846228"/>
              <a:ext cx="778320" cy="735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CD029D-188B-421D-B088-AFA430922A8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66824" y="9810588"/>
                <a:ext cx="849960" cy="80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1AB5E76C-A979-4ACD-8166-D070B5F6AE19}"/>
              </a:ext>
            </a:extLst>
          </p:cNvPr>
          <p:cNvGrpSpPr/>
          <p:nvPr/>
        </p:nvGrpSpPr>
        <p:grpSpPr>
          <a:xfrm>
            <a:off x="7819024" y="10985268"/>
            <a:ext cx="1346040" cy="123120"/>
            <a:chOff x="7819024" y="10985268"/>
            <a:chExt cx="1346040" cy="1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C1F412-9139-4786-B0B1-CB1E6C9EC95E}"/>
                    </a:ext>
                  </a:extLst>
                </p14:cNvPr>
                <p14:cNvContentPartPr/>
                <p14:nvPr/>
              </p14:nvContentPartPr>
              <p14:xfrm>
                <a:off x="7819024" y="10985268"/>
                <a:ext cx="228600" cy="83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C1F412-9139-4786-B0B1-CB1E6C9EC95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83024" y="10949628"/>
                  <a:ext cx="300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1662F7-E13D-409E-A29E-4860914A840F}"/>
                    </a:ext>
                  </a:extLst>
                </p14:cNvPr>
                <p14:cNvContentPartPr/>
                <p14:nvPr/>
              </p14:nvContentPartPr>
              <p14:xfrm>
                <a:off x="8875984" y="11072388"/>
                <a:ext cx="289080" cy="36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1662F7-E13D-409E-A29E-4860914A840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39984" y="11036388"/>
                  <a:ext cx="36072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6D06D60-CAC0-4D5D-B6F9-85288B975D96}"/>
                  </a:ext>
                </a:extLst>
              </p14:cNvPr>
              <p14:cNvContentPartPr/>
              <p14:nvPr/>
            </p14:nvContentPartPr>
            <p14:xfrm>
              <a:off x="11198704" y="9952428"/>
              <a:ext cx="653040" cy="575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6D06D60-CAC0-4D5D-B6F9-85288B975D9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162704" y="9916428"/>
                <a:ext cx="724680" cy="64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11F4422-635E-4F5D-A018-5F6C8CD558C9}"/>
              </a:ext>
            </a:extLst>
          </p:cNvPr>
          <p:cNvGrpSpPr/>
          <p:nvPr/>
        </p:nvGrpSpPr>
        <p:grpSpPr>
          <a:xfrm>
            <a:off x="12518464" y="7398228"/>
            <a:ext cx="6309000" cy="1884240"/>
            <a:chOff x="12518464" y="7398228"/>
            <a:chExt cx="6309000" cy="18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0364A30-77FE-47A7-B24C-B00801AB1154}"/>
                    </a:ext>
                  </a:extLst>
                </p14:cNvPr>
                <p14:cNvContentPartPr/>
                <p14:nvPr/>
              </p14:nvContentPartPr>
              <p14:xfrm>
                <a:off x="12763984" y="7398228"/>
                <a:ext cx="2383200" cy="1423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0364A30-77FE-47A7-B24C-B00801AB115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728344" y="7362588"/>
                  <a:ext cx="2454840" cy="14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BD5F9F-A864-4519-AD07-0CD42B4B72A5}"/>
                    </a:ext>
                  </a:extLst>
                </p14:cNvPr>
                <p14:cNvContentPartPr/>
                <p14:nvPr/>
              </p14:nvContentPartPr>
              <p14:xfrm>
                <a:off x="16756384" y="7423068"/>
                <a:ext cx="2071080" cy="1316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BD5F9F-A864-4519-AD07-0CD42B4B72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720744" y="7387068"/>
                  <a:ext cx="2142720" cy="13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CFAF97-FA66-4DA2-BDCF-FEB3E054D768}"/>
                    </a:ext>
                  </a:extLst>
                </p14:cNvPr>
                <p14:cNvContentPartPr/>
                <p14:nvPr/>
              </p14:nvContentPartPr>
              <p14:xfrm>
                <a:off x="12518464" y="8709348"/>
                <a:ext cx="629640" cy="573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CFAF97-FA66-4DA2-BDCF-FEB3E054D76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482824" y="8673348"/>
                  <a:ext cx="70128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2ED470-A8CB-4FE7-B5C2-77C19BFFA71E}"/>
                    </a:ext>
                  </a:extLst>
                </p14:cNvPr>
                <p14:cNvContentPartPr/>
                <p14:nvPr/>
              </p14:nvContentPartPr>
              <p14:xfrm>
                <a:off x="15144304" y="8075028"/>
                <a:ext cx="273600" cy="59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2ED470-A8CB-4FE7-B5C2-77C19BFFA71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108664" y="8039028"/>
                  <a:ext cx="345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8DC4353-5E66-42CA-9B69-7C81B872EB2A}"/>
                    </a:ext>
                  </a:extLst>
                </p14:cNvPr>
                <p14:cNvContentPartPr/>
                <p14:nvPr/>
              </p14:nvContentPartPr>
              <p14:xfrm>
                <a:off x="16338784" y="8102748"/>
                <a:ext cx="320400" cy="12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8DC4353-5E66-42CA-9B69-7C81B872EB2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6303144" y="8066748"/>
                  <a:ext cx="392040" cy="8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99AB72B-504C-4869-A2E1-E3EAC2DE3AD7}"/>
                  </a:ext>
                </a:extLst>
              </p14:cNvPr>
              <p14:cNvContentPartPr/>
              <p14:nvPr/>
            </p14:nvContentPartPr>
            <p14:xfrm>
              <a:off x="18460624" y="7031388"/>
              <a:ext cx="636840" cy="581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99AB72B-504C-4869-A2E1-E3EAC2DE3AD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424984" y="6995388"/>
                <a:ext cx="70848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A5C56AF-9FFC-47FB-8E19-639E1D77E4B8}"/>
                  </a:ext>
                </a:extLst>
              </p14:cNvPr>
              <p14:cNvContentPartPr/>
              <p14:nvPr/>
            </p14:nvContentPartPr>
            <p14:xfrm>
              <a:off x="19992784" y="5843388"/>
              <a:ext cx="516600" cy="420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A5C56AF-9FFC-47FB-8E19-639E1D77E4B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9956784" y="5807748"/>
                <a:ext cx="588240" cy="49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95EA636C-4740-4F7A-B318-70DA9038BA0E}"/>
              </a:ext>
            </a:extLst>
          </p:cNvPr>
          <p:cNvGrpSpPr/>
          <p:nvPr/>
        </p:nvGrpSpPr>
        <p:grpSpPr>
          <a:xfrm>
            <a:off x="16352824" y="1910388"/>
            <a:ext cx="4097880" cy="1778400"/>
            <a:chOff x="16352824" y="1910388"/>
            <a:chExt cx="4097880" cy="177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FC989AE-D9B0-41D1-8F2E-4E39E32EAFEA}"/>
                    </a:ext>
                  </a:extLst>
                </p14:cNvPr>
                <p14:cNvContentPartPr/>
                <p14:nvPr/>
              </p14:nvContentPartPr>
              <p14:xfrm>
                <a:off x="16907224" y="1991388"/>
                <a:ext cx="184320" cy="810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FC989AE-D9B0-41D1-8F2E-4E39E32EAFE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898584" y="1982388"/>
                  <a:ext cx="201960" cy="82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B6E65F7-137A-450E-A864-23146512D039}"/>
                    </a:ext>
                  </a:extLst>
                </p14:cNvPr>
                <p14:cNvContentPartPr/>
                <p14:nvPr/>
              </p14:nvContentPartPr>
              <p14:xfrm>
                <a:off x="16669264" y="2052228"/>
                <a:ext cx="603720" cy="87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B6E65F7-137A-450E-A864-23146512D03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6660624" y="2043588"/>
                  <a:ext cx="621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53755C-69D3-4E53-BAED-0B5F0A5F60E5}"/>
                    </a:ext>
                  </a:extLst>
                </p14:cNvPr>
                <p14:cNvContentPartPr/>
                <p14:nvPr/>
              </p14:nvContentPartPr>
              <p14:xfrm>
                <a:off x="17095864" y="2313228"/>
                <a:ext cx="825480" cy="414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53755C-69D3-4E53-BAED-0B5F0A5F60E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087224" y="2304588"/>
                  <a:ext cx="8431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F1582E5-367C-491C-8A8E-B7BE232582E8}"/>
                    </a:ext>
                  </a:extLst>
                </p14:cNvPr>
                <p14:cNvContentPartPr/>
                <p14:nvPr/>
              </p14:nvContentPartPr>
              <p14:xfrm>
                <a:off x="18014944" y="2107668"/>
                <a:ext cx="831960" cy="776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F1582E5-367C-491C-8A8E-B7BE232582E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006304" y="2099028"/>
                  <a:ext cx="84960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3394455-1300-4381-93CC-8BDEFB0EB619}"/>
                    </a:ext>
                  </a:extLst>
                </p14:cNvPr>
                <p14:cNvContentPartPr/>
                <p14:nvPr/>
              </p14:nvContentPartPr>
              <p14:xfrm>
                <a:off x="18988384" y="1910388"/>
                <a:ext cx="790200" cy="576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3394455-1300-4381-93CC-8BDEFB0EB61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8979744" y="1901388"/>
                  <a:ext cx="8078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47733D-B792-4DDA-AEFA-4A6D44DBEC82}"/>
                    </a:ext>
                  </a:extLst>
                </p14:cNvPr>
                <p14:cNvContentPartPr/>
                <p14:nvPr/>
              </p14:nvContentPartPr>
              <p14:xfrm>
                <a:off x="16352824" y="2644428"/>
                <a:ext cx="4097880" cy="1044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47733D-B792-4DDA-AEFA-4A6D44DBEC8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6343824" y="2635788"/>
                  <a:ext cx="4115520" cy="106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21872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Subang -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1BBB9A-E0DF-4AFA-B28A-57CBD407DF11}"/>
                  </a:ext>
                </a:extLst>
              </p14:cNvPr>
              <p14:cNvContentPartPr/>
              <p14:nvPr/>
            </p14:nvContentPartPr>
            <p14:xfrm>
              <a:off x="9232744" y="4471428"/>
              <a:ext cx="2249640" cy="140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1BBB9A-E0DF-4AFA-B28A-57CBD407DF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7104" y="4435788"/>
                <a:ext cx="2321280" cy="14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A9BE57-DD50-4E96-BB18-0CAC8AF67B9D}"/>
                  </a:ext>
                </a:extLst>
              </p14:cNvPr>
              <p14:cNvContentPartPr/>
              <p14:nvPr/>
            </p14:nvContentPartPr>
            <p14:xfrm>
              <a:off x="9126184" y="10297668"/>
              <a:ext cx="2465640" cy="1390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A9BE57-DD50-4E96-BB18-0CAC8AF67B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90184" y="10261668"/>
                <a:ext cx="2537280" cy="14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4D284A-19DA-41B0-9437-C2701AA780A7}"/>
                  </a:ext>
                </a:extLst>
              </p14:cNvPr>
              <p14:cNvContentPartPr/>
              <p14:nvPr/>
            </p14:nvContentPartPr>
            <p14:xfrm>
              <a:off x="13031464" y="10367148"/>
              <a:ext cx="1990800" cy="1230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4D284A-19DA-41B0-9437-C2701AA780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95464" y="10331148"/>
                <a:ext cx="2062440" cy="13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F777548-A18E-464E-8CE5-1A27D96F2DA4}"/>
                  </a:ext>
                </a:extLst>
              </p14:cNvPr>
              <p14:cNvContentPartPr/>
              <p14:nvPr/>
            </p14:nvContentPartPr>
            <p14:xfrm>
              <a:off x="16754224" y="10401708"/>
              <a:ext cx="2103480" cy="1316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F777548-A18E-464E-8CE5-1A27D96F2D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718224" y="10365708"/>
                <a:ext cx="2175120" cy="13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65287E8-8C41-4DFB-B59F-41D175A6EBC2}"/>
                  </a:ext>
                </a:extLst>
              </p14:cNvPr>
              <p14:cNvContentPartPr/>
              <p14:nvPr/>
            </p14:nvContentPartPr>
            <p14:xfrm>
              <a:off x="20334424" y="7370148"/>
              <a:ext cx="2220120" cy="1450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65287E8-8C41-4DFB-B59F-41D175A6EB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298784" y="7334148"/>
                <a:ext cx="2291760" cy="15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A7DA1E-07C3-4231-B5CB-3A431F5CC634}"/>
                  </a:ext>
                </a:extLst>
              </p14:cNvPr>
              <p14:cNvContentPartPr/>
              <p14:nvPr/>
            </p14:nvContentPartPr>
            <p14:xfrm>
              <a:off x="20318224" y="10354548"/>
              <a:ext cx="2302200" cy="1249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A7DA1E-07C3-4231-B5CB-3A431F5CC6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282224" y="10318908"/>
                <a:ext cx="2373840" cy="132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6A6F735-51B5-4E6A-8C47-0EA2D0996450}"/>
              </a:ext>
            </a:extLst>
          </p:cNvPr>
          <p:cNvGrpSpPr/>
          <p:nvPr/>
        </p:nvGrpSpPr>
        <p:grpSpPr>
          <a:xfrm>
            <a:off x="10778944" y="5699028"/>
            <a:ext cx="943200" cy="5418360"/>
            <a:chOff x="10778944" y="5699028"/>
            <a:chExt cx="943200" cy="541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4ADC68-7222-4D68-B539-EE1190A37DE5}"/>
                    </a:ext>
                  </a:extLst>
                </p14:cNvPr>
                <p14:cNvContentPartPr/>
                <p14:nvPr/>
              </p14:nvContentPartPr>
              <p14:xfrm>
                <a:off x="11096104" y="5699028"/>
                <a:ext cx="491040" cy="588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4ADC68-7222-4D68-B539-EE1190A37DE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60104" y="5663388"/>
                  <a:ext cx="56268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AF6E07-4B19-43D8-BBBD-A99F5BBAD295}"/>
                    </a:ext>
                  </a:extLst>
                </p14:cNvPr>
                <p14:cNvContentPartPr/>
                <p14:nvPr/>
              </p14:nvContentPartPr>
              <p14:xfrm>
                <a:off x="10793344" y="6901788"/>
                <a:ext cx="896760" cy="3338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AF6E07-4B19-43D8-BBBD-A99F5BBAD29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757344" y="6866148"/>
                  <a:ext cx="968400" cy="34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FB9830D-FC52-4EA8-B2C7-15F42AAA810B}"/>
                    </a:ext>
                  </a:extLst>
                </p14:cNvPr>
                <p14:cNvContentPartPr/>
                <p14:nvPr/>
              </p14:nvContentPartPr>
              <p14:xfrm>
                <a:off x="11552224" y="11100828"/>
                <a:ext cx="169920" cy="16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FB9830D-FC52-4EA8-B2C7-15F42AAA810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516224" y="11064828"/>
                  <a:ext cx="241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F504DA-A18C-4C8F-8EA6-076129366D94}"/>
                    </a:ext>
                  </a:extLst>
                </p14:cNvPr>
                <p14:cNvContentPartPr/>
                <p14:nvPr/>
              </p14:nvContentPartPr>
              <p14:xfrm>
                <a:off x="10778944" y="10037028"/>
                <a:ext cx="70920" cy="460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F504DA-A18C-4C8F-8EA6-076129366D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43304" y="10001388"/>
                  <a:ext cx="142560" cy="53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66ADE7-A94E-4DFA-98EB-632044DBE20D}"/>
                  </a:ext>
                </a:extLst>
              </p14:cNvPr>
              <p14:cNvContentPartPr/>
              <p14:nvPr/>
            </p14:nvContentPartPr>
            <p14:xfrm>
              <a:off x="12768304" y="11070228"/>
              <a:ext cx="261720" cy="67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66ADE7-A94E-4DFA-98EB-632044DBE2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732304" y="11034588"/>
                <a:ext cx="33336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FF5C284-2F96-46A4-A4FD-1AC145950304}"/>
              </a:ext>
            </a:extLst>
          </p:cNvPr>
          <p:cNvGrpSpPr/>
          <p:nvPr/>
        </p:nvGrpSpPr>
        <p:grpSpPr>
          <a:xfrm>
            <a:off x="14991664" y="11015148"/>
            <a:ext cx="1708920" cy="93600"/>
            <a:chOff x="14991664" y="11015148"/>
            <a:chExt cx="1708920" cy="9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4EBFD9-3105-4325-B5BB-F6B7576DF59C}"/>
                    </a:ext>
                  </a:extLst>
                </p14:cNvPr>
                <p14:cNvContentPartPr/>
                <p14:nvPr/>
              </p14:nvContentPartPr>
              <p14:xfrm>
                <a:off x="14991664" y="11015148"/>
                <a:ext cx="372240" cy="33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4EBFD9-3105-4325-B5BB-F6B7576DF59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955664" y="10979148"/>
                  <a:ext cx="443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1F0A59C-D0C7-49E9-B7AD-7CF08E2AEC29}"/>
                    </a:ext>
                  </a:extLst>
                </p14:cNvPr>
                <p14:cNvContentPartPr/>
                <p14:nvPr/>
              </p14:nvContentPartPr>
              <p14:xfrm>
                <a:off x="16362904" y="11089308"/>
                <a:ext cx="337680" cy="19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1F0A59C-D0C7-49E9-B7AD-7CF08E2AEC2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327264" y="11053668"/>
                  <a:ext cx="40932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2FBEAAF-F3CF-401E-8CE3-2EA9C68AE294}"/>
                  </a:ext>
                </a:extLst>
              </p14:cNvPr>
              <p14:cNvContentPartPr/>
              <p14:nvPr/>
            </p14:nvContentPartPr>
            <p14:xfrm>
              <a:off x="18498424" y="9891948"/>
              <a:ext cx="732600" cy="653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2FBEAAF-F3CF-401E-8CE3-2EA9C68AE29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462424" y="9855948"/>
                <a:ext cx="804240" cy="72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F079BC6-1498-45EE-AB7A-7C0C0633F4CA}"/>
              </a:ext>
            </a:extLst>
          </p:cNvPr>
          <p:cNvGrpSpPr/>
          <p:nvPr/>
        </p:nvGrpSpPr>
        <p:grpSpPr>
          <a:xfrm>
            <a:off x="19974064" y="8701428"/>
            <a:ext cx="1449720" cy="610920"/>
            <a:chOff x="19974064" y="8701428"/>
            <a:chExt cx="1449720" cy="61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46EDB86-8005-4C92-B044-790A3187450B}"/>
                    </a:ext>
                  </a:extLst>
                </p14:cNvPr>
                <p14:cNvContentPartPr/>
                <p14:nvPr/>
              </p14:nvContentPartPr>
              <p14:xfrm>
                <a:off x="19974064" y="8701428"/>
                <a:ext cx="543240" cy="449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46EDB86-8005-4C92-B044-790A318745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938064" y="8665428"/>
                  <a:ext cx="6148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BFAEA5-646D-413B-BEBB-B1B90A7FE918}"/>
                    </a:ext>
                  </a:extLst>
                </p14:cNvPr>
                <p14:cNvContentPartPr/>
                <p14:nvPr/>
              </p14:nvContentPartPr>
              <p14:xfrm>
                <a:off x="21402904" y="8785668"/>
                <a:ext cx="20880" cy="526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BFAEA5-646D-413B-BEBB-B1B90A7FE9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367264" y="8749668"/>
                  <a:ext cx="92520" cy="59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F74865-F35B-4F1C-A6A2-A4227B4F33DD}"/>
                  </a:ext>
                </a:extLst>
              </p14:cNvPr>
              <p14:cNvContentPartPr/>
              <p14:nvPr/>
            </p14:nvContentPartPr>
            <p14:xfrm>
              <a:off x="21351784" y="9846228"/>
              <a:ext cx="24840" cy="356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F74865-F35B-4F1C-A6A2-A4227B4F33D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316144" y="9810588"/>
                <a:ext cx="96480" cy="42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97F9D7DC-EB7B-4A8A-B197-52BFE545C10A}"/>
              </a:ext>
            </a:extLst>
          </p:cNvPr>
          <p:cNvGrpSpPr/>
          <p:nvPr/>
        </p:nvGrpSpPr>
        <p:grpSpPr>
          <a:xfrm>
            <a:off x="13810144" y="2378388"/>
            <a:ext cx="2569680" cy="720720"/>
            <a:chOff x="13810144" y="2378388"/>
            <a:chExt cx="2569680" cy="72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F783E6-334A-4A20-8D75-DA51588A2D71}"/>
                    </a:ext>
                  </a:extLst>
                </p14:cNvPr>
                <p14:cNvContentPartPr/>
                <p14:nvPr/>
              </p14:nvContentPartPr>
              <p14:xfrm>
                <a:off x="13810144" y="2378388"/>
                <a:ext cx="388440" cy="720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F783E6-334A-4A20-8D75-DA51588A2D7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774504" y="2342748"/>
                  <a:ext cx="46008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474DF8-0790-4515-BD94-21EA1800C740}"/>
                    </a:ext>
                  </a:extLst>
                </p14:cNvPr>
                <p14:cNvContentPartPr/>
                <p14:nvPr/>
              </p14:nvContentPartPr>
              <p14:xfrm>
                <a:off x="14335744" y="2430228"/>
                <a:ext cx="363240" cy="610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474DF8-0790-4515-BD94-21EA1800C74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300104" y="2394588"/>
                  <a:ext cx="43488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12115F4-BB7C-479D-AD78-5F0446DDFCD5}"/>
                    </a:ext>
                  </a:extLst>
                </p14:cNvPr>
                <p14:cNvContentPartPr/>
                <p14:nvPr/>
              </p14:nvContentPartPr>
              <p14:xfrm>
                <a:off x="15123064" y="2441028"/>
                <a:ext cx="358920" cy="594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12115F4-BB7C-479D-AD78-5F0446DDFCD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087424" y="2405028"/>
                  <a:ext cx="43056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C2131BD-A7A2-48C2-A396-57F996BA3D6C}"/>
                    </a:ext>
                  </a:extLst>
                </p14:cNvPr>
                <p14:cNvContentPartPr/>
                <p14:nvPr/>
              </p14:nvContentPartPr>
              <p14:xfrm>
                <a:off x="15075904" y="2417628"/>
                <a:ext cx="372600" cy="55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C2131BD-A7A2-48C2-A396-57F996BA3D6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040264" y="2381628"/>
                  <a:ext cx="444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1F62307-657B-459D-AB2B-EB97E4E86892}"/>
                    </a:ext>
                  </a:extLst>
                </p14:cNvPr>
                <p14:cNvContentPartPr/>
                <p14:nvPr/>
              </p14:nvContentPartPr>
              <p14:xfrm>
                <a:off x="15561544" y="2405748"/>
                <a:ext cx="290160" cy="583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1F62307-657B-459D-AB2B-EB97E4E8689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525544" y="2370108"/>
                  <a:ext cx="36180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970769-2ECD-4500-8B5E-0C2FC81BADE2}"/>
                    </a:ext>
                  </a:extLst>
                </p14:cNvPr>
                <p14:cNvContentPartPr/>
                <p14:nvPr/>
              </p14:nvContentPartPr>
              <p14:xfrm>
                <a:off x="16087144" y="2503668"/>
                <a:ext cx="292680" cy="464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970769-2ECD-4500-8B5E-0C2FC81BADE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6051144" y="2467668"/>
                  <a:ext cx="364320" cy="53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01F2CC-0823-4759-987D-EDE72CAB4177}"/>
              </a:ext>
            </a:extLst>
          </p:cNvPr>
          <p:cNvGrpSpPr/>
          <p:nvPr/>
        </p:nvGrpSpPr>
        <p:grpSpPr>
          <a:xfrm>
            <a:off x="17532184" y="1948908"/>
            <a:ext cx="3370680" cy="1404720"/>
            <a:chOff x="17532184" y="1948908"/>
            <a:chExt cx="3370680" cy="14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235392-ECEC-416F-BECA-4E9F5B21CB86}"/>
                    </a:ext>
                  </a:extLst>
                </p14:cNvPr>
                <p14:cNvContentPartPr/>
                <p14:nvPr/>
              </p14:nvContentPartPr>
              <p14:xfrm>
                <a:off x="17756104" y="2035668"/>
                <a:ext cx="141840" cy="64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235392-ECEC-416F-BECA-4E9F5B21CB8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7747104" y="2027028"/>
                  <a:ext cx="15948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64726D5-65AE-4BEB-A019-AB5B74A53CA2}"/>
                    </a:ext>
                  </a:extLst>
                </p14:cNvPr>
                <p14:cNvContentPartPr/>
                <p14:nvPr/>
              </p14:nvContentPartPr>
              <p14:xfrm>
                <a:off x="17532184" y="1948908"/>
                <a:ext cx="448200" cy="138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64726D5-65AE-4BEB-A019-AB5B74A53CA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7523184" y="1939908"/>
                  <a:ext cx="465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DA71BA-0D62-4CE8-81D2-F4316A892705}"/>
                    </a:ext>
                  </a:extLst>
                </p14:cNvPr>
                <p14:cNvContentPartPr/>
                <p14:nvPr/>
              </p14:nvContentPartPr>
              <p14:xfrm>
                <a:off x="17944384" y="2142228"/>
                <a:ext cx="547200" cy="409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EDA71BA-0D62-4CE8-81D2-F4316A89270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935744" y="2133228"/>
                  <a:ext cx="5648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1995C9E-4665-462D-8DB1-096F1B0391B3}"/>
                    </a:ext>
                  </a:extLst>
                </p14:cNvPr>
                <p14:cNvContentPartPr/>
                <p14:nvPr/>
              </p14:nvContentPartPr>
              <p14:xfrm>
                <a:off x="18517144" y="2152308"/>
                <a:ext cx="610920" cy="395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1995C9E-4665-462D-8DB1-096F1B0391B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8508504" y="2143668"/>
                  <a:ext cx="6285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A44C103-7C9E-4941-B7A5-900EB7229248}"/>
                    </a:ext>
                  </a:extLst>
                </p14:cNvPr>
                <p14:cNvContentPartPr/>
                <p14:nvPr/>
              </p14:nvContentPartPr>
              <p14:xfrm>
                <a:off x="19127704" y="2115948"/>
                <a:ext cx="161280" cy="717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A44C103-7C9E-4941-B7A5-900EB722924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119064" y="2106948"/>
                  <a:ext cx="17892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86A47E2-CE18-4662-9EB6-C2552A8F9E23}"/>
                    </a:ext>
                  </a:extLst>
                </p14:cNvPr>
                <p14:cNvContentPartPr/>
                <p14:nvPr/>
              </p14:nvContentPartPr>
              <p14:xfrm>
                <a:off x="19398784" y="1951068"/>
                <a:ext cx="601560" cy="540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86A47E2-CE18-4662-9EB6-C2552A8F9E2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9389784" y="1942428"/>
                  <a:ext cx="61920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0169323-9F83-4D39-953C-2BE0BD21C223}"/>
                    </a:ext>
                  </a:extLst>
                </p14:cNvPr>
                <p14:cNvContentPartPr/>
                <p14:nvPr/>
              </p14:nvContentPartPr>
              <p14:xfrm>
                <a:off x="17814784" y="2606268"/>
                <a:ext cx="3088080" cy="747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0169323-9F83-4D39-953C-2BE0BD21C22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7806144" y="2597628"/>
                  <a:ext cx="3105720" cy="76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5286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Depok -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862624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Depok -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462502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5C86E-F5EC-4D52-82A8-21D3AB8C7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47" y="1227125"/>
            <a:ext cx="8208120" cy="10619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8BFBF-8B32-4082-B8A7-5E0E515330C6}"/>
              </a:ext>
            </a:extLst>
          </p:cNvPr>
          <p:cNvSpPr txBox="1"/>
          <p:nvPr/>
        </p:nvSpPr>
        <p:spPr>
          <a:xfrm>
            <a:off x="13163550" y="1408172"/>
            <a:ext cx="65913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Semua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password Lukman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terdiri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dari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tempat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dan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tanggal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lahirnya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B739D-9103-4283-9105-D327BDAF6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450" y="4891087"/>
            <a:ext cx="10896600" cy="587692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CB82E4A-D05D-4213-9CC3-9865A03C1755}"/>
              </a:ext>
            </a:extLst>
          </p:cNvPr>
          <p:cNvGrpSpPr/>
          <p:nvPr/>
        </p:nvGrpSpPr>
        <p:grpSpPr>
          <a:xfrm>
            <a:off x="16165320" y="2759190"/>
            <a:ext cx="740160" cy="912600"/>
            <a:chOff x="16165320" y="2759190"/>
            <a:chExt cx="740160" cy="91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C8A3C2-89F2-4DEE-AA57-F9513DDDA3B9}"/>
                    </a:ext>
                  </a:extLst>
                </p14:cNvPr>
                <p14:cNvContentPartPr/>
                <p14:nvPr/>
              </p14:nvContentPartPr>
              <p14:xfrm>
                <a:off x="16427400" y="2882310"/>
                <a:ext cx="7560" cy="623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C8A3C2-89F2-4DEE-AA57-F9513DDDA3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418400" y="2873670"/>
                  <a:ext cx="2520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CA3FDD-A34C-4723-88D4-11398E793324}"/>
                    </a:ext>
                  </a:extLst>
                </p14:cNvPr>
                <p14:cNvContentPartPr/>
                <p14:nvPr/>
              </p14:nvContentPartPr>
              <p14:xfrm>
                <a:off x="16663200" y="2759190"/>
                <a:ext cx="32400" cy="714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CA3FDD-A34C-4723-88D4-11398E7933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54200" y="2750190"/>
                  <a:ext cx="5004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9ECA91-6375-4D24-86AE-0CF7167FA98B}"/>
                    </a:ext>
                  </a:extLst>
                </p14:cNvPr>
                <p14:cNvContentPartPr/>
                <p14:nvPr/>
              </p14:nvContentPartPr>
              <p14:xfrm>
                <a:off x="16165320" y="3298110"/>
                <a:ext cx="740160" cy="373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9ECA91-6375-4D24-86AE-0CF7167FA9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156320" y="3289470"/>
                  <a:ext cx="757800" cy="39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29349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227</Words>
  <Application>Microsoft Office PowerPoint</Application>
  <PresentationFormat>Custom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Helvetica Neue</vt:lpstr>
      <vt:lpstr>Helvetica Neue Medium</vt:lpstr>
      <vt:lpstr>21_BasicWhite</vt:lpstr>
      <vt:lpstr>Tugas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Febrian Vivaldi Saputra</cp:lastModifiedBy>
  <cp:revision>80</cp:revision>
  <dcterms:modified xsi:type="dcterms:W3CDTF">2022-02-22T07:58:06Z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