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Encode Sans" panose="020B0604020202020204" charset="0"/>
      <p:regular r:id="rId6"/>
      <p:bold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41153-C862-4409-A12F-A9A41BB614E0}" v="423" dt="2024-02-22T23:22:37.275"/>
    <p1510:client id="{3CCA3798-C52B-307E-79CF-F4B9E5F09545}" v="41" dt="2024-02-22T22:42:01.805"/>
    <p1510:client id="{BCE0B681-5983-EDBB-4F2B-7D8EFF796F79}" v="121" dt="2024-02-22T20:01:19.481"/>
    <p1510:client id="{C194B3B2-75E0-8D76-243B-D5ADE4BCE2C4}" v="475" dt="2024-02-21T22:00:39.714"/>
  </p1510:revLst>
</p1510:revInfo>
</file>

<file path=ppt/tableStyles.xml><?xml version="1.0" encoding="utf-8"?>
<a:tblStyleLst xmlns:a="http://schemas.openxmlformats.org/drawingml/2006/main" def="{43CF2843-A7B5-435B-A99C-F45714CB8034}">
  <a:tblStyle styleId="{43CF2843-A7B5-435B-A99C-F45714CB80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55186e7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55186e73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2984bb4c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2984bb4c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783785288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783785288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900" y="3498355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05400" y="0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542925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1978725"/>
            <a:ext cx="2526900" cy="62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723900" y="1668775"/>
            <a:ext cx="76962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idx="2"/>
          </p:nvPr>
        </p:nvSpPr>
        <p:spPr>
          <a:xfrm>
            <a:off x="2393738" y="2896531"/>
            <a:ext cx="4467300" cy="5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1"/>
          <p:cNvSpPr/>
          <p:nvPr/>
        </p:nvSpPr>
        <p:spPr>
          <a:xfrm rot="10800000" flipH="1">
            <a:off x="576248" y="-537393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 flipH="1">
            <a:off x="-1205727" y="3876007"/>
            <a:ext cx="9625835" cy="1743593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8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 hasCustomPrompt="1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2"/>
          </p:nvPr>
        </p:nvSpPr>
        <p:spPr>
          <a:xfrm>
            <a:off x="19859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3" hasCustomPrompt="1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4"/>
          </p:nvPr>
        </p:nvSpPr>
        <p:spPr>
          <a:xfrm>
            <a:off x="19859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5"/>
          </p:nvPr>
        </p:nvSpPr>
        <p:spPr>
          <a:xfrm>
            <a:off x="19859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6" hasCustomPrompt="1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8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9" hasCustomPrompt="1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4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8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hasCustomPrompt="1"/>
          </p:nvPr>
        </p:nvSpPr>
        <p:spPr>
          <a:xfrm>
            <a:off x="722377" y="1262488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22375" y="1875999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2"/>
          </p:nvPr>
        </p:nvSpPr>
        <p:spPr>
          <a:xfrm>
            <a:off x="722375" y="2166088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3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4" hasCustomPrompt="1"/>
          </p:nvPr>
        </p:nvSpPr>
        <p:spPr>
          <a:xfrm>
            <a:off x="3505502" y="1262488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subTitle" idx="5"/>
          </p:nvPr>
        </p:nvSpPr>
        <p:spPr>
          <a:xfrm>
            <a:off x="3505500" y="1875999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6"/>
          </p:nvPr>
        </p:nvSpPr>
        <p:spPr>
          <a:xfrm>
            <a:off x="3505500" y="2166088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7" hasCustomPrompt="1"/>
          </p:nvPr>
        </p:nvSpPr>
        <p:spPr>
          <a:xfrm>
            <a:off x="6288627" y="1262488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8"/>
          </p:nvPr>
        </p:nvSpPr>
        <p:spPr>
          <a:xfrm>
            <a:off x="6288625" y="1875999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9"/>
          </p:nvPr>
        </p:nvSpPr>
        <p:spPr>
          <a:xfrm>
            <a:off x="6288625" y="2166088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 idx="13" hasCustomPrompt="1"/>
          </p:nvPr>
        </p:nvSpPr>
        <p:spPr>
          <a:xfrm>
            <a:off x="722377" y="2942013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4"/>
          </p:nvPr>
        </p:nvSpPr>
        <p:spPr>
          <a:xfrm>
            <a:off x="722375" y="3555526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ubTitle" idx="15"/>
          </p:nvPr>
        </p:nvSpPr>
        <p:spPr>
          <a:xfrm>
            <a:off x="722375" y="3845525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16" hasCustomPrompt="1"/>
          </p:nvPr>
        </p:nvSpPr>
        <p:spPr>
          <a:xfrm>
            <a:off x="3505502" y="2942013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7"/>
          </p:nvPr>
        </p:nvSpPr>
        <p:spPr>
          <a:xfrm>
            <a:off x="3505500" y="3555526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18"/>
          </p:nvPr>
        </p:nvSpPr>
        <p:spPr>
          <a:xfrm>
            <a:off x="3505500" y="3845525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19" hasCustomPrompt="1"/>
          </p:nvPr>
        </p:nvSpPr>
        <p:spPr>
          <a:xfrm>
            <a:off x="6288627" y="2942013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20"/>
          </p:nvPr>
        </p:nvSpPr>
        <p:spPr>
          <a:xfrm>
            <a:off x="6288625" y="3555526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21"/>
          </p:nvPr>
        </p:nvSpPr>
        <p:spPr>
          <a:xfrm>
            <a:off x="6288625" y="3845525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14"/>
          <p:cNvSpPr/>
          <p:nvPr/>
        </p:nvSpPr>
        <p:spPr>
          <a:xfrm flipH="1">
            <a:off x="-51" y="4209326"/>
            <a:ext cx="2380737" cy="94202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8_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title" hasCustomPrompt="1"/>
          </p:nvPr>
        </p:nvSpPr>
        <p:spPr>
          <a:xfrm>
            <a:off x="1821231" y="1287000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821231" y="1900512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2"/>
          </p:nvPr>
        </p:nvSpPr>
        <p:spPr>
          <a:xfrm>
            <a:off x="1821231" y="2190600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title" idx="3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 idx="4" hasCustomPrompt="1"/>
          </p:nvPr>
        </p:nvSpPr>
        <p:spPr>
          <a:xfrm>
            <a:off x="3505511" y="2939413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5"/>
          </p:nvPr>
        </p:nvSpPr>
        <p:spPr>
          <a:xfrm>
            <a:off x="3505511" y="3552924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6"/>
          </p:nvPr>
        </p:nvSpPr>
        <p:spPr>
          <a:xfrm>
            <a:off x="3505511" y="3843013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idx="7" hasCustomPrompt="1"/>
          </p:nvPr>
        </p:nvSpPr>
        <p:spPr>
          <a:xfrm>
            <a:off x="5189769" y="1287000"/>
            <a:ext cx="21330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8"/>
          </p:nvPr>
        </p:nvSpPr>
        <p:spPr>
          <a:xfrm>
            <a:off x="5189769" y="1900512"/>
            <a:ext cx="21330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9"/>
          </p:nvPr>
        </p:nvSpPr>
        <p:spPr>
          <a:xfrm>
            <a:off x="5189769" y="2190600"/>
            <a:ext cx="21330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5"/>
          <p:cNvSpPr/>
          <p:nvPr/>
        </p:nvSpPr>
        <p:spPr>
          <a:xfrm flipH="1">
            <a:off x="-1895866" y="27050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/>
          <p:nvPr/>
        </p:nvSpPr>
        <p:spPr>
          <a:xfrm flipH="1">
            <a:off x="-3439245" y="32313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3652750" y="542925"/>
            <a:ext cx="47673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5786100" y="1614225"/>
            <a:ext cx="26340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/>
          <p:nvPr/>
        </p:nvSpPr>
        <p:spPr>
          <a:xfrm rot="10800000">
            <a:off x="-1895866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5678055" y="27050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5857950" y="32313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 rot="10800000">
            <a:off x="-3439245" y="-1689151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2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1274800" y="1664875"/>
            <a:ext cx="26340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subTitle" idx="1"/>
          </p:nvPr>
        </p:nvSpPr>
        <p:spPr>
          <a:xfrm>
            <a:off x="1274800" y="2200525"/>
            <a:ext cx="2634000" cy="9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-2176866" y="-1986150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>
            <a:off x="-3720245" y="-2219876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-38800" y="3597673"/>
            <a:ext cx="9454943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900" y="3621979"/>
            <a:ext cx="9454905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2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 flipH="1">
            <a:off x="-1730916" y="13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8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5115925" y="1962825"/>
            <a:ext cx="3305700" cy="4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5115925" y="2408750"/>
            <a:ext cx="3305700" cy="7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2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722375" y="1527500"/>
            <a:ext cx="3574800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subTitle" idx="1"/>
          </p:nvPr>
        </p:nvSpPr>
        <p:spPr>
          <a:xfrm>
            <a:off x="722375" y="2803325"/>
            <a:ext cx="35748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/>
          <p:nvPr/>
        </p:nvSpPr>
        <p:spPr>
          <a:xfrm flipH="1">
            <a:off x="-2560195" y="2628900"/>
            <a:ext cx="5668623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9"/>
          <p:cNvSpPr/>
          <p:nvPr/>
        </p:nvSpPr>
        <p:spPr>
          <a:xfrm flipH="1">
            <a:off x="-4107186" y="3155186"/>
            <a:ext cx="7035366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BLANK_2_1_1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subTitle" idx="1"/>
          </p:nvPr>
        </p:nvSpPr>
        <p:spPr>
          <a:xfrm>
            <a:off x="4998825" y="1436100"/>
            <a:ext cx="3422400" cy="227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001406" y="540000"/>
            <a:ext cx="34224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6050183" y="26288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230078" y="31551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2" y="2577429"/>
            <a:ext cx="3450249" cy="2566089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3576350" y="-503000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hasCustomPrompt="1"/>
          </p:nvPr>
        </p:nvSpPr>
        <p:spPr>
          <a:xfrm>
            <a:off x="723900" y="1165125"/>
            <a:ext cx="17145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23900" y="1704225"/>
            <a:ext cx="4457700" cy="5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23900" y="2243325"/>
            <a:ext cx="3848100" cy="3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3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/>
          <p:nvPr/>
        </p:nvSpPr>
        <p:spPr>
          <a:xfrm flipH="1">
            <a:off x="-2249545" y="-509762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1"/>
          <p:cNvSpPr/>
          <p:nvPr/>
        </p:nvSpPr>
        <p:spPr>
          <a:xfrm flipH="1">
            <a:off x="-1986702" y="3616250"/>
            <a:ext cx="10330027" cy="18710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870950" y="1527500"/>
            <a:ext cx="3550800" cy="12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4870950" y="2803325"/>
            <a:ext cx="35508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3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3"/>
          <p:cNvSpPr/>
          <p:nvPr/>
        </p:nvSpPr>
        <p:spPr>
          <a:xfrm rot="10800000" flipH="1">
            <a:off x="6832458" y="-109249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 rot="10800000" flipH="1">
            <a:off x="5677175" y="7337"/>
            <a:ext cx="3466746" cy="1371738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 flipH="1">
            <a:off x="-1162047" y="4608575"/>
            <a:ext cx="4534772" cy="1022982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/>
          <p:nvPr/>
        </p:nvSpPr>
        <p:spPr>
          <a:xfrm flipH="1">
            <a:off x="-82" y="4133625"/>
            <a:ext cx="2572108" cy="1017676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ubTitle" idx="1"/>
          </p:nvPr>
        </p:nvSpPr>
        <p:spPr>
          <a:xfrm>
            <a:off x="12840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2"/>
          </p:nvPr>
        </p:nvSpPr>
        <p:spPr>
          <a:xfrm>
            <a:off x="12840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subTitle" idx="3"/>
          </p:nvPr>
        </p:nvSpPr>
        <p:spPr>
          <a:xfrm>
            <a:off x="5181600" y="2118275"/>
            <a:ext cx="26784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4"/>
          </p:nvPr>
        </p:nvSpPr>
        <p:spPr>
          <a:xfrm>
            <a:off x="5181600" y="2413550"/>
            <a:ext cx="2678400" cy="7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0" y="540000"/>
            <a:ext cx="38496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subTitle" idx="1"/>
          </p:nvPr>
        </p:nvSpPr>
        <p:spPr>
          <a:xfrm>
            <a:off x="5218725" y="3071310"/>
            <a:ext cx="26616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subTitle" idx="2"/>
          </p:nvPr>
        </p:nvSpPr>
        <p:spPr>
          <a:xfrm>
            <a:off x="5218725" y="3361400"/>
            <a:ext cx="26616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27"/>
          <p:cNvSpPr/>
          <p:nvPr/>
        </p:nvSpPr>
        <p:spPr>
          <a:xfrm flipH="1">
            <a:off x="-2419832" y="1322699"/>
            <a:ext cx="7163282" cy="382940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 flipH="1">
            <a:off x="-1729974" y="2371117"/>
            <a:ext cx="5215622" cy="374778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 rot="10800000" flipH="1">
            <a:off x="6223498" y="-3"/>
            <a:ext cx="2920500" cy="1155604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subTitle" idx="3"/>
          </p:nvPr>
        </p:nvSpPr>
        <p:spPr>
          <a:xfrm>
            <a:off x="5218725" y="1451535"/>
            <a:ext cx="26616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4"/>
          </p:nvPr>
        </p:nvSpPr>
        <p:spPr>
          <a:xfrm>
            <a:off x="5218725" y="1741625"/>
            <a:ext cx="26616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_AND_TWO_COLUMNS_1_1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subTitle" idx="1"/>
          </p:nvPr>
        </p:nvSpPr>
        <p:spPr>
          <a:xfrm>
            <a:off x="3334053" y="1409688"/>
            <a:ext cx="24759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ubTitle" idx="2"/>
          </p:nvPr>
        </p:nvSpPr>
        <p:spPr>
          <a:xfrm>
            <a:off x="3334052" y="1757088"/>
            <a:ext cx="2475900" cy="23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subTitle" idx="3"/>
          </p:nvPr>
        </p:nvSpPr>
        <p:spPr>
          <a:xfrm>
            <a:off x="722375" y="1409688"/>
            <a:ext cx="24759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subTitle" idx="4"/>
          </p:nvPr>
        </p:nvSpPr>
        <p:spPr>
          <a:xfrm>
            <a:off x="722379" y="1757088"/>
            <a:ext cx="2475900" cy="23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subTitle" idx="5"/>
          </p:nvPr>
        </p:nvSpPr>
        <p:spPr>
          <a:xfrm>
            <a:off x="5945728" y="1409688"/>
            <a:ext cx="24759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6"/>
          </p:nvPr>
        </p:nvSpPr>
        <p:spPr>
          <a:xfrm>
            <a:off x="5945727" y="1757088"/>
            <a:ext cx="2475900" cy="231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0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0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0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0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0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0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0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000"/>
              </a:spcBef>
              <a:spcAft>
                <a:spcPts val="10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0" y="4445975"/>
            <a:ext cx="9143867" cy="68854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/>
          <p:nvPr/>
        </p:nvSpPr>
        <p:spPr>
          <a:xfrm flipH="1">
            <a:off x="-3127655" y="3950293"/>
            <a:ext cx="7700054" cy="1679911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0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7"/>
          </p:nvPr>
        </p:nvSpPr>
        <p:spPr>
          <a:xfrm>
            <a:off x="7239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ubTitle" idx="8"/>
          </p:nvPr>
        </p:nvSpPr>
        <p:spPr>
          <a:xfrm>
            <a:off x="7239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subTitle" idx="9"/>
          </p:nvPr>
        </p:nvSpPr>
        <p:spPr>
          <a:xfrm>
            <a:off x="342915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subTitle" idx="13"/>
          </p:nvPr>
        </p:nvSpPr>
        <p:spPr>
          <a:xfrm>
            <a:off x="342915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14"/>
          </p:nvPr>
        </p:nvSpPr>
        <p:spPr>
          <a:xfrm>
            <a:off x="61344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subTitle" idx="15"/>
          </p:nvPr>
        </p:nvSpPr>
        <p:spPr>
          <a:xfrm>
            <a:off x="61344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2" name="Google Shape;202;p29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subTitle" idx="1"/>
          </p:nvPr>
        </p:nvSpPr>
        <p:spPr>
          <a:xfrm>
            <a:off x="7239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2"/>
          </p:nvPr>
        </p:nvSpPr>
        <p:spPr>
          <a:xfrm>
            <a:off x="7239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subTitle" idx="3"/>
          </p:nvPr>
        </p:nvSpPr>
        <p:spPr>
          <a:xfrm>
            <a:off x="342915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4"/>
          </p:nvPr>
        </p:nvSpPr>
        <p:spPr>
          <a:xfrm>
            <a:off x="342915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ubTitle" idx="5"/>
          </p:nvPr>
        </p:nvSpPr>
        <p:spPr>
          <a:xfrm>
            <a:off x="61344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subTitle" idx="6"/>
          </p:nvPr>
        </p:nvSpPr>
        <p:spPr>
          <a:xfrm>
            <a:off x="61344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0"/>
          <p:cNvSpPr/>
          <p:nvPr/>
        </p:nvSpPr>
        <p:spPr>
          <a:xfrm rot="10800000" flipH="1">
            <a:off x="2669401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-38800" y="3478175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3900" y="1341175"/>
            <a:ext cx="7700100" cy="32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 hasCustomPrompt="1"/>
          </p:nvPr>
        </p:nvSpPr>
        <p:spPr>
          <a:xfrm>
            <a:off x="720000" y="1919700"/>
            <a:ext cx="22440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5" name="Google Shape;215;p31"/>
          <p:cNvSpPr txBox="1">
            <a:spLocks noGrp="1"/>
          </p:cNvSpPr>
          <p:nvPr>
            <p:ph type="subTitle" idx="1"/>
          </p:nvPr>
        </p:nvSpPr>
        <p:spPr>
          <a:xfrm>
            <a:off x="721520" y="2937600"/>
            <a:ext cx="22440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title" idx="2" hasCustomPrompt="1"/>
          </p:nvPr>
        </p:nvSpPr>
        <p:spPr>
          <a:xfrm>
            <a:off x="345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31"/>
          <p:cNvSpPr txBox="1">
            <a:spLocks noGrp="1"/>
          </p:cNvSpPr>
          <p:nvPr>
            <p:ph type="subTitle" idx="3"/>
          </p:nvPr>
        </p:nvSpPr>
        <p:spPr>
          <a:xfrm>
            <a:off x="3451519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title" idx="4" hasCustomPrompt="1"/>
          </p:nvPr>
        </p:nvSpPr>
        <p:spPr>
          <a:xfrm>
            <a:off x="6180000" y="1919700"/>
            <a:ext cx="2242500" cy="9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7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31"/>
          <p:cNvSpPr txBox="1">
            <a:spLocks noGrp="1"/>
          </p:cNvSpPr>
          <p:nvPr>
            <p:ph type="subTitle" idx="5"/>
          </p:nvPr>
        </p:nvSpPr>
        <p:spPr>
          <a:xfrm>
            <a:off x="6181520" y="2937600"/>
            <a:ext cx="22425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1"/>
          <p:cNvSpPr/>
          <p:nvPr/>
        </p:nvSpPr>
        <p:spPr>
          <a:xfrm rot="10800000" flipH="1">
            <a:off x="5514051" y="-529690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 rot="10800000" flipH="1">
            <a:off x="6311974" y="-1455400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-38800" y="3951913"/>
            <a:ext cx="9454943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7900" y="3972093"/>
            <a:ext cx="9454905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6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 hasCustomPrompt="1"/>
          </p:nvPr>
        </p:nvSpPr>
        <p:spPr>
          <a:xfrm>
            <a:off x="1615956" y="1349425"/>
            <a:ext cx="2853600" cy="9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1615956" y="2288825"/>
            <a:ext cx="2853600" cy="3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 idx="3" hasCustomPrompt="1"/>
          </p:nvPr>
        </p:nvSpPr>
        <p:spPr>
          <a:xfrm>
            <a:off x="4678325" y="1349425"/>
            <a:ext cx="2853600" cy="9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32"/>
          <p:cNvSpPr txBox="1">
            <a:spLocks noGrp="1"/>
          </p:cNvSpPr>
          <p:nvPr>
            <p:ph type="subTitle" idx="4"/>
          </p:nvPr>
        </p:nvSpPr>
        <p:spPr>
          <a:xfrm>
            <a:off x="4678325" y="2288825"/>
            <a:ext cx="2853600" cy="3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title" idx="5" hasCustomPrompt="1"/>
          </p:nvPr>
        </p:nvSpPr>
        <p:spPr>
          <a:xfrm>
            <a:off x="1615956" y="3031650"/>
            <a:ext cx="2853600" cy="9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32"/>
          <p:cNvSpPr txBox="1">
            <a:spLocks noGrp="1"/>
          </p:cNvSpPr>
          <p:nvPr>
            <p:ph type="subTitle" idx="6"/>
          </p:nvPr>
        </p:nvSpPr>
        <p:spPr>
          <a:xfrm>
            <a:off x="1615956" y="3970950"/>
            <a:ext cx="2853600" cy="3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title" idx="7" hasCustomPrompt="1"/>
          </p:nvPr>
        </p:nvSpPr>
        <p:spPr>
          <a:xfrm>
            <a:off x="4678325" y="3031650"/>
            <a:ext cx="2853600" cy="93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6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32"/>
          <p:cNvSpPr txBox="1">
            <a:spLocks noGrp="1"/>
          </p:cNvSpPr>
          <p:nvPr>
            <p:ph type="subTitle" idx="8"/>
          </p:nvPr>
        </p:nvSpPr>
        <p:spPr>
          <a:xfrm>
            <a:off x="4678325" y="3970950"/>
            <a:ext cx="2853600" cy="3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2"/>
          <p:cNvSpPr/>
          <p:nvPr/>
        </p:nvSpPr>
        <p:spPr>
          <a:xfrm flipH="1">
            <a:off x="-3071241" y="262164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2"/>
          <p:cNvSpPr/>
          <p:nvPr/>
        </p:nvSpPr>
        <p:spPr>
          <a:xfrm flipH="1">
            <a:off x="-4614620" y="314793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_1_1_1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/>
          <p:nvPr/>
        </p:nvSpPr>
        <p:spPr>
          <a:xfrm flipH="1">
            <a:off x="38" y="3760923"/>
            <a:ext cx="3513888" cy="1390422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2" hasCustomPrompt="1"/>
          </p:nvPr>
        </p:nvSpPr>
        <p:spPr>
          <a:xfrm>
            <a:off x="2657100" y="1864213"/>
            <a:ext cx="1862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33"/>
          <p:cNvSpPr txBox="1">
            <a:spLocks noGrp="1"/>
          </p:cNvSpPr>
          <p:nvPr>
            <p:ph type="subTitle" idx="1"/>
          </p:nvPr>
        </p:nvSpPr>
        <p:spPr>
          <a:xfrm>
            <a:off x="2657100" y="2475883"/>
            <a:ext cx="18624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3"/>
          </p:nvPr>
        </p:nvSpPr>
        <p:spPr>
          <a:xfrm>
            <a:off x="2657100" y="2765988"/>
            <a:ext cx="186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title" idx="4" hasCustomPrompt="1"/>
          </p:nvPr>
        </p:nvSpPr>
        <p:spPr>
          <a:xfrm>
            <a:off x="6559225" y="1864213"/>
            <a:ext cx="1862400" cy="6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4" name="Google Shape;244;p33"/>
          <p:cNvSpPr txBox="1">
            <a:spLocks noGrp="1"/>
          </p:cNvSpPr>
          <p:nvPr>
            <p:ph type="subTitle" idx="5"/>
          </p:nvPr>
        </p:nvSpPr>
        <p:spPr>
          <a:xfrm>
            <a:off x="6559225" y="2475883"/>
            <a:ext cx="18624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subTitle" idx="6"/>
          </p:nvPr>
        </p:nvSpPr>
        <p:spPr>
          <a:xfrm>
            <a:off x="6559225" y="2765988"/>
            <a:ext cx="1862400" cy="8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subTitle" idx="1"/>
          </p:nvPr>
        </p:nvSpPr>
        <p:spPr>
          <a:xfrm>
            <a:off x="15243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subTitle" idx="2"/>
          </p:nvPr>
        </p:nvSpPr>
        <p:spPr>
          <a:xfrm>
            <a:off x="15243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3"/>
          </p:nvPr>
        </p:nvSpPr>
        <p:spPr>
          <a:xfrm>
            <a:off x="5334000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4"/>
          </p:nvPr>
        </p:nvSpPr>
        <p:spPr>
          <a:xfrm>
            <a:off x="5334000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5"/>
          </p:nvPr>
        </p:nvSpPr>
        <p:spPr>
          <a:xfrm>
            <a:off x="15243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subTitle" idx="6"/>
          </p:nvPr>
        </p:nvSpPr>
        <p:spPr>
          <a:xfrm>
            <a:off x="15243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subTitle" idx="7"/>
          </p:nvPr>
        </p:nvSpPr>
        <p:spPr>
          <a:xfrm>
            <a:off x="5334000" y="3693600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8"/>
          </p:nvPr>
        </p:nvSpPr>
        <p:spPr>
          <a:xfrm>
            <a:off x="5334000" y="3988871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/>
          <p:nvPr/>
        </p:nvSpPr>
        <p:spPr>
          <a:xfrm flipH="1">
            <a:off x="-1864102" y="344971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4"/>
          <p:cNvSpPr/>
          <p:nvPr/>
        </p:nvSpPr>
        <p:spPr>
          <a:xfrm rot="10800000" flipH="1">
            <a:off x="6171398" y="-1859847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4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1"/>
          </p:nvPr>
        </p:nvSpPr>
        <p:spPr>
          <a:xfrm>
            <a:off x="1762200" y="1465950"/>
            <a:ext cx="1355100" cy="29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2"/>
          </p:nvPr>
        </p:nvSpPr>
        <p:spPr>
          <a:xfrm>
            <a:off x="1762200" y="1756050"/>
            <a:ext cx="1355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3"/>
          </p:nvPr>
        </p:nvSpPr>
        <p:spPr>
          <a:xfrm>
            <a:off x="4414363" y="1465950"/>
            <a:ext cx="1355100" cy="29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subTitle" idx="4"/>
          </p:nvPr>
        </p:nvSpPr>
        <p:spPr>
          <a:xfrm>
            <a:off x="4414363" y="1756050"/>
            <a:ext cx="1355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subTitle" idx="5"/>
          </p:nvPr>
        </p:nvSpPr>
        <p:spPr>
          <a:xfrm>
            <a:off x="7066550" y="1465950"/>
            <a:ext cx="1355100" cy="29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ubTitle" idx="6"/>
          </p:nvPr>
        </p:nvSpPr>
        <p:spPr>
          <a:xfrm>
            <a:off x="7066525" y="1756050"/>
            <a:ext cx="1355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subTitle" idx="7"/>
          </p:nvPr>
        </p:nvSpPr>
        <p:spPr>
          <a:xfrm>
            <a:off x="3087450" y="2949650"/>
            <a:ext cx="1355100" cy="29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7" name="Google Shape;267;p35"/>
          <p:cNvSpPr txBox="1">
            <a:spLocks noGrp="1"/>
          </p:cNvSpPr>
          <p:nvPr>
            <p:ph type="subTitle" idx="8"/>
          </p:nvPr>
        </p:nvSpPr>
        <p:spPr>
          <a:xfrm>
            <a:off x="3087450" y="3239750"/>
            <a:ext cx="1355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subTitle" idx="9"/>
          </p:nvPr>
        </p:nvSpPr>
        <p:spPr>
          <a:xfrm>
            <a:off x="5739750" y="2949650"/>
            <a:ext cx="1355100" cy="29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subTitle" idx="13"/>
          </p:nvPr>
        </p:nvSpPr>
        <p:spPr>
          <a:xfrm>
            <a:off x="5739750" y="3239750"/>
            <a:ext cx="1355100" cy="81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0" name="Google Shape;270;p35"/>
          <p:cNvSpPr/>
          <p:nvPr/>
        </p:nvSpPr>
        <p:spPr>
          <a:xfrm>
            <a:off x="6050183" y="26288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5"/>
          <p:cNvSpPr/>
          <p:nvPr/>
        </p:nvSpPr>
        <p:spPr>
          <a:xfrm>
            <a:off x="6230078" y="31551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5"/>
          <p:cNvSpPr/>
          <p:nvPr/>
        </p:nvSpPr>
        <p:spPr>
          <a:xfrm flipH="1">
            <a:off x="-2560195" y="2628900"/>
            <a:ext cx="5668623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5"/>
          <p:cNvSpPr/>
          <p:nvPr/>
        </p:nvSpPr>
        <p:spPr>
          <a:xfrm flipH="1">
            <a:off x="-4107186" y="3155186"/>
            <a:ext cx="7035366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2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subTitle" idx="1"/>
          </p:nvPr>
        </p:nvSpPr>
        <p:spPr>
          <a:xfrm>
            <a:off x="1552525" y="1563900"/>
            <a:ext cx="6039000" cy="14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3003125" y="2994903"/>
            <a:ext cx="31428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77" name="Google Shape;277;p36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6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3_2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/>
          <p:nvPr/>
        </p:nvSpPr>
        <p:spPr>
          <a:xfrm>
            <a:off x="3696050" y="0"/>
            <a:ext cx="7157579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7"/>
          <p:cNvSpPr/>
          <p:nvPr/>
        </p:nvSpPr>
        <p:spPr>
          <a:xfrm rot="10800000">
            <a:off x="-1" y="0"/>
            <a:ext cx="3611150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7"/>
          <p:cNvSpPr txBox="1">
            <a:spLocks noGrp="1"/>
          </p:cNvSpPr>
          <p:nvPr>
            <p:ph type="subTitle" idx="1"/>
          </p:nvPr>
        </p:nvSpPr>
        <p:spPr>
          <a:xfrm>
            <a:off x="722375" y="1222200"/>
            <a:ext cx="3510000" cy="21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160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83" name="Google Shape;283;p37"/>
          <p:cNvSpPr txBox="1">
            <a:spLocks noGrp="1"/>
          </p:cNvSpPr>
          <p:nvPr>
            <p:ph type="title"/>
          </p:nvPr>
        </p:nvSpPr>
        <p:spPr>
          <a:xfrm>
            <a:off x="722375" y="3628800"/>
            <a:ext cx="35100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/>
          <p:nvPr/>
        </p:nvSpPr>
        <p:spPr>
          <a:xfrm rot="10800000" flipH="1">
            <a:off x="4457700" y="-1337313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title" hasCustomPrompt="1"/>
          </p:nvPr>
        </p:nvSpPr>
        <p:spPr>
          <a:xfrm>
            <a:off x="5403850" y="1391550"/>
            <a:ext cx="23796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2"/>
          </p:nvPr>
        </p:nvSpPr>
        <p:spPr>
          <a:xfrm>
            <a:off x="5403850" y="1930650"/>
            <a:ext cx="2379600" cy="12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1"/>
          </p:nvPr>
        </p:nvSpPr>
        <p:spPr>
          <a:xfrm>
            <a:off x="5403850" y="3190350"/>
            <a:ext cx="2379600" cy="5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/>
          <p:nvPr/>
        </p:nvSpPr>
        <p:spPr>
          <a:xfrm>
            <a:off x="0" y="3878427"/>
            <a:ext cx="9143867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"/>
          <p:cNvSpPr/>
          <p:nvPr/>
        </p:nvSpPr>
        <p:spPr>
          <a:xfrm>
            <a:off x="0" y="3898614"/>
            <a:ext cx="9143750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9"/>
          <p:cNvSpPr/>
          <p:nvPr/>
        </p:nvSpPr>
        <p:spPr>
          <a:xfrm rot="10800000">
            <a:off x="133" y="-447497"/>
            <a:ext cx="9143867" cy="1712571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9"/>
          <p:cNvSpPr/>
          <p:nvPr/>
        </p:nvSpPr>
        <p:spPr>
          <a:xfrm rot="10800000">
            <a:off x="133" y="-467654"/>
            <a:ext cx="9143750" cy="171254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hasCustomPrompt="1"/>
          </p:nvPr>
        </p:nvSpPr>
        <p:spPr>
          <a:xfrm>
            <a:off x="1855500" y="1785600"/>
            <a:ext cx="5433000" cy="5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6" name="Google Shape;296;p39"/>
          <p:cNvSpPr txBox="1">
            <a:spLocks noGrp="1"/>
          </p:cNvSpPr>
          <p:nvPr>
            <p:ph type="title" idx="2"/>
          </p:nvPr>
        </p:nvSpPr>
        <p:spPr>
          <a:xfrm>
            <a:off x="1855500" y="2324700"/>
            <a:ext cx="5433000" cy="6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subTitle" idx="1"/>
          </p:nvPr>
        </p:nvSpPr>
        <p:spPr>
          <a:xfrm>
            <a:off x="1855500" y="2965800"/>
            <a:ext cx="5433000" cy="3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1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ctrTitle"/>
          </p:nvPr>
        </p:nvSpPr>
        <p:spPr>
          <a:xfrm>
            <a:off x="722375" y="1783963"/>
            <a:ext cx="3569700" cy="15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5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0" y="4411650"/>
            <a:ext cx="9143867" cy="731854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207652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207652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4781775" y="2118275"/>
            <a:ext cx="22857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781775" y="2413546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 flipH="1">
            <a:off x="-38781" y="3350356"/>
            <a:ext cx="10160606" cy="1840413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38789" y="3521701"/>
            <a:ext cx="10160632" cy="184045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"/>
          <p:cNvSpPr txBox="1">
            <a:spLocks noGrp="1"/>
          </p:cNvSpPr>
          <p:nvPr>
            <p:ph type="ctrTitle"/>
          </p:nvPr>
        </p:nvSpPr>
        <p:spPr>
          <a:xfrm>
            <a:off x="4183300" y="839100"/>
            <a:ext cx="4423800" cy="17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6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41"/>
          <p:cNvSpPr/>
          <p:nvPr/>
        </p:nvSpPr>
        <p:spPr>
          <a:xfrm flipH="1">
            <a:off x="259" y="3090650"/>
            <a:ext cx="9143867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1"/>
          <p:cNvSpPr/>
          <p:nvPr/>
        </p:nvSpPr>
        <p:spPr>
          <a:xfrm flipH="1">
            <a:off x="317" y="3114950"/>
            <a:ext cx="9143750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12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/>
          <p:nvPr/>
        </p:nvSpPr>
        <p:spPr>
          <a:xfrm flipH="1">
            <a:off x="-3046897" y="229500"/>
            <a:ext cx="6838197" cy="49140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2"/>
          <p:cNvSpPr/>
          <p:nvPr/>
        </p:nvSpPr>
        <p:spPr>
          <a:xfrm rot="10800000" flipH="1">
            <a:off x="5226776" y="-268596"/>
            <a:ext cx="7532706" cy="1364470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title"/>
          </p:nvPr>
        </p:nvSpPr>
        <p:spPr>
          <a:xfrm>
            <a:off x="722375" y="2741075"/>
            <a:ext cx="2086500" cy="18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2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/>
          <p:nvPr/>
        </p:nvSpPr>
        <p:spPr>
          <a:xfrm rot="10800000">
            <a:off x="-3427585" y="0"/>
            <a:ext cx="7112360" cy="5125401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3"/>
          <p:cNvSpPr/>
          <p:nvPr/>
        </p:nvSpPr>
        <p:spPr>
          <a:xfrm>
            <a:off x="6852475" y="4244626"/>
            <a:ext cx="2291536" cy="906691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20781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4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 hasCustomPrompt="1"/>
          </p:nvPr>
        </p:nvSpPr>
        <p:spPr>
          <a:xfrm>
            <a:off x="4784425" y="1602313"/>
            <a:ext cx="3637200" cy="146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44"/>
          <p:cNvSpPr txBox="1">
            <a:spLocks noGrp="1"/>
          </p:cNvSpPr>
          <p:nvPr>
            <p:ph type="title" idx="2"/>
          </p:nvPr>
        </p:nvSpPr>
        <p:spPr>
          <a:xfrm>
            <a:off x="4784425" y="3065238"/>
            <a:ext cx="3637200" cy="3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16" name="Google Shape;316;p44"/>
          <p:cNvSpPr/>
          <p:nvPr/>
        </p:nvSpPr>
        <p:spPr>
          <a:xfrm rot="10800000" flipH="1">
            <a:off x="4755100" y="-2"/>
            <a:ext cx="4388898" cy="1736552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4"/>
          <p:cNvSpPr/>
          <p:nvPr/>
        </p:nvSpPr>
        <p:spPr>
          <a:xfrm rot="10800000" flipH="1">
            <a:off x="5992078" y="-137252"/>
            <a:ext cx="3420831" cy="1353514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14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title" hasCustomPrompt="1"/>
          </p:nvPr>
        </p:nvSpPr>
        <p:spPr>
          <a:xfrm>
            <a:off x="722375" y="1011975"/>
            <a:ext cx="4730100" cy="12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8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0"/>
              <a:buNone/>
              <a:defRPr sz="12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0" name="Google Shape;320;p45"/>
          <p:cNvSpPr txBox="1">
            <a:spLocks noGrp="1"/>
          </p:cNvSpPr>
          <p:nvPr>
            <p:ph type="title" idx="2"/>
          </p:nvPr>
        </p:nvSpPr>
        <p:spPr>
          <a:xfrm>
            <a:off x="722375" y="2239725"/>
            <a:ext cx="4730100" cy="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21" name="Google Shape;321;p45"/>
          <p:cNvSpPr/>
          <p:nvPr/>
        </p:nvSpPr>
        <p:spPr>
          <a:xfrm>
            <a:off x="67" y="3597675"/>
            <a:ext cx="9143867" cy="2062678"/>
          </a:xfrm>
          <a:custGeom>
            <a:avLst/>
            <a:gdLst/>
            <a:ahLst/>
            <a:cxnLst/>
            <a:rect l="l" t="t" r="r" b="b"/>
            <a:pathLst>
              <a:path w="208776" h="39549" extrusionOk="0">
                <a:moveTo>
                  <a:pt x="197518" y="0"/>
                </a:moveTo>
                <a:lnTo>
                  <a:pt x="196520" y="25"/>
                </a:lnTo>
                <a:lnTo>
                  <a:pt x="195534" y="50"/>
                </a:lnTo>
                <a:lnTo>
                  <a:pt x="194548" y="88"/>
                </a:lnTo>
                <a:lnTo>
                  <a:pt x="193562" y="138"/>
                </a:lnTo>
                <a:lnTo>
                  <a:pt x="192589" y="200"/>
                </a:lnTo>
                <a:lnTo>
                  <a:pt x="191603" y="275"/>
                </a:lnTo>
                <a:lnTo>
                  <a:pt x="190617" y="362"/>
                </a:lnTo>
                <a:lnTo>
                  <a:pt x="189631" y="462"/>
                </a:lnTo>
                <a:lnTo>
                  <a:pt x="188658" y="574"/>
                </a:lnTo>
                <a:lnTo>
                  <a:pt x="187672" y="699"/>
                </a:lnTo>
                <a:lnTo>
                  <a:pt x="186698" y="824"/>
                </a:lnTo>
                <a:lnTo>
                  <a:pt x="185725" y="961"/>
                </a:lnTo>
                <a:lnTo>
                  <a:pt x="184739" y="1111"/>
                </a:lnTo>
                <a:lnTo>
                  <a:pt x="183765" y="1273"/>
                </a:lnTo>
                <a:lnTo>
                  <a:pt x="182792" y="1448"/>
                </a:lnTo>
                <a:lnTo>
                  <a:pt x="181819" y="1623"/>
                </a:lnTo>
                <a:lnTo>
                  <a:pt x="180845" y="1810"/>
                </a:lnTo>
                <a:lnTo>
                  <a:pt x="179872" y="2010"/>
                </a:lnTo>
                <a:lnTo>
                  <a:pt x="178898" y="2209"/>
                </a:lnTo>
                <a:lnTo>
                  <a:pt x="177925" y="2421"/>
                </a:lnTo>
                <a:lnTo>
                  <a:pt x="175978" y="2871"/>
                </a:lnTo>
                <a:lnTo>
                  <a:pt x="174044" y="3332"/>
                </a:lnTo>
                <a:lnTo>
                  <a:pt x="172109" y="3832"/>
                </a:lnTo>
                <a:lnTo>
                  <a:pt x="170175" y="4356"/>
                </a:lnTo>
                <a:lnTo>
                  <a:pt x="168241" y="4892"/>
                </a:lnTo>
                <a:lnTo>
                  <a:pt x="166319" y="5454"/>
                </a:lnTo>
                <a:lnTo>
                  <a:pt x="164384" y="6028"/>
                </a:lnTo>
                <a:lnTo>
                  <a:pt x="162462" y="6615"/>
                </a:lnTo>
                <a:lnTo>
                  <a:pt x="160541" y="7214"/>
                </a:lnTo>
                <a:lnTo>
                  <a:pt x="158619" y="7825"/>
                </a:lnTo>
                <a:lnTo>
                  <a:pt x="156697" y="8437"/>
                </a:lnTo>
                <a:lnTo>
                  <a:pt x="149034" y="10920"/>
                </a:lnTo>
                <a:lnTo>
                  <a:pt x="145215" y="12143"/>
                </a:lnTo>
                <a:lnTo>
                  <a:pt x="143293" y="12730"/>
                </a:lnTo>
                <a:lnTo>
                  <a:pt x="141384" y="13316"/>
                </a:lnTo>
                <a:lnTo>
                  <a:pt x="138801" y="14090"/>
                </a:lnTo>
                <a:lnTo>
                  <a:pt x="137503" y="14464"/>
                </a:lnTo>
                <a:lnTo>
                  <a:pt x="136205" y="14826"/>
                </a:lnTo>
                <a:lnTo>
                  <a:pt x="134907" y="15188"/>
                </a:lnTo>
                <a:lnTo>
                  <a:pt x="133597" y="15538"/>
                </a:lnTo>
                <a:lnTo>
                  <a:pt x="132299" y="15887"/>
                </a:lnTo>
                <a:lnTo>
                  <a:pt x="130988" y="16211"/>
                </a:lnTo>
                <a:lnTo>
                  <a:pt x="129678" y="16536"/>
                </a:lnTo>
                <a:lnTo>
                  <a:pt x="128368" y="16848"/>
                </a:lnTo>
                <a:lnTo>
                  <a:pt x="127057" y="17160"/>
                </a:lnTo>
                <a:lnTo>
                  <a:pt x="125734" y="17447"/>
                </a:lnTo>
                <a:lnTo>
                  <a:pt x="124412" y="17734"/>
                </a:lnTo>
                <a:lnTo>
                  <a:pt x="123101" y="18009"/>
                </a:lnTo>
                <a:lnTo>
                  <a:pt x="121778" y="18258"/>
                </a:lnTo>
                <a:lnTo>
                  <a:pt x="120455" y="18508"/>
                </a:lnTo>
                <a:lnTo>
                  <a:pt x="119120" y="18745"/>
                </a:lnTo>
                <a:lnTo>
                  <a:pt x="117797" y="18969"/>
                </a:lnTo>
                <a:lnTo>
                  <a:pt x="116474" y="19182"/>
                </a:lnTo>
                <a:lnTo>
                  <a:pt x="115139" y="19369"/>
                </a:lnTo>
                <a:lnTo>
                  <a:pt x="113804" y="19556"/>
                </a:lnTo>
                <a:lnTo>
                  <a:pt x="112468" y="19718"/>
                </a:lnTo>
                <a:lnTo>
                  <a:pt x="111133" y="19868"/>
                </a:lnTo>
                <a:lnTo>
                  <a:pt x="109798" y="20005"/>
                </a:lnTo>
                <a:lnTo>
                  <a:pt x="108462" y="20118"/>
                </a:lnTo>
                <a:lnTo>
                  <a:pt x="107127" y="20230"/>
                </a:lnTo>
                <a:lnTo>
                  <a:pt x="105779" y="20317"/>
                </a:lnTo>
                <a:lnTo>
                  <a:pt x="104431" y="20380"/>
                </a:lnTo>
                <a:lnTo>
                  <a:pt x="103096" y="20430"/>
                </a:lnTo>
                <a:lnTo>
                  <a:pt x="101748" y="20467"/>
                </a:lnTo>
                <a:lnTo>
                  <a:pt x="100400" y="20480"/>
                </a:lnTo>
                <a:lnTo>
                  <a:pt x="99053" y="20480"/>
                </a:lnTo>
                <a:lnTo>
                  <a:pt x="97480" y="20455"/>
                </a:lnTo>
                <a:lnTo>
                  <a:pt x="95895" y="20405"/>
                </a:lnTo>
                <a:lnTo>
                  <a:pt x="94323" y="20330"/>
                </a:lnTo>
                <a:lnTo>
                  <a:pt x="92750" y="20230"/>
                </a:lnTo>
                <a:lnTo>
                  <a:pt x="91190" y="20105"/>
                </a:lnTo>
                <a:lnTo>
                  <a:pt x="89618" y="19955"/>
                </a:lnTo>
                <a:lnTo>
                  <a:pt x="88058" y="19793"/>
                </a:lnTo>
                <a:lnTo>
                  <a:pt x="86485" y="19606"/>
                </a:lnTo>
                <a:lnTo>
                  <a:pt x="84925" y="19406"/>
                </a:lnTo>
                <a:lnTo>
                  <a:pt x="83365" y="19182"/>
                </a:lnTo>
                <a:lnTo>
                  <a:pt x="81806" y="18945"/>
                </a:lnTo>
                <a:lnTo>
                  <a:pt x="80258" y="18682"/>
                </a:lnTo>
                <a:lnTo>
                  <a:pt x="78698" y="18408"/>
                </a:lnTo>
                <a:lnTo>
                  <a:pt x="77138" y="18121"/>
                </a:lnTo>
                <a:lnTo>
                  <a:pt x="75591" y="17821"/>
                </a:lnTo>
                <a:lnTo>
                  <a:pt x="74043" y="17497"/>
                </a:lnTo>
                <a:lnTo>
                  <a:pt x="72483" y="17172"/>
                </a:lnTo>
                <a:lnTo>
                  <a:pt x="70936" y="16823"/>
                </a:lnTo>
                <a:lnTo>
                  <a:pt x="69388" y="16474"/>
                </a:lnTo>
                <a:lnTo>
                  <a:pt x="67841" y="16112"/>
                </a:lnTo>
                <a:lnTo>
                  <a:pt x="66306" y="15737"/>
                </a:lnTo>
                <a:lnTo>
                  <a:pt x="64758" y="15350"/>
                </a:lnTo>
                <a:lnTo>
                  <a:pt x="61663" y="14564"/>
                </a:lnTo>
                <a:lnTo>
                  <a:pt x="58581" y="13740"/>
                </a:lnTo>
                <a:lnTo>
                  <a:pt x="55511" y="12917"/>
                </a:lnTo>
                <a:lnTo>
                  <a:pt x="52428" y="12068"/>
                </a:lnTo>
                <a:lnTo>
                  <a:pt x="49346" y="11207"/>
                </a:lnTo>
                <a:lnTo>
                  <a:pt x="46276" y="10358"/>
                </a:lnTo>
                <a:lnTo>
                  <a:pt x="43205" y="9510"/>
                </a:lnTo>
                <a:lnTo>
                  <a:pt x="40123" y="8686"/>
                </a:lnTo>
                <a:lnTo>
                  <a:pt x="37053" y="7875"/>
                </a:lnTo>
                <a:lnTo>
                  <a:pt x="35518" y="7476"/>
                </a:lnTo>
                <a:lnTo>
                  <a:pt x="33983" y="7089"/>
                </a:lnTo>
                <a:lnTo>
                  <a:pt x="32448" y="6702"/>
                </a:lnTo>
                <a:lnTo>
                  <a:pt x="30900" y="6328"/>
                </a:lnTo>
                <a:lnTo>
                  <a:pt x="29365" y="5966"/>
                </a:lnTo>
                <a:lnTo>
                  <a:pt x="27830" y="5616"/>
                </a:lnTo>
                <a:lnTo>
                  <a:pt x="26283" y="5279"/>
                </a:lnTo>
                <a:lnTo>
                  <a:pt x="24748" y="4955"/>
                </a:lnTo>
                <a:lnTo>
                  <a:pt x="23213" y="4630"/>
                </a:lnTo>
                <a:lnTo>
                  <a:pt x="21665" y="4331"/>
                </a:lnTo>
                <a:lnTo>
                  <a:pt x="20130" y="4044"/>
                </a:lnTo>
                <a:lnTo>
                  <a:pt x="18583" y="3782"/>
                </a:lnTo>
                <a:lnTo>
                  <a:pt x="17035" y="3520"/>
                </a:lnTo>
                <a:lnTo>
                  <a:pt x="15500" y="3282"/>
                </a:lnTo>
                <a:lnTo>
                  <a:pt x="13953" y="3070"/>
                </a:lnTo>
                <a:lnTo>
                  <a:pt x="12405" y="2871"/>
                </a:lnTo>
                <a:lnTo>
                  <a:pt x="10858" y="2683"/>
                </a:lnTo>
                <a:lnTo>
                  <a:pt x="9310" y="2521"/>
                </a:lnTo>
                <a:lnTo>
                  <a:pt x="7763" y="2384"/>
                </a:lnTo>
                <a:lnTo>
                  <a:pt x="6215" y="2272"/>
                </a:lnTo>
                <a:lnTo>
                  <a:pt x="4655" y="2172"/>
                </a:lnTo>
                <a:lnTo>
                  <a:pt x="3108" y="2109"/>
                </a:lnTo>
                <a:lnTo>
                  <a:pt x="1548" y="2059"/>
                </a:lnTo>
                <a:lnTo>
                  <a:pt x="0" y="2034"/>
                </a:lnTo>
                <a:lnTo>
                  <a:pt x="0" y="39549"/>
                </a:lnTo>
                <a:lnTo>
                  <a:pt x="208775" y="39549"/>
                </a:lnTo>
                <a:lnTo>
                  <a:pt x="208775" y="874"/>
                </a:lnTo>
                <a:lnTo>
                  <a:pt x="208126" y="762"/>
                </a:lnTo>
                <a:lnTo>
                  <a:pt x="207477" y="662"/>
                </a:lnTo>
                <a:lnTo>
                  <a:pt x="206816" y="562"/>
                </a:lnTo>
                <a:lnTo>
                  <a:pt x="206142" y="475"/>
                </a:lnTo>
                <a:lnTo>
                  <a:pt x="205468" y="400"/>
                </a:lnTo>
                <a:lnTo>
                  <a:pt x="204806" y="325"/>
                </a:lnTo>
                <a:lnTo>
                  <a:pt x="203459" y="212"/>
                </a:lnTo>
                <a:lnTo>
                  <a:pt x="202473" y="138"/>
                </a:lnTo>
                <a:lnTo>
                  <a:pt x="201474" y="88"/>
                </a:lnTo>
                <a:lnTo>
                  <a:pt x="200488" y="38"/>
                </a:lnTo>
                <a:lnTo>
                  <a:pt x="199490" y="13"/>
                </a:lnTo>
                <a:lnTo>
                  <a:pt x="1985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125" y="3621975"/>
            <a:ext cx="9143750" cy="2062649"/>
          </a:xfrm>
          <a:custGeom>
            <a:avLst/>
            <a:gdLst/>
            <a:ahLst/>
            <a:cxnLst/>
            <a:rect l="l" t="t" r="r" b="b"/>
            <a:pathLst>
              <a:path w="204707" h="37078" extrusionOk="0">
                <a:moveTo>
                  <a:pt x="142956" y="0"/>
                </a:moveTo>
                <a:lnTo>
                  <a:pt x="141746" y="13"/>
                </a:lnTo>
                <a:lnTo>
                  <a:pt x="140535" y="38"/>
                </a:lnTo>
                <a:lnTo>
                  <a:pt x="139337" y="75"/>
                </a:lnTo>
                <a:lnTo>
                  <a:pt x="138127" y="112"/>
                </a:lnTo>
                <a:lnTo>
                  <a:pt x="136929" y="162"/>
                </a:lnTo>
                <a:lnTo>
                  <a:pt x="135718" y="225"/>
                </a:lnTo>
                <a:lnTo>
                  <a:pt x="134520" y="300"/>
                </a:lnTo>
                <a:lnTo>
                  <a:pt x="133322" y="374"/>
                </a:lnTo>
                <a:lnTo>
                  <a:pt x="132111" y="462"/>
                </a:lnTo>
                <a:lnTo>
                  <a:pt x="130913" y="562"/>
                </a:lnTo>
                <a:lnTo>
                  <a:pt x="129715" y="662"/>
                </a:lnTo>
                <a:lnTo>
                  <a:pt x="128517" y="774"/>
                </a:lnTo>
                <a:lnTo>
                  <a:pt x="127319" y="899"/>
                </a:lnTo>
                <a:lnTo>
                  <a:pt x="126121" y="1036"/>
                </a:lnTo>
                <a:lnTo>
                  <a:pt x="124923" y="1173"/>
                </a:lnTo>
                <a:lnTo>
                  <a:pt x="123725" y="1323"/>
                </a:lnTo>
                <a:lnTo>
                  <a:pt x="122527" y="1485"/>
                </a:lnTo>
                <a:lnTo>
                  <a:pt x="121329" y="1647"/>
                </a:lnTo>
                <a:lnTo>
                  <a:pt x="120131" y="1822"/>
                </a:lnTo>
                <a:lnTo>
                  <a:pt x="118945" y="2009"/>
                </a:lnTo>
                <a:lnTo>
                  <a:pt x="117747" y="2197"/>
                </a:lnTo>
                <a:lnTo>
                  <a:pt x="116562" y="2396"/>
                </a:lnTo>
                <a:lnTo>
                  <a:pt x="115376" y="2608"/>
                </a:lnTo>
                <a:lnTo>
                  <a:pt x="114190" y="2821"/>
                </a:lnTo>
                <a:lnTo>
                  <a:pt x="112992" y="3045"/>
                </a:lnTo>
                <a:lnTo>
                  <a:pt x="111807" y="3270"/>
                </a:lnTo>
                <a:lnTo>
                  <a:pt x="110621" y="3507"/>
                </a:lnTo>
                <a:lnTo>
                  <a:pt x="109448" y="3756"/>
                </a:lnTo>
                <a:lnTo>
                  <a:pt x="108263" y="4006"/>
                </a:lnTo>
                <a:lnTo>
                  <a:pt x="107077" y="4268"/>
                </a:lnTo>
                <a:lnTo>
                  <a:pt x="105904" y="4543"/>
                </a:lnTo>
                <a:lnTo>
                  <a:pt x="104731" y="4817"/>
                </a:lnTo>
                <a:lnTo>
                  <a:pt x="102372" y="5391"/>
                </a:lnTo>
                <a:lnTo>
                  <a:pt x="100038" y="5990"/>
                </a:lnTo>
                <a:lnTo>
                  <a:pt x="97692" y="6627"/>
                </a:lnTo>
                <a:lnTo>
                  <a:pt x="95371" y="7276"/>
                </a:lnTo>
                <a:lnTo>
                  <a:pt x="93050" y="7962"/>
                </a:lnTo>
                <a:lnTo>
                  <a:pt x="90728" y="8673"/>
                </a:lnTo>
                <a:lnTo>
                  <a:pt x="88432" y="9410"/>
                </a:lnTo>
                <a:lnTo>
                  <a:pt x="86123" y="10171"/>
                </a:lnTo>
                <a:lnTo>
                  <a:pt x="83840" y="10957"/>
                </a:lnTo>
                <a:lnTo>
                  <a:pt x="81556" y="11768"/>
                </a:lnTo>
                <a:lnTo>
                  <a:pt x="79297" y="12605"/>
                </a:lnTo>
                <a:lnTo>
                  <a:pt x="77026" y="13466"/>
                </a:lnTo>
                <a:lnTo>
                  <a:pt x="74779" y="14352"/>
                </a:lnTo>
                <a:lnTo>
                  <a:pt x="72321" y="15338"/>
                </a:lnTo>
                <a:lnTo>
                  <a:pt x="69862" y="16349"/>
                </a:lnTo>
                <a:lnTo>
                  <a:pt x="67416" y="17384"/>
                </a:lnTo>
                <a:lnTo>
                  <a:pt x="64970" y="18420"/>
                </a:lnTo>
                <a:lnTo>
                  <a:pt x="60091" y="20517"/>
                </a:lnTo>
                <a:lnTo>
                  <a:pt x="57644" y="21565"/>
                </a:lnTo>
                <a:lnTo>
                  <a:pt x="55198" y="22588"/>
                </a:lnTo>
                <a:lnTo>
                  <a:pt x="52752" y="23612"/>
                </a:lnTo>
                <a:lnTo>
                  <a:pt x="50294" y="24610"/>
                </a:lnTo>
                <a:lnTo>
                  <a:pt x="47835" y="25584"/>
                </a:lnTo>
                <a:lnTo>
                  <a:pt x="46600" y="26070"/>
                </a:lnTo>
                <a:lnTo>
                  <a:pt x="45352" y="26532"/>
                </a:lnTo>
                <a:lnTo>
                  <a:pt x="44116" y="26994"/>
                </a:lnTo>
                <a:lnTo>
                  <a:pt x="42868" y="27443"/>
                </a:lnTo>
                <a:lnTo>
                  <a:pt x="41620" y="27892"/>
                </a:lnTo>
                <a:lnTo>
                  <a:pt x="40360" y="28317"/>
                </a:lnTo>
                <a:lnTo>
                  <a:pt x="39112" y="28741"/>
                </a:lnTo>
                <a:lnTo>
                  <a:pt x="37839" y="29140"/>
                </a:lnTo>
                <a:lnTo>
                  <a:pt x="36579" y="29540"/>
                </a:lnTo>
                <a:lnTo>
                  <a:pt x="35306" y="29914"/>
                </a:lnTo>
                <a:lnTo>
                  <a:pt x="34232" y="30226"/>
                </a:lnTo>
                <a:lnTo>
                  <a:pt x="33147" y="30525"/>
                </a:lnTo>
                <a:lnTo>
                  <a:pt x="32061" y="30813"/>
                </a:lnTo>
                <a:lnTo>
                  <a:pt x="30975" y="31087"/>
                </a:lnTo>
                <a:lnTo>
                  <a:pt x="29889" y="31349"/>
                </a:lnTo>
                <a:lnTo>
                  <a:pt x="28791" y="31611"/>
                </a:lnTo>
                <a:lnTo>
                  <a:pt x="27693" y="31848"/>
                </a:lnTo>
                <a:lnTo>
                  <a:pt x="26582" y="32073"/>
                </a:lnTo>
                <a:lnTo>
                  <a:pt x="25484" y="32285"/>
                </a:lnTo>
                <a:lnTo>
                  <a:pt x="24373" y="32485"/>
                </a:lnTo>
                <a:lnTo>
                  <a:pt x="23263" y="32672"/>
                </a:lnTo>
                <a:lnTo>
                  <a:pt x="22152" y="32834"/>
                </a:lnTo>
                <a:lnTo>
                  <a:pt x="21029" y="32996"/>
                </a:lnTo>
                <a:lnTo>
                  <a:pt x="19918" y="33134"/>
                </a:lnTo>
                <a:lnTo>
                  <a:pt x="18807" y="33259"/>
                </a:lnTo>
                <a:lnTo>
                  <a:pt x="17684" y="33358"/>
                </a:lnTo>
                <a:lnTo>
                  <a:pt x="16573" y="33446"/>
                </a:lnTo>
                <a:lnTo>
                  <a:pt x="15450" y="33521"/>
                </a:lnTo>
                <a:lnTo>
                  <a:pt x="14340" y="33583"/>
                </a:lnTo>
                <a:lnTo>
                  <a:pt x="13216" y="33620"/>
                </a:lnTo>
                <a:lnTo>
                  <a:pt x="12106" y="33633"/>
                </a:lnTo>
                <a:lnTo>
                  <a:pt x="10995" y="33645"/>
                </a:lnTo>
                <a:lnTo>
                  <a:pt x="9884" y="33620"/>
                </a:lnTo>
                <a:lnTo>
                  <a:pt x="8774" y="33583"/>
                </a:lnTo>
                <a:lnTo>
                  <a:pt x="7663" y="33533"/>
                </a:lnTo>
                <a:lnTo>
                  <a:pt x="6552" y="33446"/>
                </a:lnTo>
                <a:lnTo>
                  <a:pt x="5454" y="33358"/>
                </a:lnTo>
                <a:lnTo>
                  <a:pt x="4356" y="33234"/>
                </a:lnTo>
                <a:lnTo>
                  <a:pt x="3258" y="33096"/>
                </a:lnTo>
                <a:lnTo>
                  <a:pt x="2172" y="32934"/>
                </a:lnTo>
                <a:lnTo>
                  <a:pt x="1086" y="32747"/>
                </a:lnTo>
                <a:lnTo>
                  <a:pt x="0" y="32547"/>
                </a:lnTo>
                <a:lnTo>
                  <a:pt x="0" y="37077"/>
                </a:lnTo>
                <a:lnTo>
                  <a:pt x="204706" y="37077"/>
                </a:lnTo>
                <a:lnTo>
                  <a:pt x="204706" y="14364"/>
                </a:lnTo>
                <a:lnTo>
                  <a:pt x="203122" y="13553"/>
                </a:lnTo>
                <a:lnTo>
                  <a:pt x="201512" y="12767"/>
                </a:lnTo>
                <a:lnTo>
                  <a:pt x="199902" y="12006"/>
                </a:lnTo>
                <a:lnTo>
                  <a:pt x="198279" y="11257"/>
                </a:lnTo>
                <a:lnTo>
                  <a:pt x="196645" y="10545"/>
                </a:lnTo>
                <a:lnTo>
                  <a:pt x="195010" y="9847"/>
                </a:lnTo>
                <a:lnTo>
                  <a:pt x="193362" y="9173"/>
                </a:lnTo>
                <a:lnTo>
                  <a:pt x="191703" y="8536"/>
                </a:lnTo>
                <a:lnTo>
                  <a:pt x="190043" y="7912"/>
                </a:lnTo>
                <a:lnTo>
                  <a:pt x="188370" y="7313"/>
                </a:lnTo>
                <a:lnTo>
                  <a:pt x="186686" y="6739"/>
                </a:lnTo>
                <a:lnTo>
                  <a:pt x="185001" y="6190"/>
                </a:lnTo>
                <a:lnTo>
                  <a:pt x="183304" y="5666"/>
                </a:lnTo>
                <a:lnTo>
                  <a:pt x="181606" y="5167"/>
                </a:lnTo>
                <a:lnTo>
                  <a:pt x="179897" y="4680"/>
                </a:lnTo>
                <a:lnTo>
                  <a:pt x="178187" y="4231"/>
                </a:lnTo>
                <a:lnTo>
                  <a:pt x="176465" y="3794"/>
                </a:lnTo>
                <a:lnTo>
                  <a:pt x="174742" y="3395"/>
                </a:lnTo>
                <a:lnTo>
                  <a:pt x="173008" y="3008"/>
                </a:lnTo>
                <a:lnTo>
                  <a:pt x="171286" y="2646"/>
                </a:lnTo>
                <a:lnTo>
                  <a:pt x="169538" y="2309"/>
                </a:lnTo>
                <a:lnTo>
                  <a:pt x="167804" y="1997"/>
                </a:lnTo>
                <a:lnTo>
                  <a:pt x="166057" y="1710"/>
                </a:lnTo>
                <a:lnTo>
                  <a:pt x="164297" y="1435"/>
                </a:lnTo>
                <a:lnTo>
                  <a:pt x="162550" y="1186"/>
                </a:lnTo>
                <a:lnTo>
                  <a:pt x="160790" y="974"/>
                </a:lnTo>
                <a:lnTo>
                  <a:pt x="159030" y="774"/>
                </a:lnTo>
                <a:lnTo>
                  <a:pt x="157258" y="599"/>
                </a:lnTo>
                <a:lnTo>
                  <a:pt x="155499" y="437"/>
                </a:lnTo>
                <a:lnTo>
                  <a:pt x="153726" y="312"/>
                </a:lnTo>
                <a:lnTo>
                  <a:pt x="151954" y="200"/>
                </a:lnTo>
                <a:lnTo>
                  <a:pt x="150195" y="125"/>
                </a:lnTo>
                <a:lnTo>
                  <a:pt x="148984" y="75"/>
                </a:lnTo>
                <a:lnTo>
                  <a:pt x="147774" y="38"/>
                </a:lnTo>
                <a:lnTo>
                  <a:pt x="146563" y="13"/>
                </a:lnTo>
                <a:lnTo>
                  <a:pt x="1453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>
            <a:spLocks noGrp="1"/>
          </p:cNvSpPr>
          <p:nvPr>
            <p:ph type="title"/>
          </p:nvPr>
        </p:nvSpPr>
        <p:spPr>
          <a:xfrm>
            <a:off x="2646000" y="545975"/>
            <a:ext cx="38520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6"/>
          <p:cNvSpPr txBox="1"/>
          <p:nvPr/>
        </p:nvSpPr>
        <p:spPr>
          <a:xfrm>
            <a:off x="2109975" y="3555150"/>
            <a:ext cx="4924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26" name="Google Shape;326;p46"/>
          <p:cNvSpPr txBox="1">
            <a:spLocks noGrp="1"/>
          </p:cNvSpPr>
          <p:nvPr>
            <p:ph type="subTitle" idx="1"/>
          </p:nvPr>
        </p:nvSpPr>
        <p:spPr>
          <a:xfrm>
            <a:off x="3101850" y="2258250"/>
            <a:ext cx="2679900" cy="11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46"/>
          <p:cNvSpPr/>
          <p:nvPr/>
        </p:nvSpPr>
        <p:spPr>
          <a:xfrm rot="10800000" flipH="1">
            <a:off x="5678055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6"/>
          <p:cNvSpPr/>
          <p:nvPr/>
        </p:nvSpPr>
        <p:spPr>
          <a:xfrm flipH="1">
            <a:off x="-1895866" y="2705099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46"/>
          <p:cNvSpPr/>
          <p:nvPr/>
        </p:nvSpPr>
        <p:spPr>
          <a:xfrm flipH="1">
            <a:off x="-3439245" y="3231385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6"/>
          <p:cNvSpPr/>
          <p:nvPr/>
        </p:nvSpPr>
        <p:spPr>
          <a:xfrm rot="10800000" flipH="1">
            <a:off x="5857950" y="-1689151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/>
          <p:nvPr/>
        </p:nvSpPr>
        <p:spPr>
          <a:xfrm rot="-5400000" flipH="1">
            <a:off x="4452427" y="689474"/>
            <a:ext cx="5381057" cy="4002110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7"/>
          <p:cNvSpPr/>
          <p:nvPr/>
        </p:nvSpPr>
        <p:spPr>
          <a:xfrm rot="10800000">
            <a:off x="-895352" y="-251563"/>
            <a:ext cx="5567642" cy="5646629"/>
          </a:xfrm>
          <a:custGeom>
            <a:avLst/>
            <a:gdLst/>
            <a:ahLst/>
            <a:cxnLst/>
            <a:rect l="l" t="t" r="r" b="b"/>
            <a:pathLst>
              <a:path w="135055" h="136971" extrusionOk="0">
                <a:moveTo>
                  <a:pt x="1510" y="0"/>
                </a:moveTo>
                <a:lnTo>
                  <a:pt x="1294" y="419"/>
                </a:lnTo>
                <a:lnTo>
                  <a:pt x="1104" y="838"/>
                </a:lnTo>
                <a:lnTo>
                  <a:pt x="926" y="1282"/>
                </a:lnTo>
                <a:lnTo>
                  <a:pt x="761" y="1725"/>
                </a:lnTo>
                <a:lnTo>
                  <a:pt x="622" y="2182"/>
                </a:lnTo>
                <a:lnTo>
                  <a:pt x="495" y="2651"/>
                </a:lnTo>
                <a:lnTo>
                  <a:pt x="381" y="3134"/>
                </a:lnTo>
                <a:lnTo>
                  <a:pt x="292" y="3616"/>
                </a:lnTo>
                <a:lnTo>
                  <a:pt x="203" y="4110"/>
                </a:lnTo>
                <a:lnTo>
                  <a:pt x="140" y="4618"/>
                </a:lnTo>
                <a:lnTo>
                  <a:pt x="89" y="5112"/>
                </a:lnTo>
                <a:lnTo>
                  <a:pt x="51" y="5632"/>
                </a:lnTo>
                <a:lnTo>
                  <a:pt x="26" y="6140"/>
                </a:lnTo>
                <a:lnTo>
                  <a:pt x="13" y="6660"/>
                </a:lnTo>
                <a:lnTo>
                  <a:pt x="0" y="7180"/>
                </a:lnTo>
                <a:lnTo>
                  <a:pt x="13" y="7700"/>
                </a:lnTo>
                <a:lnTo>
                  <a:pt x="26" y="8220"/>
                </a:lnTo>
                <a:lnTo>
                  <a:pt x="51" y="8753"/>
                </a:lnTo>
                <a:lnTo>
                  <a:pt x="76" y="9273"/>
                </a:lnTo>
                <a:lnTo>
                  <a:pt x="114" y="9793"/>
                </a:lnTo>
                <a:lnTo>
                  <a:pt x="216" y="10820"/>
                </a:lnTo>
                <a:lnTo>
                  <a:pt x="330" y="11835"/>
                </a:lnTo>
                <a:lnTo>
                  <a:pt x="470" y="12837"/>
                </a:lnTo>
                <a:lnTo>
                  <a:pt x="622" y="13801"/>
                </a:lnTo>
                <a:lnTo>
                  <a:pt x="774" y="14727"/>
                </a:lnTo>
                <a:lnTo>
                  <a:pt x="926" y="15615"/>
                </a:lnTo>
                <a:lnTo>
                  <a:pt x="1040" y="16224"/>
                </a:lnTo>
                <a:lnTo>
                  <a:pt x="1180" y="16833"/>
                </a:lnTo>
                <a:lnTo>
                  <a:pt x="1332" y="17429"/>
                </a:lnTo>
                <a:lnTo>
                  <a:pt x="1497" y="18025"/>
                </a:lnTo>
                <a:lnTo>
                  <a:pt x="1675" y="18609"/>
                </a:lnTo>
                <a:lnTo>
                  <a:pt x="1878" y="19180"/>
                </a:lnTo>
                <a:lnTo>
                  <a:pt x="2093" y="19751"/>
                </a:lnTo>
                <a:lnTo>
                  <a:pt x="2321" y="20321"/>
                </a:lnTo>
                <a:lnTo>
                  <a:pt x="2575" y="20879"/>
                </a:lnTo>
                <a:lnTo>
                  <a:pt x="2829" y="21425"/>
                </a:lnTo>
                <a:lnTo>
                  <a:pt x="3108" y="21970"/>
                </a:lnTo>
                <a:lnTo>
                  <a:pt x="3400" y="22503"/>
                </a:lnTo>
                <a:lnTo>
                  <a:pt x="3704" y="23023"/>
                </a:lnTo>
                <a:lnTo>
                  <a:pt x="4034" y="23531"/>
                </a:lnTo>
                <a:lnTo>
                  <a:pt x="4364" y="24038"/>
                </a:lnTo>
                <a:lnTo>
                  <a:pt x="4706" y="24533"/>
                </a:lnTo>
                <a:lnTo>
                  <a:pt x="5074" y="25027"/>
                </a:lnTo>
                <a:lnTo>
                  <a:pt x="5442" y="25497"/>
                </a:lnTo>
                <a:lnTo>
                  <a:pt x="5835" y="25966"/>
                </a:lnTo>
                <a:lnTo>
                  <a:pt x="6241" y="26423"/>
                </a:lnTo>
                <a:lnTo>
                  <a:pt x="6647" y="26867"/>
                </a:lnTo>
                <a:lnTo>
                  <a:pt x="7078" y="27298"/>
                </a:lnTo>
                <a:lnTo>
                  <a:pt x="7510" y="27729"/>
                </a:lnTo>
                <a:lnTo>
                  <a:pt x="7966" y="28135"/>
                </a:lnTo>
                <a:lnTo>
                  <a:pt x="8423" y="28541"/>
                </a:lnTo>
                <a:lnTo>
                  <a:pt x="8905" y="28934"/>
                </a:lnTo>
                <a:lnTo>
                  <a:pt x="9387" y="29302"/>
                </a:lnTo>
                <a:lnTo>
                  <a:pt x="9882" y="29670"/>
                </a:lnTo>
                <a:lnTo>
                  <a:pt x="10389" y="30025"/>
                </a:lnTo>
                <a:lnTo>
                  <a:pt x="10909" y="30355"/>
                </a:lnTo>
                <a:lnTo>
                  <a:pt x="11429" y="30685"/>
                </a:lnTo>
                <a:lnTo>
                  <a:pt x="11975" y="31002"/>
                </a:lnTo>
                <a:lnTo>
                  <a:pt x="12799" y="31446"/>
                </a:lnTo>
                <a:lnTo>
                  <a:pt x="13636" y="31864"/>
                </a:lnTo>
                <a:lnTo>
                  <a:pt x="14486" y="32270"/>
                </a:lnTo>
                <a:lnTo>
                  <a:pt x="15349" y="32638"/>
                </a:lnTo>
                <a:lnTo>
                  <a:pt x="16224" y="32993"/>
                </a:lnTo>
                <a:lnTo>
                  <a:pt x="17099" y="33323"/>
                </a:lnTo>
                <a:lnTo>
                  <a:pt x="17987" y="33628"/>
                </a:lnTo>
                <a:lnTo>
                  <a:pt x="18888" y="33919"/>
                </a:lnTo>
                <a:lnTo>
                  <a:pt x="19788" y="34198"/>
                </a:lnTo>
                <a:lnTo>
                  <a:pt x="20702" y="34452"/>
                </a:lnTo>
                <a:lnTo>
                  <a:pt x="21615" y="34706"/>
                </a:lnTo>
                <a:lnTo>
                  <a:pt x="22528" y="34934"/>
                </a:lnTo>
                <a:lnTo>
                  <a:pt x="23454" y="35162"/>
                </a:lnTo>
                <a:lnTo>
                  <a:pt x="24393" y="35365"/>
                </a:lnTo>
                <a:lnTo>
                  <a:pt x="25319" y="35581"/>
                </a:lnTo>
                <a:lnTo>
                  <a:pt x="26258" y="35771"/>
                </a:lnTo>
                <a:lnTo>
                  <a:pt x="28135" y="36152"/>
                </a:lnTo>
                <a:lnTo>
                  <a:pt x="30012" y="36520"/>
                </a:lnTo>
                <a:lnTo>
                  <a:pt x="31890" y="36900"/>
                </a:lnTo>
                <a:lnTo>
                  <a:pt x="33754" y="37281"/>
                </a:lnTo>
                <a:lnTo>
                  <a:pt x="34693" y="37471"/>
                </a:lnTo>
                <a:lnTo>
                  <a:pt x="35619" y="37687"/>
                </a:lnTo>
                <a:lnTo>
                  <a:pt x="36532" y="37902"/>
                </a:lnTo>
                <a:lnTo>
                  <a:pt x="37446" y="38118"/>
                </a:lnTo>
                <a:lnTo>
                  <a:pt x="38359" y="38359"/>
                </a:lnTo>
                <a:lnTo>
                  <a:pt x="39260" y="38600"/>
                </a:lnTo>
                <a:lnTo>
                  <a:pt x="40160" y="38866"/>
                </a:lnTo>
                <a:lnTo>
                  <a:pt x="41048" y="39146"/>
                </a:lnTo>
                <a:lnTo>
                  <a:pt x="41568" y="39323"/>
                </a:lnTo>
                <a:lnTo>
                  <a:pt x="42101" y="39501"/>
                </a:lnTo>
                <a:lnTo>
                  <a:pt x="42621" y="39691"/>
                </a:lnTo>
                <a:lnTo>
                  <a:pt x="43141" y="39894"/>
                </a:lnTo>
                <a:lnTo>
                  <a:pt x="43674" y="40110"/>
                </a:lnTo>
                <a:lnTo>
                  <a:pt x="44194" y="40338"/>
                </a:lnTo>
                <a:lnTo>
                  <a:pt x="44714" y="40566"/>
                </a:lnTo>
                <a:lnTo>
                  <a:pt x="45247" y="40807"/>
                </a:lnTo>
                <a:lnTo>
                  <a:pt x="45767" y="41048"/>
                </a:lnTo>
                <a:lnTo>
                  <a:pt x="46287" y="41315"/>
                </a:lnTo>
                <a:lnTo>
                  <a:pt x="46794" y="41581"/>
                </a:lnTo>
                <a:lnTo>
                  <a:pt x="47314" y="41847"/>
                </a:lnTo>
                <a:lnTo>
                  <a:pt x="47822" y="42139"/>
                </a:lnTo>
                <a:lnTo>
                  <a:pt x="48329" y="42431"/>
                </a:lnTo>
                <a:lnTo>
                  <a:pt x="48824" y="42735"/>
                </a:lnTo>
                <a:lnTo>
                  <a:pt x="49331" y="43040"/>
                </a:lnTo>
                <a:lnTo>
                  <a:pt x="49813" y="43357"/>
                </a:lnTo>
                <a:lnTo>
                  <a:pt x="50308" y="43687"/>
                </a:lnTo>
                <a:lnTo>
                  <a:pt x="50790" y="44016"/>
                </a:lnTo>
                <a:lnTo>
                  <a:pt x="51259" y="44359"/>
                </a:lnTo>
                <a:lnTo>
                  <a:pt x="51729" y="44714"/>
                </a:lnTo>
                <a:lnTo>
                  <a:pt x="52185" y="45069"/>
                </a:lnTo>
                <a:lnTo>
                  <a:pt x="52642" y="45437"/>
                </a:lnTo>
                <a:lnTo>
                  <a:pt x="53086" y="45818"/>
                </a:lnTo>
                <a:lnTo>
                  <a:pt x="53530" y="46198"/>
                </a:lnTo>
                <a:lnTo>
                  <a:pt x="53961" y="46591"/>
                </a:lnTo>
                <a:lnTo>
                  <a:pt x="54380" y="46985"/>
                </a:lnTo>
                <a:lnTo>
                  <a:pt x="54786" y="47391"/>
                </a:lnTo>
                <a:lnTo>
                  <a:pt x="55192" y="47797"/>
                </a:lnTo>
                <a:lnTo>
                  <a:pt x="55572" y="48215"/>
                </a:lnTo>
                <a:lnTo>
                  <a:pt x="55953" y="48646"/>
                </a:lnTo>
                <a:lnTo>
                  <a:pt x="56321" y="49078"/>
                </a:lnTo>
                <a:lnTo>
                  <a:pt x="56676" y="49522"/>
                </a:lnTo>
                <a:lnTo>
                  <a:pt x="57018" y="49966"/>
                </a:lnTo>
                <a:lnTo>
                  <a:pt x="57361" y="50422"/>
                </a:lnTo>
                <a:lnTo>
                  <a:pt x="57678" y="50879"/>
                </a:lnTo>
                <a:lnTo>
                  <a:pt x="57982" y="51348"/>
                </a:lnTo>
                <a:lnTo>
                  <a:pt x="58274" y="51818"/>
                </a:lnTo>
                <a:lnTo>
                  <a:pt x="58553" y="52300"/>
                </a:lnTo>
                <a:lnTo>
                  <a:pt x="58819" y="52782"/>
                </a:lnTo>
                <a:lnTo>
                  <a:pt x="59061" y="53276"/>
                </a:lnTo>
                <a:lnTo>
                  <a:pt x="59302" y="53771"/>
                </a:lnTo>
                <a:lnTo>
                  <a:pt x="59517" y="54278"/>
                </a:lnTo>
                <a:lnTo>
                  <a:pt x="59720" y="54786"/>
                </a:lnTo>
                <a:lnTo>
                  <a:pt x="59898" y="55293"/>
                </a:lnTo>
                <a:lnTo>
                  <a:pt x="60075" y="55813"/>
                </a:lnTo>
                <a:lnTo>
                  <a:pt x="60215" y="56346"/>
                </a:lnTo>
                <a:lnTo>
                  <a:pt x="60354" y="56879"/>
                </a:lnTo>
                <a:lnTo>
                  <a:pt x="60469" y="57412"/>
                </a:lnTo>
                <a:lnTo>
                  <a:pt x="60557" y="57957"/>
                </a:lnTo>
                <a:lnTo>
                  <a:pt x="60646" y="58502"/>
                </a:lnTo>
                <a:lnTo>
                  <a:pt x="60697" y="59061"/>
                </a:lnTo>
                <a:lnTo>
                  <a:pt x="60735" y="59619"/>
                </a:lnTo>
                <a:lnTo>
                  <a:pt x="60748" y="60177"/>
                </a:lnTo>
                <a:lnTo>
                  <a:pt x="60748" y="60748"/>
                </a:lnTo>
                <a:lnTo>
                  <a:pt x="60722" y="61318"/>
                </a:lnTo>
                <a:lnTo>
                  <a:pt x="60684" y="61902"/>
                </a:lnTo>
                <a:lnTo>
                  <a:pt x="60608" y="62473"/>
                </a:lnTo>
                <a:lnTo>
                  <a:pt x="60519" y="63069"/>
                </a:lnTo>
                <a:lnTo>
                  <a:pt x="60405" y="63652"/>
                </a:lnTo>
                <a:lnTo>
                  <a:pt x="60266" y="64249"/>
                </a:lnTo>
                <a:lnTo>
                  <a:pt x="60113" y="64845"/>
                </a:lnTo>
                <a:lnTo>
                  <a:pt x="59923" y="65454"/>
                </a:lnTo>
                <a:lnTo>
                  <a:pt x="59720" y="66063"/>
                </a:lnTo>
                <a:lnTo>
                  <a:pt x="59568" y="66468"/>
                </a:lnTo>
                <a:lnTo>
                  <a:pt x="59403" y="66874"/>
                </a:lnTo>
                <a:lnTo>
                  <a:pt x="59225" y="67280"/>
                </a:lnTo>
                <a:lnTo>
                  <a:pt x="59035" y="67661"/>
                </a:lnTo>
                <a:lnTo>
                  <a:pt x="58845" y="68041"/>
                </a:lnTo>
                <a:lnTo>
                  <a:pt x="58642" y="68422"/>
                </a:lnTo>
                <a:lnTo>
                  <a:pt x="58426" y="68790"/>
                </a:lnTo>
                <a:lnTo>
                  <a:pt x="58211" y="69145"/>
                </a:lnTo>
                <a:lnTo>
                  <a:pt x="57982" y="69500"/>
                </a:lnTo>
                <a:lnTo>
                  <a:pt x="57754" y="69843"/>
                </a:lnTo>
                <a:lnTo>
                  <a:pt x="57500" y="70185"/>
                </a:lnTo>
                <a:lnTo>
                  <a:pt x="57259" y="70515"/>
                </a:lnTo>
                <a:lnTo>
                  <a:pt x="56993" y="70845"/>
                </a:lnTo>
                <a:lnTo>
                  <a:pt x="56727" y="71162"/>
                </a:lnTo>
                <a:lnTo>
                  <a:pt x="56460" y="71466"/>
                </a:lnTo>
                <a:lnTo>
                  <a:pt x="56168" y="71771"/>
                </a:lnTo>
                <a:lnTo>
                  <a:pt x="55889" y="72075"/>
                </a:lnTo>
                <a:lnTo>
                  <a:pt x="55598" y="72367"/>
                </a:lnTo>
                <a:lnTo>
                  <a:pt x="55293" y="72646"/>
                </a:lnTo>
                <a:lnTo>
                  <a:pt x="54989" y="72925"/>
                </a:lnTo>
                <a:lnTo>
                  <a:pt x="54672" y="73204"/>
                </a:lnTo>
                <a:lnTo>
                  <a:pt x="54354" y="73470"/>
                </a:lnTo>
                <a:lnTo>
                  <a:pt x="54025" y="73724"/>
                </a:lnTo>
                <a:lnTo>
                  <a:pt x="53695" y="73978"/>
                </a:lnTo>
                <a:lnTo>
                  <a:pt x="53365" y="74232"/>
                </a:lnTo>
                <a:lnTo>
                  <a:pt x="53023" y="74473"/>
                </a:lnTo>
                <a:lnTo>
                  <a:pt x="52325" y="74942"/>
                </a:lnTo>
                <a:lnTo>
                  <a:pt x="51615" y="75386"/>
                </a:lnTo>
                <a:lnTo>
                  <a:pt x="50879" y="75817"/>
                </a:lnTo>
                <a:lnTo>
                  <a:pt x="50143" y="76223"/>
                </a:lnTo>
                <a:lnTo>
                  <a:pt x="49382" y="76604"/>
                </a:lnTo>
                <a:lnTo>
                  <a:pt x="48608" y="76971"/>
                </a:lnTo>
                <a:lnTo>
                  <a:pt x="47822" y="77327"/>
                </a:lnTo>
                <a:lnTo>
                  <a:pt x="47035" y="77656"/>
                </a:lnTo>
                <a:lnTo>
                  <a:pt x="46236" y="77974"/>
                </a:lnTo>
                <a:lnTo>
                  <a:pt x="45424" y="78265"/>
                </a:lnTo>
                <a:lnTo>
                  <a:pt x="44625" y="78544"/>
                </a:lnTo>
                <a:lnTo>
                  <a:pt x="43801" y="78823"/>
                </a:lnTo>
                <a:lnTo>
                  <a:pt x="42989" y="79077"/>
                </a:lnTo>
                <a:lnTo>
                  <a:pt x="42177" y="79318"/>
                </a:lnTo>
                <a:lnTo>
                  <a:pt x="41365" y="79546"/>
                </a:lnTo>
                <a:lnTo>
                  <a:pt x="40553" y="79762"/>
                </a:lnTo>
                <a:lnTo>
                  <a:pt x="39742" y="79965"/>
                </a:lnTo>
                <a:lnTo>
                  <a:pt x="38942" y="80155"/>
                </a:lnTo>
                <a:lnTo>
                  <a:pt x="38143" y="80346"/>
                </a:lnTo>
                <a:lnTo>
                  <a:pt x="36761" y="80650"/>
                </a:lnTo>
                <a:lnTo>
                  <a:pt x="35365" y="80954"/>
                </a:lnTo>
                <a:lnTo>
                  <a:pt x="32562" y="81563"/>
                </a:lnTo>
                <a:lnTo>
                  <a:pt x="31154" y="81880"/>
                </a:lnTo>
                <a:lnTo>
                  <a:pt x="29746" y="82210"/>
                </a:lnTo>
                <a:lnTo>
                  <a:pt x="28338" y="82565"/>
                </a:lnTo>
                <a:lnTo>
                  <a:pt x="27640" y="82756"/>
                </a:lnTo>
                <a:lnTo>
                  <a:pt x="26955" y="82959"/>
                </a:lnTo>
                <a:lnTo>
                  <a:pt x="26258" y="83162"/>
                </a:lnTo>
                <a:lnTo>
                  <a:pt x="25573" y="83365"/>
                </a:lnTo>
                <a:lnTo>
                  <a:pt x="24888" y="83593"/>
                </a:lnTo>
                <a:lnTo>
                  <a:pt x="24203" y="83821"/>
                </a:lnTo>
                <a:lnTo>
                  <a:pt x="23530" y="84062"/>
                </a:lnTo>
                <a:lnTo>
                  <a:pt x="22858" y="84316"/>
                </a:lnTo>
                <a:lnTo>
                  <a:pt x="22199" y="84582"/>
                </a:lnTo>
                <a:lnTo>
                  <a:pt x="21539" y="84861"/>
                </a:lnTo>
                <a:lnTo>
                  <a:pt x="20892" y="85153"/>
                </a:lnTo>
                <a:lnTo>
                  <a:pt x="20245" y="85470"/>
                </a:lnTo>
                <a:lnTo>
                  <a:pt x="19598" y="85787"/>
                </a:lnTo>
                <a:lnTo>
                  <a:pt x="18977" y="86130"/>
                </a:lnTo>
                <a:lnTo>
                  <a:pt x="18355" y="86485"/>
                </a:lnTo>
                <a:lnTo>
                  <a:pt x="17746" y="86853"/>
                </a:lnTo>
                <a:lnTo>
                  <a:pt x="17137" y="87246"/>
                </a:lnTo>
                <a:lnTo>
                  <a:pt x="16541" y="87652"/>
                </a:lnTo>
                <a:lnTo>
                  <a:pt x="15742" y="88235"/>
                </a:lnTo>
                <a:lnTo>
                  <a:pt x="14968" y="88832"/>
                </a:lnTo>
                <a:lnTo>
                  <a:pt x="14232" y="89441"/>
                </a:lnTo>
                <a:lnTo>
                  <a:pt x="13522" y="90075"/>
                </a:lnTo>
                <a:lnTo>
                  <a:pt x="12824" y="90709"/>
                </a:lnTo>
                <a:lnTo>
                  <a:pt x="12165" y="91369"/>
                </a:lnTo>
                <a:lnTo>
                  <a:pt x="11543" y="92041"/>
                </a:lnTo>
                <a:lnTo>
                  <a:pt x="10934" y="92713"/>
                </a:lnTo>
                <a:lnTo>
                  <a:pt x="10351" y="93411"/>
                </a:lnTo>
                <a:lnTo>
                  <a:pt x="9806" y="94109"/>
                </a:lnTo>
                <a:lnTo>
                  <a:pt x="9285" y="94832"/>
                </a:lnTo>
                <a:lnTo>
                  <a:pt x="8791" y="95555"/>
                </a:lnTo>
                <a:lnTo>
                  <a:pt x="8321" y="96290"/>
                </a:lnTo>
                <a:lnTo>
                  <a:pt x="7877" y="97026"/>
                </a:lnTo>
                <a:lnTo>
                  <a:pt x="7472" y="97787"/>
                </a:lnTo>
                <a:lnTo>
                  <a:pt x="7078" y="98548"/>
                </a:lnTo>
                <a:lnTo>
                  <a:pt x="6723" y="99309"/>
                </a:lnTo>
                <a:lnTo>
                  <a:pt x="6381" y="100083"/>
                </a:lnTo>
                <a:lnTo>
                  <a:pt x="6076" y="100869"/>
                </a:lnTo>
                <a:lnTo>
                  <a:pt x="5797" y="101656"/>
                </a:lnTo>
                <a:lnTo>
                  <a:pt x="5543" y="102442"/>
                </a:lnTo>
                <a:lnTo>
                  <a:pt x="5328" y="103242"/>
                </a:lnTo>
                <a:lnTo>
                  <a:pt x="5125" y="104041"/>
                </a:lnTo>
                <a:lnTo>
                  <a:pt x="4947" y="104840"/>
                </a:lnTo>
                <a:lnTo>
                  <a:pt x="4808" y="105652"/>
                </a:lnTo>
                <a:lnTo>
                  <a:pt x="4681" y="106463"/>
                </a:lnTo>
                <a:lnTo>
                  <a:pt x="4592" y="107275"/>
                </a:lnTo>
                <a:lnTo>
                  <a:pt x="4529" y="108087"/>
                </a:lnTo>
                <a:lnTo>
                  <a:pt x="4491" y="108899"/>
                </a:lnTo>
                <a:lnTo>
                  <a:pt x="4478" y="109711"/>
                </a:lnTo>
                <a:lnTo>
                  <a:pt x="4491" y="110535"/>
                </a:lnTo>
                <a:lnTo>
                  <a:pt x="4529" y="111347"/>
                </a:lnTo>
                <a:lnTo>
                  <a:pt x="4592" y="112159"/>
                </a:lnTo>
                <a:lnTo>
                  <a:pt x="4681" y="112971"/>
                </a:lnTo>
                <a:lnTo>
                  <a:pt x="4808" y="113783"/>
                </a:lnTo>
                <a:lnTo>
                  <a:pt x="4947" y="114582"/>
                </a:lnTo>
                <a:lnTo>
                  <a:pt x="5112" y="115381"/>
                </a:lnTo>
                <a:lnTo>
                  <a:pt x="5315" y="116180"/>
                </a:lnTo>
                <a:lnTo>
                  <a:pt x="5531" y="116979"/>
                </a:lnTo>
                <a:lnTo>
                  <a:pt x="5784" y="117766"/>
                </a:lnTo>
                <a:lnTo>
                  <a:pt x="6051" y="118552"/>
                </a:lnTo>
                <a:lnTo>
                  <a:pt x="6355" y="119326"/>
                </a:lnTo>
                <a:lnTo>
                  <a:pt x="6685" y="120100"/>
                </a:lnTo>
                <a:lnTo>
                  <a:pt x="7028" y="120861"/>
                </a:lnTo>
                <a:lnTo>
                  <a:pt x="7408" y="121622"/>
                </a:lnTo>
                <a:lnTo>
                  <a:pt x="7814" y="122370"/>
                </a:lnTo>
                <a:lnTo>
                  <a:pt x="8245" y="123106"/>
                </a:lnTo>
                <a:lnTo>
                  <a:pt x="8689" y="123829"/>
                </a:lnTo>
                <a:lnTo>
                  <a:pt x="9171" y="124552"/>
                </a:lnTo>
                <a:lnTo>
                  <a:pt x="9679" y="125262"/>
                </a:lnTo>
                <a:lnTo>
                  <a:pt x="10211" y="125960"/>
                </a:lnTo>
                <a:lnTo>
                  <a:pt x="10757" y="126645"/>
                </a:lnTo>
                <a:lnTo>
                  <a:pt x="11340" y="127317"/>
                </a:lnTo>
                <a:lnTo>
                  <a:pt x="11949" y="127977"/>
                </a:lnTo>
                <a:lnTo>
                  <a:pt x="12571" y="128624"/>
                </a:lnTo>
                <a:lnTo>
                  <a:pt x="13230" y="129258"/>
                </a:lnTo>
                <a:lnTo>
                  <a:pt x="13915" y="129880"/>
                </a:lnTo>
                <a:lnTo>
                  <a:pt x="14626" y="130488"/>
                </a:lnTo>
                <a:lnTo>
                  <a:pt x="15349" y="131085"/>
                </a:lnTo>
                <a:lnTo>
                  <a:pt x="16110" y="131655"/>
                </a:lnTo>
                <a:lnTo>
                  <a:pt x="16884" y="132214"/>
                </a:lnTo>
                <a:lnTo>
                  <a:pt x="17695" y="132746"/>
                </a:lnTo>
                <a:lnTo>
                  <a:pt x="18520" y="133279"/>
                </a:lnTo>
                <a:lnTo>
                  <a:pt x="19383" y="133774"/>
                </a:lnTo>
                <a:lnTo>
                  <a:pt x="20930" y="134611"/>
                </a:lnTo>
                <a:lnTo>
                  <a:pt x="22490" y="135423"/>
                </a:lnTo>
                <a:lnTo>
                  <a:pt x="24063" y="136209"/>
                </a:lnTo>
                <a:lnTo>
                  <a:pt x="25649" y="136970"/>
                </a:lnTo>
                <a:lnTo>
                  <a:pt x="135055" y="136970"/>
                </a:lnTo>
                <a:lnTo>
                  <a:pt x="13505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bg>
      <p:bgPr>
        <a:solidFill>
          <a:schemeClr val="accent2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/>
          <p:nvPr/>
        </p:nvSpPr>
        <p:spPr>
          <a:xfrm rot="10800000" flipH="1">
            <a:off x="0" y="72"/>
            <a:ext cx="6900329" cy="5132054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8"/>
          <p:cNvSpPr/>
          <p:nvPr/>
        </p:nvSpPr>
        <p:spPr>
          <a:xfrm flipH="1">
            <a:off x="2228210" y="-25"/>
            <a:ext cx="6915789" cy="5143552"/>
          </a:xfrm>
          <a:custGeom>
            <a:avLst/>
            <a:gdLst/>
            <a:ahLst/>
            <a:cxnLst/>
            <a:rect l="l" t="t" r="r" b="b"/>
            <a:pathLst>
              <a:path w="67217" h="49992" extrusionOk="0">
                <a:moveTo>
                  <a:pt x="0" y="1"/>
                </a:moveTo>
                <a:lnTo>
                  <a:pt x="0" y="49991"/>
                </a:lnTo>
                <a:lnTo>
                  <a:pt x="67217" y="49991"/>
                </a:lnTo>
                <a:lnTo>
                  <a:pt x="67128" y="49484"/>
                </a:lnTo>
                <a:lnTo>
                  <a:pt x="67026" y="48989"/>
                </a:lnTo>
                <a:lnTo>
                  <a:pt x="66900" y="48494"/>
                </a:lnTo>
                <a:lnTo>
                  <a:pt x="66760" y="48000"/>
                </a:lnTo>
                <a:lnTo>
                  <a:pt x="66595" y="47518"/>
                </a:lnTo>
                <a:lnTo>
                  <a:pt x="66418" y="47036"/>
                </a:lnTo>
                <a:lnTo>
                  <a:pt x="66215" y="46554"/>
                </a:lnTo>
                <a:lnTo>
                  <a:pt x="65999" y="46084"/>
                </a:lnTo>
                <a:lnTo>
                  <a:pt x="65530" y="45222"/>
                </a:lnTo>
                <a:lnTo>
                  <a:pt x="65035" y="44372"/>
                </a:lnTo>
                <a:lnTo>
                  <a:pt x="64528" y="43522"/>
                </a:lnTo>
                <a:lnTo>
                  <a:pt x="64020" y="42685"/>
                </a:lnTo>
                <a:lnTo>
                  <a:pt x="63475" y="41860"/>
                </a:lnTo>
                <a:lnTo>
                  <a:pt x="62929" y="41036"/>
                </a:lnTo>
                <a:lnTo>
                  <a:pt x="62358" y="40237"/>
                </a:lnTo>
                <a:lnTo>
                  <a:pt x="61775" y="39463"/>
                </a:lnTo>
                <a:lnTo>
                  <a:pt x="61179" y="38702"/>
                </a:lnTo>
                <a:lnTo>
                  <a:pt x="60557" y="37953"/>
                </a:lnTo>
                <a:lnTo>
                  <a:pt x="59923" y="37230"/>
                </a:lnTo>
                <a:lnTo>
                  <a:pt x="59593" y="36875"/>
                </a:lnTo>
                <a:lnTo>
                  <a:pt x="59263" y="36533"/>
                </a:lnTo>
                <a:lnTo>
                  <a:pt x="58934" y="36190"/>
                </a:lnTo>
                <a:lnTo>
                  <a:pt x="58591" y="35860"/>
                </a:lnTo>
                <a:lnTo>
                  <a:pt x="58249" y="35543"/>
                </a:lnTo>
                <a:lnTo>
                  <a:pt x="57906" y="35226"/>
                </a:lnTo>
                <a:lnTo>
                  <a:pt x="57551" y="34909"/>
                </a:lnTo>
                <a:lnTo>
                  <a:pt x="57196" y="34605"/>
                </a:lnTo>
                <a:lnTo>
                  <a:pt x="56828" y="34313"/>
                </a:lnTo>
                <a:lnTo>
                  <a:pt x="56460" y="34021"/>
                </a:lnTo>
                <a:lnTo>
                  <a:pt x="56092" y="33742"/>
                </a:lnTo>
                <a:lnTo>
                  <a:pt x="55712" y="33476"/>
                </a:lnTo>
                <a:lnTo>
                  <a:pt x="55331" y="33222"/>
                </a:lnTo>
                <a:lnTo>
                  <a:pt x="54938" y="32968"/>
                </a:lnTo>
                <a:lnTo>
                  <a:pt x="54545" y="32715"/>
                </a:lnTo>
                <a:lnTo>
                  <a:pt x="54151" y="32486"/>
                </a:lnTo>
                <a:lnTo>
                  <a:pt x="53745" y="32258"/>
                </a:lnTo>
                <a:lnTo>
                  <a:pt x="53340" y="32055"/>
                </a:lnTo>
                <a:lnTo>
                  <a:pt x="52921" y="31839"/>
                </a:lnTo>
                <a:lnTo>
                  <a:pt x="52502" y="31649"/>
                </a:lnTo>
                <a:lnTo>
                  <a:pt x="52084" y="31472"/>
                </a:lnTo>
                <a:lnTo>
                  <a:pt x="51652" y="31294"/>
                </a:lnTo>
                <a:lnTo>
                  <a:pt x="51221" y="31142"/>
                </a:lnTo>
                <a:lnTo>
                  <a:pt x="50777" y="30990"/>
                </a:lnTo>
                <a:lnTo>
                  <a:pt x="50333" y="30850"/>
                </a:lnTo>
                <a:lnTo>
                  <a:pt x="49877" y="30723"/>
                </a:lnTo>
                <a:lnTo>
                  <a:pt x="49420" y="30609"/>
                </a:lnTo>
                <a:lnTo>
                  <a:pt x="48963" y="30508"/>
                </a:lnTo>
                <a:lnTo>
                  <a:pt x="48494" y="30419"/>
                </a:lnTo>
                <a:lnTo>
                  <a:pt x="48012" y="30343"/>
                </a:lnTo>
                <a:lnTo>
                  <a:pt x="47543" y="30267"/>
                </a:lnTo>
                <a:lnTo>
                  <a:pt x="47048" y="30216"/>
                </a:lnTo>
                <a:lnTo>
                  <a:pt x="46566" y="30178"/>
                </a:lnTo>
                <a:lnTo>
                  <a:pt x="46059" y="30165"/>
                </a:lnTo>
                <a:lnTo>
                  <a:pt x="45564" y="30152"/>
                </a:lnTo>
                <a:lnTo>
                  <a:pt x="45056" y="30152"/>
                </a:lnTo>
                <a:lnTo>
                  <a:pt x="44536" y="30165"/>
                </a:lnTo>
                <a:lnTo>
                  <a:pt x="44016" y="30203"/>
                </a:lnTo>
                <a:lnTo>
                  <a:pt x="43483" y="30241"/>
                </a:lnTo>
                <a:lnTo>
                  <a:pt x="42951" y="30305"/>
                </a:lnTo>
                <a:lnTo>
                  <a:pt x="42418" y="30381"/>
                </a:lnTo>
                <a:lnTo>
                  <a:pt x="41873" y="30482"/>
                </a:lnTo>
                <a:lnTo>
                  <a:pt x="41061" y="30622"/>
                </a:lnTo>
                <a:lnTo>
                  <a:pt x="40224" y="30787"/>
                </a:lnTo>
                <a:lnTo>
                  <a:pt x="39361" y="30977"/>
                </a:lnTo>
                <a:lnTo>
                  <a:pt x="38486" y="31180"/>
                </a:lnTo>
                <a:lnTo>
                  <a:pt x="36684" y="31624"/>
                </a:lnTo>
                <a:lnTo>
                  <a:pt x="34845" y="32068"/>
                </a:lnTo>
                <a:lnTo>
                  <a:pt x="33906" y="32283"/>
                </a:lnTo>
                <a:lnTo>
                  <a:pt x="32980" y="32486"/>
                </a:lnTo>
                <a:lnTo>
                  <a:pt x="32042" y="32689"/>
                </a:lnTo>
                <a:lnTo>
                  <a:pt x="31103" y="32854"/>
                </a:lnTo>
                <a:lnTo>
                  <a:pt x="30177" y="33019"/>
                </a:lnTo>
                <a:lnTo>
                  <a:pt x="29264" y="33146"/>
                </a:lnTo>
                <a:lnTo>
                  <a:pt x="28807" y="33197"/>
                </a:lnTo>
                <a:lnTo>
                  <a:pt x="28351" y="33247"/>
                </a:lnTo>
                <a:lnTo>
                  <a:pt x="27894" y="33285"/>
                </a:lnTo>
                <a:lnTo>
                  <a:pt x="27450" y="33311"/>
                </a:lnTo>
                <a:lnTo>
                  <a:pt x="27006" y="33336"/>
                </a:lnTo>
                <a:lnTo>
                  <a:pt x="26575" y="33349"/>
                </a:lnTo>
                <a:lnTo>
                  <a:pt x="26131" y="33349"/>
                </a:lnTo>
                <a:lnTo>
                  <a:pt x="25712" y="33336"/>
                </a:lnTo>
                <a:lnTo>
                  <a:pt x="25281" y="33311"/>
                </a:lnTo>
                <a:lnTo>
                  <a:pt x="24862" y="33285"/>
                </a:lnTo>
                <a:lnTo>
                  <a:pt x="24456" y="33235"/>
                </a:lnTo>
                <a:lnTo>
                  <a:pt x="24050" y="33171"/>
                </a:lnTo>
                <a:lnTo>
                  <a:pt x="23645" y="33095"/>
                </a:lnTo>
                <a:lnTo>
                  <a:pt x="23251" y="33019"/>
                </a:lnTo>
                <a:lnTo>
                  <a:pt x="22871" y="32918"/>
                </a:lnTo>
                <a:lnTo>
                  <a:pt x="22490" y="32791"/>
                </a:lnTo>
                <a:lnTo>
                  <a:pt x="22122" y="32664"/>
                </a:lnTo>
                <a:lnTo>
                  <a:pt x="21754" y="32524"/>
                </a:lnTo>
                <a:lnTo>
                  <a:pt x="21399" y="32359"/>
                </a:lnTo>
                <a:lnTo>
                  <a:pt x="21057" y="32169"/>
                </a:lnTo>
                <a:lnTo>
                  <a:pt x="20727" y="31979"/>
                </a:lnTo>
                <a:lnTo>
                  <a:pt x="20397" y="31763"/>
                </a:lnTo>
                <a:lnTo>
                  <a:pt x="20080" y="31522"/>
                </a:lnTo>
                <a:lnTo>
                  <a:pt x="19776" y="31269"/>
                </a:lnTo>
                <a:lnTo>
                  <a:pt x="19484" y="31002"/>
                </a:lnTo>
                <a:lnTo>
                  <a:pt x="19192" y="30710"/>
                </a:lnTo>
                <a:lnTo>
                  <a:pt x="18926" y="30393"/>
                </a:lnTo>
                <a:lnTo>
                  <a:pt x="18659" y="30064"/>
                </a:lnTo>
                <a:lnTo>
                  <a:pt x="18418" y="29708"/>
                </a:lnTo>
                <a:lnTo>
                  <a:pt x="18177" y="29328"/>
                </a:lnTo>
                <a:lnTo>
                  <a:pt x="17949" y="28922"/>
                </a:lnTo>
                <a:lnTo>
                  <a:pt x="17746" y="28503"/>
                </a:lnTo>
                <a:lnTo>
                  <a:pt x="17543" y="28059"/>
                </a:lnTo>
                <a:lnTo>
                  <a:pt x="17353" y="27590"/>
                </a:lnTo>
                <a:lnTo>
                  <a:pt x="17188" y="27095"/>
                </a:lnTo>
                <a:lnTo>
                  <a:pt x="17023" y="26575"/>
                </a:lnTo>
                <a:lnTo>
                  <a:pt x="16896" y="25979"/>
                </a:lnTo>
                <a:lnTo>
                  <a:pt x="16782" y="25383"/>
                </a:lnTo>
                <a:lnTo>
                  <a:pt x="16566" y="24178"/>
                </a:lnTo>
                <a:lnTo>
                  <a:pt x="16376" y="22985"/>
                </a:lnTo>
                <a:lnTo>
                  <a:pt x="16211" y="21793"/>
                </a:lnTo>
                <a:lnTo>
                  <a:pt x="15881" y="19421"/>
                </a:lnTo>
                <a:lnTo>
                  <a:pt x="15704" y="18254"/>
                </a:lnTo>
                <a:lnTo>
                  <a:pt x="15526" y="17087"/>
                </a:lnTo>
                <a:lnTo>
                  <a:pt x="15412" y="16504"/>
                </a:lnTo>
                <a:lnTo>
                  <a:pt x="15311" y="15920"/>
                </a:lnTo>
                <a:lnTo>
                  <a:pt x="15184" y="15349"/>
                </a:lnTo>
                <a:lnTo>
                  <a:pt x="15057" y="14766"/>
                </a:lnTo>
                <a:lnTo>
                  <a:pt x="14917" y="14195"/>
                </a:lnTo>
                <a:lnTo>
                  <a:pt x="14778" y="13637"/>
                </a:lnTo>
                <a:lnTo>
                  <a:pt x="14613" y="13066"/>
                </a:lnTo>
                <a:lnTo>
                  <a:pt x="14435" y="12508"/>
                </a:lnTo>
                <a:lnTo>
                  <a:pt x="14245" y="11937"/>
                </a:lnTo>
                <a:lnTo>
                  <a:pt x="14042" y="11392"/>
                </a:lnTo>
                <a:lnTo>
                  <a:pt x="13814" y="10833"/>
                </a:lnTo>
                <a:lnTo>
                  <a:pt x="13573" y="10288"/>
                </a:lnTo>
                <a:lnTo>
                  <a:pt x="13319" y="9743"/>
                </a:lnTo>
                <a:lnTo>
                  <a:pt x="13040" y="9197"/>
                </a:lnTo>
                <a:lnTo>
                  <a:pt x="12736" y="8652"/>
                </a:lnTo>
                <a:lnTo>
                  <a:pt x="12418" y="8119"/>
                </a:lnTo>
                <a:lnTo>
                  <a:pt x="12139" y="7713"/>
                </a:lnTo>
                <a:lnTo>
                  <a:pt x="11848" y="7320"/>
                </a:lnTo>
                <a:lnTo>
                  <a:pt x="11543" y="6927"/>
                </a:lnTo>
                <a:lnTo>
                  <a:pt x="11239" y="6546"/>
                </a:lnTo>
                <a:lnTo>
                  <a:pt x="10922" y="6178"/>
                </a:lnTo>
                <a:lnTo>
                  <a:pt x="10605" y="5823"/>
                </a:lnTo>
                <a:lnTo>
                  <a:pt x="10275" y="5468"/>
                </a:lnTo>
                <a:lnTo>
                  <a:pt x="9932" y="5125"/>
                </a:lnTo>
                <a:lnTo>
                  <a:pt x="9590" y="4796"/>
                </a:lnTo>
                <a:lnTo>
                  <a:pt x="9235" y="4478"/>
                </a:lnTo>
                <a:lnTo>
                  <a:pt x="8867" y="4161"/>
                </a:lnTo>
                <a:lnTo>
                  <a:pt x="8499" y="3870"/>
                </a:lnTo>
                <a:lnTo>
                  <a:pt x="8118" y="3578"/>
                </a:lnTo>
                <a:lnTo>
                  <a:pt x="7738" y="3286"/>
                </a:lnTo>
                <a:lnTo>
                  <a:pt x="7357" y="3020"/>
                </a:lnTo>
                <a:lnTo>
                  <a:pt x="6951" y="2766"/>
                </a:lnTo>
                <a:lnTo>
                  <a:pt x="6558" y="2512"/>
                </a:lnTo>
                <a:lnTo>
                  <a:pt x="6152" y="2271"/>
                </a:lnTo>
                <a:lnTo>
                  <a:pt x="5734" y="2043"/>
                </a:lnTo>
                <a:lnTo>
                  <a:pt x="5315" y="1815"/>
                </a:lnTo>
                <a:lnTo>
                  <a:pt x="4896" y="1612"/>
                </a:lnTo>
                <a:lnTo>
                  <a:pt x="4478" y="1409"/>
                </a:lnTo>
                <a:lnTo>
                  <a:pt x="4047" y="1218"/>
                </a:lnTo>
                <a:lnTo>
                  <a:pt x="3603" y="1041"/>
                </a:lnTo>
                <a:lnTo>
                  <a:pt x="3171" y="876"/>
                </a:lnTo>
                <a:lnTo>
                  <a:pt x="2727" y="724"/>
                </a:lnTo>
                <a:lnTo>
                  <a:pt x="2283" y="572"/>
                </a:lnTo>
                <a:lnTo>
                  <a:pt x="1827" y="432"/>
                </a:lnTo>
                <a:lnTo>
                  <a:pt x="1370" y="318"/>
                </a:lnTo>
                <a:lnTo>
                  <a:pt x="913" y="204"/>
                </a:lnTo>
                <a:lnTo>
                  <a:pt x="457" y="8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bg>
      <p:bgPr>
        <a:solidFill>
          <a:schemeClr val="accent3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"/>
          <p:cNvSpPr/>
          <p:nvPr/>
        </p:nvSpPr>
        <p:spPr>
          <a:xfrm rot="10800000" flipH="1">
            <a:off x="5411355" y="-8077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9"/>
          <p:cNvSpPr/>
          <p:nvPr/>
        </p:nvSpPr>
        <p:spPr>
          <a:xfrm flipH="1">
            <a:off x="-253" y="0"/>
            <a:ext cx="7158394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5527334" y="7353"/>
            <a:ext cx="3616583" cy="1431000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flipH="1">
            <a:off x="-67" y="4035976"/>
            <a:ext cx="2818856" cy="1115353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723900" y="1557625"/>
            <a:ext cx="3436800" cy="24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2034149" y="3206225"/>
            <a:ext cx="6049519" cy="3234165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flipH="1">
            <a:off x="-1657202" y="3863466"/>
            <a:ext cx="4874649" cy="350263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 rot="10800000" flipH="1">
            <a:off x="2658617" y="-1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-83" y="2577424"/>
            <a:ext cx="6485384" cy="2566085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ctrTitle"/>
          </p:nvPr>
        </p:nvSpPr>
        <p:spPr>
          <a:xfrm>
            <a:off x="1347750" y="1440000"/>
            <a:ext cx="6448500" cy="22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None/>
              <a:defRPr sz="9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/>
          <p:nvPr/>
        </p:nvSpPr>
        <p:spPr>
          <a:xfrm rot="10800000" flipH="1">
            <a:off x="4542425" y="-381013"/>
            <a:ext cx="7021108" cy="375361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rot="10800000" flipH="1">
            <a:off x="5468505" y="-1455425"/>
            <a:ext cx="5657624" cy="4065224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5244000" y="3556275"/>
            <a:ext cx="31800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ctrTitle"/>
          </p:nvPr>
        </p:nvSpPr>
        <p:spPr>
          <a:xfrm>
            <a:off x="5533650" y="2986150"/>
            <a:ext cx="2886300" cy="16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b="1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>
            <a:off x="12" y="-1"/>
            <a:ext cx="4398887" cy="1740551"/>
          </a:xfrm>
          <a:custGeom>
            <a:avLst/>
            <a:gdLst/>
            <a:ahLst/>
            <a:cxnLst/>
            <a:rect l="l" t="t" r="r" b="b"/>
            <a:pathLst>
              <a:path w="70099" h="26222" extrusionOk="0">
                <a:moveTo>
                  <a:pt x="70099" y="0"/>
                </a:moveTo>
                <a:lnTo>
                  <a:pt x="68375" y="1943"/>
                </a:lnTo>
                <a:lnTo>
                  <a:pt x="67524" y="2903"/>
                </a:lnTo>
                <a:lnTo>
                  <a:pt x="66651" y="3841"/>
                </a:lnTo>
                <a:lnTo>
                  <a:pt x="66171" y="4343"/>
                </a:lnTo>
                <a:lnTo>
                  <a:pt x="65691" y="4845"/>
                </a:lnTo>
                <a:lnTo>
                  <a:pt x="65200" y="5336"/>
                </a:lnTo>
                <a:lnTo>
                  <a:pt x="64698" y="5827"/>
                </a:lnTo>
                <a:lnTo>
                  <a:pt x="64196" y="6307"/>
                </a:lnTo>
                <a:lnTo>
                  <a:pt x="63683" y="6788"/>
                </a:lnTo>
                <a:lnTo>
                  <a:pt x="63159" y="7257"/>
                </a:lnTo>
                <a:lnTo>
                  <a:pt x="62635" y="7715"/>
                </a:lnTo>
                <a:lnTo>
                  <a:pt x="62101" y="8152"/>
                </a:lnTo>
                <a:lnTo>
                  <a:pt x="61566" y="8588"/>
                </a:lnTo>
                <a:lnTo>
                  <a:pt x="61009" y="9014"/>
                </a:lnTo>
                <a:lnTo>
                  <a:pt x="60453" y="9428"/>
                </a:lnTo>
                <a:lnTo>
                  <a:pt x="59875" y="9821"/>
                </a:lnTo>
                <a:lnTo>
                  <a:pt x="59296" y="10203"/>
                </a:lnTo>
                <a:lnTo>
                  <a:pt x="58707" y="10563"/>
                </a:lnTo>
                <a:lnTo>
                  <a:pt x="58107" y="10912"/>
                </a:lnTo>
                <a:lnTo>
                  <a:pt x="57529" y="11229"/>
                </a:lnTo>
                <a:lnTo>
                  <a:pt x="56939" y="11523"/>
                </a:lnTo>
                <a:lnTo>
                  <a:pt x="56339" y="11807"/>
                </a:lnTo>
                <a:lnTo>
                  <a:pt x="55739" y="12069"/>
                </a:lnTo>
                <a:lnTo>
                  <a:pt x="55128" y="12320"/>
                </a:lnTo>
                <a:lnTo>
                  <a:pt x="54517" y="12549"/>
                </a:lnTo>
                <a:lnTo>
                  <a:pt x="53895" y="12778"/>
                </a:lnTo>
                <a:lnTo>
                  <a:pt x="53262" y="12986"/>
                </a:lnTo>
                <a:lnTo>
                  <a:pt x="52640" y="13182"/>
                </a:lnTo>
                <a:lnTo>
                  <a:pt x="51996" y="13357"/>
                </a:lnTo>
                <a:lnTo>
                  <a:pt x="51363" y="13531"/>
                </a:lnTo>
                <a:lnTo>
                  <a:pt x="50719" y="13684"/>
                </a:lnTo>
                <a:lnTo>
                  <a:pt x="50076" y="13826"/>
                </a:lnTo>
                <a:lnTo>
                  <a:pt x="49421" y="13968"/>
                </a:lnTo>
                <a:lnTo>
                  <a:pt x="48777" y="14088"/>
                </a:lnTo>
                <a:lnTo>
                  <a:pt x="48122" y="14208"/>
                </a:lnTo>
                <a:lnTo>
                  <a:pt x="47042" y="14371"/>
                </a:lnTo>
                <a:lnTo>
                  <a:pt x="45951" y="14524"/>
                </a:lnTo>
                <a:lnTo>
                  <a:pt x="44860" y="14655"/>
                </a:lnTo>
                <a:lnTo>
                  <a:pt x="43758" y="14753"/>
                </a:lnTo>
                <a:lnTo>
                  <a:pt x="42666" y="14851"/>
                </a:lnTo>
                <a:lnTo>
                  <a:pt x="41564" y="14917"/>
                </a:lnTo>
                <a:lnTo>
                  <a:pt x="40462" y="14971"/>
                </a:lnTo>
                <a:lnTo>
                  <a:pt x="39360" y="15026"/>
                </a:lnTo>
                <a:lnTo>
                  <a:pt x="38258" y="15059"/>
                </a:lnTo>
                <a:lnTo>
                  <a:pt x="37156" y="15081"/>
                </a:lnTo>
                <a:lnTo>
                  <a:pt x="34941" y="15113"/>
                </a:lnTo>
                <a:lnTo>
                  <a:pt x="30511" y="15146"/>
                </a:lnTo>
                <a:lnTo>
                  <a:pt x="28306" y="15179"/>
                </a:lnTo>
                <a:lnTo>
                  <a:pt x="27204" y="15201"/>
                </a:lnTo>
                <a:lnTo>
                  <a:pt x="26102" y="15233"/>
                </a:lnTo>
                <a:lnTo>
                  <a:pt x="25000" y="15277"/>
                </a:lnTo>
                <a:lnTo>
                  <a:pt x="23909" y="15332"/>
                </a:lnTo>
                <a:lnTo>
                  <a:pt x="22807" y="15397"/>
                </a:lnTo>
                <a:lnTo>
                  <a:pt x="21716" y="15484"/>
                </a:lnTo>
                <a:lnTo>
                  <a:pt x="20624" y="15593"/>
                </a:lnTo>
                <a:lnTo>
                  <a:pt x="19544" y="15713"/>
                </a:lnTo>
                <a:lnTo>
                  <a:pt x="18453" y="15855"/>
                </a:lnTo>
                <a:lnTo>
                  <a:pt x="17384" y="16030"/>
                </a:lnTo>
                <a:lnTo>
                  <a:pt x="16838" y="16117"/>
                </a:lnTo>
                <a:lnTo>
                  <a:pt x="16303" y="16215"/>
                </a:lnTo>
                <a:lnTo>
                  <a:pt x="15769" y="16325"/>
                </a:lnTo>
                <a:lnTo>
                  <a:pt x="15234" y="16445"/>
                </a:lnTo>
                <a:lnTo>
                  <a:pt x="14699" y="16565"/>
                </a:lnTo>
                <a:lnTo>
                  <a:pt x="14165" y="16685"/>
                </a:lnTo>
                <a:lnTo>
                  <a:pt x="13630" y="16826"/>
                </a:lnTo>
                <a:lnTo>
                  <a:pt x="13095" y="16968"/>
                </a:lnTo>
                <a:lnTo>
                  <a:pt x="12495" y="17143"/>
                </a:lnTo>
                <a:lnTo>
                  <a:pt x="11895" y="17328"/>
                </a:lnTo>
                <a:lnTo>
                  <a:pt x="11295" y="17536"/>
                </a:lnTo>
                <a:lnTo>
                  <a:pt x="10695" y="17754"/>
                </a:lnTo>
                <a:lnTo>
                  <a:pt x="10105" y="17994"/>
                </a:lnTo>
                <a:lnTo>
                  <a:pt x="9516" y="18234"/>
                </a:lnTo>
                <a:lnTo>
                  <a:pt x="8938" y="18507"/>
                </a:lnTo>
                <a:lnTo>
                  <a:pt x="8370" y="18780"/>
                </a:lnTo>
                <a:lnTo>
                  <a:pt x="7803" y="19074"/>
                </a:lnTo>
                <a:lnTo>
                  <a:pt x="7246" y="19380"/>
                </a:lnTo>
                <a:lnTo>
                  <a:pt x="6701" y="19696"/>
                </a:lnTo>
                <a:lnTo>
                  <a:pt x="6155" y="20035"/>
                </a:lnTo>
                <a:lnTo>
                  <a:pt x="5631" y="20384"/>
                </a:lnTo>
                <a:lnTo>
                  <a:pt x="5108" y="20744"/>
                </a:lnTo>
                <a:lnTo>
                  <a:pt x="4606" y="21126"/>
                </a:lnTo>
                <a:lnTo>
                  <a:pt x="4115" y="21519"/>
                </a:lnTo>
                <a:lnTo>
                  <a:pt x="3820" y="21759"/>
                </a:lnTo>
                <a:lnTo>
                  <a:pt x="3525" y="22010"/>
                </a:lnTo>
                <a:lnTo>
                  <a:pt x="3242" y="22272"/>
                </a:lnTo>
                <a:lnTo>
                  <a:pt x="2969" y="22533"/>
                </a:lnTo>
                <a:lnTo>
                  <a:pt x="2696" y="22795"/>
                </a:lnTo>
                <a:lnTo>
                  <a:pt x="2423" y="23068"/>
                </a:lnTo>
                <a:lnTo>
                  <a:pt x="2162" y="23341"/>
                </a:lnTo>
                <a:lnTo>
                  <a:pt x="1911" y="23625"/>
                </a:lnTo>
                <a:lnTo>
                  <a:pt x="1649" y="23919"/>
                </a:lnTo>
                <a:lnTo>
                  <a:pt x="1409" y="24225"/>
                </a:lnTo>
                <a:lnTo>
                  <a:pt x="1158" y="24530"/>
                </a:lnTo>
                <a:lnTo>
                  <a:pt x="918" y="24847"/>
                </a:lnTo>
                <a:lnTo>
                  <a:pt x="688" y="25174"/>
                </a:lnTo>
                <a:lnTo>
                  <a:pt x="448" y="25512"/>
                </a:lnTo>
                <a:lnTo>
                  <a:pt x="219" y="25862"/>
                </a:lnTo>
                <a:lnTo>
                  <a:pt x="1" y="26222"/>
                </a:lnTo>
                <a:lnTo>
                  <a:pt x="70099" y="26222"/>
                </a:lnTo>
                <a:lnTo>
                  <a:pt x="70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>
            <a:off x="5466150" y="75"/>
            <a:ext cx="6493965" cy="5143473"/>
          </a:xfrm>
          <a:custGeom>
            <a:avLst/>
            <a:gdLst/>
            <a:ahLst/>
            <a:cxnLst/>
            <a:rect l="l" t="t" r="r" b="b"/>
            <a:pathLst>
              <a:path w="162950" h="116599" extrusionOk="0">
                <a:moveTo>
                  <a:pt x="109511" y="1"/>
                </a:moveTo>
                <a:lnTo>
                  <a:pt x="108912" y="487"/>
                </a:lnTo>
                <a:lnTo>
                  <a:pt x="108313" y="974"/>
                </a:lnTo>
                <a:lnTo>
                  <a:pt x="107714" y="1473"/>
                </a:lnTo>
                <a:lnTo>
                  <a:pt x="107127" y="1972"/>
                </a:lnTo>
                <a:lnTo>
                  <a:pt x="106553" y="2484"/>
                </a:lnTo>
                <a:lnTo>
                  <a:pt x="105979" y="3008"/>
                </a:lnTo>
                <a:lnTo>
                  <a:pt x="105417" y="3532"/>
                </a:lnTo>
                <a:lnTo>
                  <a:pt x="104856" y="4056"/>
                </a:lnTo>
                <a:lnTo>
                  <a:pt x="104294" y="4606"/>
                </a:lnTo>
                <a:lnTo>
                  <a:pt x="103745" y="5142"/>
                </a:lnTo>
                <a:lnTo>
                  <a:pt x="103208" y="5691"/>
                </a:lnTo>
                <a:lnTo>
                  <a:pt x="102672" y="6253"/>
                </a:lnTo>
                <a:lnTo>
                  <a:pt x="102148" y="6815"/>
                </a:lnTo>
                <a:lnTo>
                  <a:pt x="101624" y="7389"/>
                </a:lnTo>
                <a:lnTo>
                  <a:pt x="101112" y="7963"/>
                </a:lnTo>
                <a:lnTo>
                  <a:pt x="100600" y="8549"/>
                </a:lnTo>
                <a:lnTo>
                  <a:pt x="100101" y="9136"/>
                </a:lnTo>
                <a:lnTo>
                  <a:pt x="99602" y="9735"/>
                </a:lnTo>
                <a:lnTo>
                  <a:pt x="99115" y="10334"/>
                </a:lnTo>
                <a:lnTo>
                  <a:pt x="98641" y="10933"/>
                </a:lnTo>
                <a:lnTo>
                  <a:pt x="98167" y="11544"/>
                </a:lnTo>
                <a:lnTo>
                  <a:pt x="97705" y="12156"/>
                </a:lnTo>
                <a:lnTo>
                  <a:pt x="97243" y="12780"/>
                </a:lnTo>
                <a:lnTo>
                  <a:pt x="96794" y="13404"/>
                </a:lnTo>
                <a:lnTo>
                  <a:pt x="96345" y="14028"/>
                </a:lnTo>
                <a:lnTo>
                  <a:pt x="95908" y="14664"/>
                </a:lnTo>
                <a:lnTo>
                  <a:pt x="95483" y="15301"/>
                </a:lnTo>
                <a:lnTo>
                  <a:pt x="95059" y="15950"/>
                </a:lnTo>
                <a:lnTo>
                  <a:pt x="94647" y="16586"/>
                </a:lnTo>
                <a:lnTo>
                  <a:pt x="94235" y="17235"/>
                </a:lnTo>
                <a:lnTo>
                  <a:pt x="93836" y="17897"/>
                </a:lnTo>
                <a:lnTo>
                  <a:pt x="93449" y="18545"/>
                </a:lnTo>
                <a:lnTo>
                  <a:pt x="92700" y="19831"/>
                </a:lnTo>
                <a:lnTo>
                  <a:pt x="91977" y="21116"/>
                </a:lnTo>
                <a:lnTo>
                  <a:pt x="91240" y="22414"/>
                </a:lnTo>
                <a:lnTo>
                  <a:pt x="90504" y="23700"/>
                </a:lnTo>
                <a:lnTo>
                  <a:pt x="90130" y="24336"/>
                </a:lnTo>
                <a:lnTo>
                  <a:pt x="89743" y="24973"/>
                </a:lnTo>
                <a:lnTo>
                  <a:pt x="89356" y="25609"/>
                </a:lnTo>
                <a:lnTo>
                  <a:pt x="88957" y="26233"/>
                </a:lnTo>
                <a:lnTo>
                  <a:pt x="88545" y="26844"/>
                </a:lnTo>
                <a:lnTo>
                  <a:pt x="88120" y="27456"/>
                </a:lnTo>
                <a:lnTo>
                  <a:pt x="87696" y="28055"/>
                </a:lnTo>
                <a:lnTo>
                  <a:pt x="87247" y="28642"/>
                </a:lnTo>
                <a:lnTo>
                  <a:pt x="86922" y="29041"/>
                </a:lnTo>
                <a:lnTo>
                  <a:pt x="86598" y="29440"/>
                </a:lnTo>
                <a:lnTo>
                  <a:pt x="86261" y="29840"/>
                </a:lnTo>
                <a:lnTo>
                  <a:pt x="85911" y="30226"/>
                </a:lnTo>
                <a:lnTo>
                  <a:pt x="85574" y="30613"/>
                </a:lnTo>
                <a:lnTo>
                  <a:pt x="85213" y="30988"/>
                </a:lnTo>
                <a:lnTo>
                  <a:pt x="84851" y="31362"/>
                </a:lnTo>
                <a:lnTo>
                  <a:pt x="84489" y="31724"/>
                </a:lnTo>
                <a:lnTo>
                  <a:pt x="84127" y="32086"/>
                </a:lnTo>
                <a:lnTo>
                  <a:pt x="83752" y="32435"/>
                </a:lnTo>
                <a:lnTo>
                  <a:pt x="82979" y="33134"/>
                </a:lnTo>
                <a:lnTo>
                  <a:pt x="82192" y="33808"/>
                </a:lnTo>
                <a:lnTo>
                  <a:pt x="81394" y="34470"/>
                </a:lnTo>
                <a:lnTo>
                  <a:pt x="80570" y="35106"/>
                </a:lnTo>
                <a:lnTo>
                  <a:pt x="79734" y="35730"/>
                </a:lnTo>
                <a:lnTo>
                  <a:pt x="78885" y="36329"/>
                </a:lnTo>
                <a:lnTo>
                  <a:pt x="78037" y="36916"/>
                </a:lnTo>
                <a:lnTo>
                  <a:pt x="77163" y="37477"/>
                </a:lnTo>
                <a:lnTo>
                  <a:pt x="76277" y="38026"/>
                </a:lnTo>
                <a:lnTo>
                  <a:pt x="75391" y="38563"/>
                </a:lnTo>
                <a:lnTo>
                  <a:pt x="74492" y="39087"/>
                </a:lnTo>
                <a:lnTo>
                  <a:pt x="73419" y="39686"/>
                </a:lnTo>
                <a:lnTo>
                  <a:pt x="72346" y="40273"/>
                </a:lnTo>
                <a:lnTo>
                  <a:pt x="71260" y="40834"/>
                </a:lnTo>
                <a:lnTo>
                  <a:pt x="70162" y="41383"/>
                </a:lnTo>
                <a:lnTo>
                  <a:pt x="69051" y="41907"/>
                </a:lnTo>
                <a:lnTo>
                  <a:pt x="67928" y="42407"/>
                </a:lnTo>
                <a:lnTo>
                  <a:pt x="66805" y="42893"/>
                </a:lnTo>
                <a:lnTo>
                  <a:pt x="65669" y="43343"/>
                </a:lnTo>
                <a:lnTo>
                  <a:pt x="64521" y="43779"/>
                </a:lnTo>
                <a:lnTo>
                  <a:pt x="63360" y="44191"/>
                </a:lnTo>
                <a:lnTo>
                  <a:pt x="62200" y="44578"/>
                </a:lnTo>
                <a:lnTo>
                  <a:pt x="61027" y="44928"/>
                </a:lnTo>
                <a:lnTo>
                  <a:pt x="59854" y="45252"/>
                </a:lnTo>
                <a:lnTo>
                  <a:pt x="59255" y="45414"/>
                </a:lnTo>
                <a:lnTo>
                  <a:pt x="58668" y="45552"/>
                </a:lnTo>
                <a:lnTo>
                  <a:pt x="58069" y="45701"/>
                </a:lnTo>
                <a:lnTo>
                  <a:pt x="57470" y="45826"/>
                </a:lnTo>
                <a:lnTo>
                  <a:pt x="56871" y="45951"/>
                </a:lnTo>
                <a:lnTo>
                  <a:pt x="56272" y="46063"/>
                </a:lnTo>
                <a:lnTo>
                  <a:pt x="55586" y="46188"/>
                </a:lnTo>
                <a:lnTo>
                  <a:pt x="54912" y="46300"/>
                </a:lnTo>
                <a:lnTo>
                  <a:pt x="54225" y="46413"/>
                </a:lnTo>
                <a:lnTo>
                  <a:pt x="53539" y="46500"/>
                </a:lnTo>
                <a:lnTo>
                  <a:pt x="52166" y="46687"/>
                </a:lnTo>
                <a:lnTo>
                  <a:pt x="50793" y="46837"/>
                </a:lnTo>
                <a:lnTo>
                  <a:pt x="49408" y="46987"/>
                </a:lnTo>
                <a:lnTo>
                  <a:pt x="48035" y="47112"/>
                </a:lnTo>
                <a:lnTo>
                  <a:pt x="46650" y="47249"/>
                </a:lnTo>
                <a:lnTo>
                  <a:pt x="45277" y="47399"/>
                </a:lnTo>
                <a:lnTo>
                  <a:pt x="43904" y="47548"/>
                </a:lnTo>
                <a:lnTo>
                  <a:pt x="42532" y="47723"/>
                </a:lnTo>
                <a:lnTo>
                  <a:pt x="41845" y="47810"/>
                </a:lnTo>
                <a:lnTo>
                  <a:pt x="41171" y="47923"/>
                </a:lnTo>
                <a:lnTo>
                  <a:pt x="40485" y="48035"/>
                </a:lnTo>
                <a:lnTo>
                  <a:pt x="39811" y="48147"/>
                </a:lnTo>
                <a:lnTo>
                  <a:pt x="39137" y="48272"/>
                </a:lnTo>
                <a:lnTo>
                  <a:pt x="38463" y="48422"/>
                </a:lnTo>
                <a:lnTo>
                  <a:pt x="37802" y="48572"/>
                </a:lnTo>
                <a:lnTo>
                  <a:pt x="37128" y="48734"/>
                </a:lnTo>
                <a:lnTo>
                  <a:pt x="36466" y="48909"/>
                </a:lnTo>
                <a:lnTo>
                  <a:pt x="35805" y="49096"/>
                </a:lnTo>
                <a:lnTo>
                  <a:pt x="35144" y="49295"/>
                </a:lnTo>
                <a:lnTo>
                  <a:pt x="34495" y="49520"/>
                </a:lnTo>
                <a:lnTo>
                  <a:pt x="34058" y="49670"/>
                </a:lnTo>
                <a:lnTo>
                  <a:pt x="33621" y="49832"/>
                </a:lnTo>
                <a:lnTo>
                  <a:pt x="33184" y="50007"/>
                </a:lnTo>
                <a:lnTo>
                  <a:pt x="32760" y="50182"/>
                </a:lnTo>
                <a:lnTo>
                  <a:pt x="32336" y="50369"/>
                </a:lnTo>
                <a:lnTo>
                  <a:pt x="31911" y="50568"/>
                </a:lnTo>
                <a:lnTo>
                  <a:pt x="31487" y="50768"/>
                </a:lnTo>
                <a:lnTo>
                  <a:pt x="31075" y="50968"/>
                </a:lnTo>
                <a:lnTo>
                  <a:pt x="30663" y="51192"/>
                </a:lnTo>
                <a:lnTo>
                  <a:pt x="30252" y="51405"/>
                </a:lnTo>
                <a:lnTo>
                  <a:pt x="29852" y="51629"/>
                </a:lnTo>
                <a:lnTo>
                  <a:pt x="29453" y="51866"/>
                </a:lnTo>
                <a:lnTo>
                  <a:pt x="29053" y="52103"/>
                </a:lnTo>
                <a:lnTo>
                  <a:pt x="28654" y="52353"/>
                </a:lnTo>
                <a:lnTo>
                  <a:pt x="27880" y="52865"/>
                </a:lnTo>
                <a:lnTo>
                  <a:pt x="27132" y="53401"/>
                </a:lnTo>
                <a:lnTo>
                  <a:pt x="26383" y="53963"/>
                </a:lnTo>
                <a:lnTo>
                  <a:pt x="25659" y="54549"/>
                </a:lnTo>
                <a:lnTo>
                  <a:pt x="24960" y="55161"/>
                </a:lnTo>
                <a:lnTo>
                  <a:pt x="24274" y="55785"/>
                </a:lnTo>
                <a:lnTo>
                  <a:pt x="23600" y="56434"/>
                </a:lnTo>
                <a:lnTo>
                  <a:pt x="22963" y="57108"/>
                </a:lnTo>
                <a:lnTo>
                  <a:pt x="22339" y="57794"/>
                </a:lnTo>
                <a:lnTo>
                  <a:pt x="21728" y="58506"/>
                </a:lnTo>
                <a:lnTo>
                  <a:pt x="21154" y="59229"/>
                </a:lnTo>
                <a:lnTo>
                  <a:pt x="20592" y="59978"/>
                </a:lnTo>
                <a:lnTo>
                  <a:pt x="20056" y="60739"/>
                </a:lnTo>
                <a:lnTo>
                  <a:pt x="19544" y="61513"/>
                </a:lnTo>
                <a:lnTo>
                  <a:pt x="19057" y="62299"/>
                </a:lnTo>
                <a:lnTo>
                  <a:pt x="18595" y="63111"/>
                </a:lnTo>
                <a:lnTo>
                  <a:pt x="18159" y="63934"/>
                </a:lnTo>
                <a:lnTo>
                  <a:pt x="17759" y="64770"/>
                </a:lnTo>
                <a:lnTo>
                  <a:pt x="17560" y="65182"/>
                </a:lnTo>
                <a:lnTo>
                  <a:pt x="17372" y="65606"/>
                </a:lnTo>
                <a:lnTo>
                  <a:pt x="17198" y="66043"/>
                </a:lnTo>
                <a:lnTo>
                  <a:pt x="17023" y="66468"/>
                </a:lnTo>
                <a:lnTo>
                  <a:pt x="16848" y="66904"/>
                </a:lnTo>
                <a:lnTo>
                  <a:pt x="16698" y="67341"/>
                </a:lnTo>
                <a:lnTo>
                  <a:pt x="16536" y="67778"/>
                </a:lnTo>
                <a:lnTo>
                  <a:pt x="16399" y="68227"/>
                </a:lnTo>
                <a:lnTo>
                  <a:pt x="16262" y="68664"/>
                </a:lnTo>
                <a:lnTo>
                  <a:pt x="16124" y="69113"/>
                </a:lnTo>
                <a:lnTo>
                  <a:pt x="16012" y="69563"/>
                </a:lnTo>
                <a:lnTo>
                  <a:pt x="15900" y="70012"/>
                </a:lnTo>
                <a:lnTo>
                  <a:pt x="15787" y="70461"/>
                </a:lnTo>
                <a:lnTo>
                  <a:pt x="15688" y="70923"/>
                </a:lnTo>
                <a:lnTo>
                  <a:pt x="15525" y="71759"/>
                </a:lnTo>
                <a:lnTo>
                  <a:pt x="15388" y="72608"/>
                </a:lnTo>
                <a:lnTo>
                  <a:pt x="15263" y="73456"/>
                </a:lnTo>
                <a:lnTo>
                  <a:pt x="15176" y="74317"/>
                </a:lnTo>
                <a:lnTo>
                  <a:pt x="15089" y="75178"/>
                </a:lnTo>
                <a:lnTo>
                  <a:pt x="15026" y="76040"/>
                </a:lnTo>
                <a:lnTo>
                  <a:pt x="14976" y="76901"/>
                </a:lnTo>
                <a:lnTo>
                  <a:pt x="14951" y="77762"/>
                </a:lnTo>
                <a:lnTo>
                  <a:pt x="14926" y="78635"/>
                </a:lnTo>
                <a:lnTo>
                  <a:pt x="14914" y="79496"/>
                </a:lnTo>
                <a:lnTo>
                  <a:pt x="14914" y="81244"/>
                </a:lnTo>
                <a:lnTo>
                  <a:pt x="14926" y="82978"/>
                </a:lnTo>
                <a:lnTo>
                  <a:pt x="14939" y="84725"/>
                </a:lnTo>
                <a:lnTo>
                  <a:pt x="14951" y="86473"/>
                </a:lnTo>
                <a:lnTo>
                  <a:pt x="14951" y="87334"/>
                </a:lnTo>
                <a:lnTo>
                  <a:pt x="14951" y="88207"/>
                </a:lnTo>
                <a:lnTo>
                  <a:pt x="14926" y="89068"/>
                </a:lnTo>
                <a:lnTo>
                  <a:pt x="14901" y="89929"/>
                </a:lnTo>
                <a:lnTo>
                  <a:pt x="14851" y="90791"/>
                </a:lnTo>
                <a:lnTo>
                  <a:pt x="14802" y="91652"/>
                </a:lnTo>
                <a:lnTo>
                  <a:pt x="14727" y="92513"/>
                </a:lnTo>
                <a:lnTo>
                  <a:pt x="14639" y="93361"/>
                </a:lnTo>
                <a:lnTo>
                  <a:pt x="14527" y="94210"/>
                </a:lnTo>
                <a:lnTo>
                  <a:pt x="14402" y="95059"/>
                </a:lnTo>
                <a:lnTo>
                  <a:pt x="14252" y="95895"/>
                </a:lnTo>
                <a:lnTo>
                  <a:pt x="14078" y="96731"/>
                </a:lnTo>
                <a:lnTo>
                  <a:pt x="13866" y="97567"/>
                </a:lnTo>
                <a:lnTo>
                  <a:pt x="13641" y="98391"/>
                </a:lnTo>
                <a:lnTo>
                  <a:pt x="13416" y="99077"/>
                </a:lnTo>
                <a:lnTo>
                  <a:pt x="13192" y="99751"/>
                </a:lnTo>
                <a:lnTo>
                  <a:pt x="12942" y="100425"/>
                </a:lnTo>
                <a:lnTo>
                  <a:pt x="12667" y="101086"/>
                </a:lnTo>
                <a:lnTo>
                  <a:pt x="12380" y="101735"/>
                </a:lnTo>
                <a:lnTo>
                  <a:pt x="12081" y="102372"/>
                </a:lnTo>
                <a:lnTo>
                  <a:pt x="11756" y="103008"/>
                </a:lnTo>
                <a:lnTo>
                  <a:pt x="11432" y="103632"/>
                </a:lnTo>
                <a:lnTo>
                  <a:pt x="11083" y="104244"/>
                </a:lnTo>
                <a:lnTo>
                  <a:pt x="10721" y="104855"/>
                </a:lnTo>
                <a:lnTo>
                  <a:pt x="10334" y="105454"/>
                </a:lnTo>
                <a:lnTo>
                  <a:pt x="9947" y="106053"/>
                </a:lnTo>
                <a:lnTo>
                  <a:pt x="9548" y="106640"/>
                </a:lnTo>
                <a:lnTo>
                  <a:pt x="9123" y="107214"/>
                </a:lnTo>
                <a:lnTo>
                  <a:pt x="8699" y="107788"/>
                </a:lnTo>
                <a:lnTo>
                  <a:pt x="8262" y="108350"/>
                </a:lnTo>
                <a:lnTo>
                  <a:pt x="7813" y="108911"/>
                </a:lnTo>
                <a:lnTo>
                  <a:pt x="7351" y="109460"/>
                </a:lnTo>
                <a:lnTo>
                  <a:pt x="6877" y="110009"/>
                </a:lnTo>
                <a:lnTo>
                  <a:pt x="6390" y="110546"/>
                </a:lnTo>
                <a:lnTo>
                  <a:pt x="5903" y="111083"/>
                </a:lnTo>
                <a:lnTo>
                  <a:pt x="5404" y="111607"/>
                </a:lnTo>
                <a:lnTo>
                  <a:pt x="4893" y="112131"/>
                </a:lnTo>
                <a:lnTo>
                  <a:pt x="4368" y="112643"/>
                </a:lnTo>
                <a:lnTo>
                  <a:pt x="3844" y="113154"/>
                </a:lnTo>
                <a:lnTo>
                  <a:pt x="3320" y="113666"/>
                </a:lnTo>
                <a:lnTo>
                  <a:pt x="2783" y="114165"/>
                </a:lnTo>
                <a:lnTo>
                  <a:pt x="2234" y="114652"/>
                </a:lnTo>
                <a:lnTo>
                  <a:pt x="1124" y="115638"/>
                </a:lnTo>
                <a:lnTo>
                  <a:pt x="0" y="116599"/>
                </a:lnTo>
                <a:lnTo>
                  <a:pt x="162949" y="116599"/>
                </a:lnTo>
                <a:lnTo>
                  <a:pt x="1629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900" y="542925"/>
            <a:ext cx="76962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900" y="1239000"/>
            <a:ext cx="7696200" cy="3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ncode Sans"/>
              <a:buChar char="●"/>
              <a:defRPr sz="1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●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"/>
              <a:buChar char="○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ncode Sans"/>
              <a:buChar char="■"/>
              <a:defRPr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s://www.iscte-iul.pt/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www.e-redes.pt/en" TargetMode="External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>
            <a:spLocks noGrp="1"/>
          </p:cNvSpPr>
          <p:nvPr>
            <p:ph type="ctrTitle"/>
          </p:nvPr>
        </p:nvSpPr>
        <p:spPr>
          <a:xfrm>
            <a:off x="401516" y="462329"/>
            <a:ext cx="5332200" cy="143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>
                <a:solidFill>
                  <a:schemeClr val="accent6"/>
                </a:solidFill>
              </a:rPr>
              <a:t>E</a:t>
            </a:r>
            <a:r>
              <a:rPr lang="en">
                <a:solidFill>
                  <a:schemeClr val="accent2"/>
                </a:solidFill>
              </a:rPr>
              <a:t>-</a:t>
            </a:r>
            <a:r>
              <a:rPr lang="en">
                <a:solidFill>
                  <a:schemeClr val="accent3"/>
                </a:solidFill>
              </a:rPr>
              <a:t>Redes</a:t>
            </a:r>
            <a:endParaRPr lang="en-GB">
              <a:solidFill>
                <a:schemeClr val="accent3"/>
              </a:solidFill>
            </a:endParaRPr>
          </a:p>
        </p:txBody>
      </p:sp>
      <p:sp>
        <p:nvSpPr>
          <p:cNvPr id="349" name="Google Shape;349;p52"/>
          <p:cNvSpPr txBox="1">
            <a:spLocks noGrp="1"/>
          </p:cNvSpPr>
          <p:nvPr>
            <p:ph type="subTitle" idx="1"/>
          </p:nvPr>
        </p:nvSpPr>
        <p:spPr>
          <a:xfrm>
            <a:off x="218343" y="4022936"/>
            <a:ext cx="2534226" cy="62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>
                <a:latin typeface="Open Sans"/>
                <a:ea typeface="Open Sans"/>
                <a:cs typeface="Open Sans"/>
              </a:rPr>
              <a:t>Ano </a:t>
            </a:r>
            <a:r>
              <a:rPr lang="en" err="1">
                <a:latin typeface="Open Sans"/>
                <a:ea typeface="Open Sans"/>
                <a:cs typeface="Open Sans"/>
              </a:rPr>
              <a:t>letivo</a:t>
            </a:r>
            <a:r>
              <a:rPr lang="en">
                <a:latin typeface="Open Sans"/>
                <a:ea typeface="Open Sans"/>
                <a:cs typeface="Open Sans"/>
              </a:rPr>
              <a:t> 2023/2024</a:t>
            </a:r>
          </a:p>
        </p:txBody>
      </p:sp>
      <p:sp>
        <p:nvSpPr>
          <p:cNvPr id="350" name="Google Shape;350;p52"/>
          <p:cNvSpPr/>
          <p:nvPr/>
        </p:nvSpPr>
        <p:spPr>
          <a:xfrm>
            <a:off x="6963761" y="491636"/>
            <a:ext cx="724817" cy="467206"/>
          </a:xfrm>
          <a:custGeom>
            <a:avLst/>
            <a:gdLst/>
            <a:ahLst/>
            <a:cxnLst/>
            <a:rect l="l" t="t" r="r" b="b"/>
            <a:pathLst>
              <a:path w="42449" h="27362" extrusionOk="0">
                <a:moveTo>
                  <a:pt x="17128" y="0"/>
                </a:moveTo>
                <a:lnTo>
                  <a:pt x="16549" y="55"/>
                </a:lnTo>
                <a:lnTo>
                  <a:pt x="16025" y="111"/>
                </a:lnTo>
                <a:lnTo>
                  <a:pt x="15474" y="221"/>
                </a:lnTo>
                <a:lnTo>
                  <a:pt x="14950" y="331"/>
                </a:lnTo>
                <a:lnTo>
                  <a:pt x="14425" y="497"/>
                </a:lnTo>
                <a:lnTo>
                  <a:pt x="13901" y="662"/>
                </a:lnTo>
                <a:lnTo>
                  <a:pt x="13405" y="855"/>
                </a:lnTo>
                <a:lnTo>
                  <a:pt x="12936" y="1076"/>
                </a:lnTo>
                <a:lnTo>
                  <a:pt x="12467" y="1297"/>
                </a:lnTo>
                <a:lnTo>
                  <a:pt x="11998" y="1572"/>
                </a:lnTo>
                <a:lnTo>
                  <a:pt x="11557" y="1848"/>
                </a:lnTo>
                <a:lnTo>
                  <a:pt x="11116" y="2152"/>
                </a:lnTo>
                <a:lnTo>
                  <a:pt x="10702" y="2483"/>
                </a:lnTo>
                <a:lnTo>
                  <a:pt x="10316" y="2814"/>
                </a:lnTo>
                <a:lnTo>
                  <a:pt x="9930" y="3200"/>
                </a:lnTo>
                <a:lnTo>
                  <a:pt x="9571" y="3558"/>
                </a:lnTo>
                <a:lnTo>
                  <a:pt x="9212" y="3972"/>
                </a:lnTo>
                <a:lnTo>
                  <a:pt x="8881" y="4386"/>
                </a:lnTo>
                <a:lnTo>
                  <a:pt x="8578" y="4800"/>
                </a:lnTo>
                <a:lnTo>
                  <a:pt x="8302" y="5241"/>
                </a:lnTo>
                <a:lnTo>
                  <a:pt x="8026" y="5710"/>
                </a:lnTo>
                <a:lnTo>
                  <a:pt x="7778" y="6179"/>
                </a:lnTo>
                <a:lnTo>
                  <a:pt x="7558" y="6648"/>
                </a:lnTo>
                <a:lnTo>
                  <a:pt x="7364" y="7144"/>
                </a:lnTo>
                <a:lnTo>
                  <a:pt x="7171" y="7668"/>
                </a:lnTo>
                <a:lnTo>
                  <a:pt x="7033" y="8165"/>
                </a:lnTo>
                <a:lnTo>
                  <a:pt x="6896" y="8716"/>
                </a:lnTo>
                <a:lnTo>
                  <a:pt x="6813" y="9240"/>
                </a:lnTo>
                <a:lnTo>
                  <a:pt x="6730" y="9792"/>
                </a:lnTo>
                <a:lnTo>
                  <a:pt x="6675" y="10344"/>
                </a:lnTo>
                <a:lnTo>
                  <a:pt x="6675" y="10923"/>
                </a:lnTo>
                <a:lnTo>
                  <a:pt x="5958" y="11061"/>
                </a:lnTo>
                <a:lnTo>
                  <a:pt x="5296" y="11254"/>
                </a:lnTo>
                <a:lnTo>
                  <a:pt x="4634" y="11502"/>
                </a:lnTo>
                <a:lnTo>
                  <a:pt x="4027" y="11805"/>
                </a:lnTo>
                <a:lnTo>
                  <a:pt x="3448" y="12164"/>
                </a:lnTo>
                <a:lnTo>
                  <a:pt x="2896" y="12578"/>
                </a:lnTo>
                <a:lnTo>
                  <a:pt x="2372" y="13019"/>
                </a:lnTo>
                <a:lnTo>
                  <a:pt x="1903" y="13515"/>
                </a:lnTo>
                <a:lnTo>
                  <a:pt x="1489" y="14067"/>
                </a:lnTo>
                <a:lnTo>
                  <a:pt x="1103" y="14619"/>
                </a:lnTo>
                <a:lnTo>
                  <a:pt x="772" y="15226"/>
                </a:lnTo>
                <a:lnTo>
                  <a:pt x="497" y="15860"/>
                </a:lnTo>
                <a:lnTo>
                  <a:pt x="276" y="16522"/>
                </a:lnTo>
                <a:lnTo>
                  <a:pt x="110" y="17211"/>
                </a:lnTo>
                <a:lnTo>
                  <a:pt x="28" y="17929"/>
                </a:lnTo>
                <a:lnTo>
                  <a:pt x="0" y="18287"/>
                </a:lnTo>
                <a:lnTo>
                  <a:pt x="0" y="18673"/>
                </a:lnTo>
                <a:lnTo>
                  <a:pt x="0" y="19059"/>
                </a:lnTo>
                <a:lnTo>
                  <a:pt x="28" y="19473"/>
                </a:lnTo>
                <a:lnTo>
                  <a:pt x="83" y="19859"/>
                </a:lnTo>
                <a:lnTo>
                  <a:pt x="138" y="20246"/>
                </a:lnTo>
                <a:lnTo>
                  <a:pt x="248" y="20632"/>
                </a:lnTo>
                <a:lnTo>
                  <a:pt x="331" y="20990"/>
                </a:lnTo>
                <a:lnTo>
                  <a:pt x="469" y="21349"/>
                </a:lnTo>
                <a:lnTo>
                  <a:pt x="607" y="21707"/>
                </a:lnTo>
                <a:lnTo>
                  <a:pt x="772" y="22066"/>
                </a:lnTo>
                <a:lnTo>
                  <a:pt x="938" y="22397"/>
                </a:lnTo>
                <a:lnTo>
                  <a:pt x="1131" y="22728"/>
                </a:lnTo>
                <a:lnTo>
                  <a:pt x="1324" y="23059"/>
                </a:lnTo>
                <a:lnTo>
                  <a:pt x="1545" y="23362"/>
                </a:lnTo>
                <a:lnTo>
                  <a:pt x="1793" y="23666"/>
                </a:lnTo>
                <a:lnTo>
                  <a:pt x="2041" y="23942"/>
                </a:lnTo>
                <a:lnTo>
                  <a:pt x="2289" y="24217"/>
                </a:lnTo>
                <a:lnTo>
                  <a:pt x="2565" y="24466"/>
                </a:lnTo>
                <a:lnTo>
                  <a:pt x="2841" y="24714"/>
                </a:lnTo>
                <a:lnTo>
                  <a:pt x="3144" y="24962"/>
                </a:lnTo>
                <a:lnTo>
                  <a:pt x="3448" y="25183"/>
                </a:lnTo>
                <a:lnTo>
                  <a:pt x="3779" y="25376"/>
                </a:lnTo>
                <a:lnTo>
                  <a:pt x="4110" y="25569"/>
                </a:lnTo>
                <a:lnTo>
                  <a:pt x="4441" y="25734"/>
                </a:lnTo>
                <a:lnTo>
                  <a:pt x="4772" y="25900"/>
                </a:lnTo>
                <a:lnTo>
                  <a:pt x="5130" y="26038"/>
                </a:lnTo>
                <a:lnTo>
                  <a:pt x="5516" y="26148"/>
                </a:lnTo>
                <a:lnTo>
                  <a:pt x="5875" y="26258"/>
                </a:lnTo>
                <a:lnTo>
                  <a:pt x="6261" y="26341"/>
                </a:lnTo>
                <a:lnTo>
                  <a:pt x="6647" y="26424"/>
                </a:lnTo>
                <a:lnTo>
                  <a:pt x="7033" y="26479"/>
                </a:lnTo>
                <a:lnTo>
                  <a:pt x="7447" y="26507"/>
                </a:lnTo>
                <a:lnTo>
                  <a:pt x="7833" y="26507"/>
                </a:lnTo>
                <a:lnTo>
                  <a:pt x="8440" y="26479"/>
                </a:lnTo>
                <a:lnTo>
                  <a:pt x="8992" y="26424"/>
                </a:lnTo>
                <a:lnTo>
                  <a:pt x="9571" y="26314"/>
                </a:lnTo>
                <a:lnTo>
                  <a:pt x="10123" y="26176"/>
                </a:lnTo>
                <a:lnTo>
                  <a:pt x="10647" y="26010"/>
                </a:lnTo>
                <a:lnTo>
                  <a:pt x="11143" y="25790"/>
                </a:lnTo>
                <a:lnTo>
                  <a:pt x="11640" y="25514"/>
                </a:lnTo>
                <a:lnTo>
                  <a:pt x="12109" y="25238"/>
                </a:lnTo>
                <a:lnTo>
                  <a:pt x="12826" y="25707"/>
                </a:lnTo>
                <a:lnTo>
                  <a:pt x="13570" y="26120"/>
                </a:lnTo>
                <a:lnTo>
                  <a:pt x="13929" y="26314"/>
                </a:lnTo>
                <a:lnTo>
                  <a:pt x="14343" y="26507"/>
                </a:lnTo>
                <a:lnTo>
                  <a:pt x="14729" y="26645"/>
                </a:lnTo>
                <a:lnTo>
                  <a:pt x="15143" y="26810"/>
                </a:lnTo>
                <a:lnTo>
                  <a:pt x="15556" y="26920"/>
                </a:lnTo>
                <a:lnTo>
                  <a:pt x="15970" y="27031"/>
                </a:lnTo>
                <a:lnTo>
                  <a:pt x="16384" y="27141"/>
                </a:lnTo>
                <a:lnTo>
                  <a:pt x="16825" y="27224"/>
                </a:lnTo>
                <a:lnTo>
                  <a:pt x="17266" y="27279"/>
                </a:lnTo>
                <a:lnTo>
                  <a:pt x="17708" y="27334"/>
                </a:lnTo>
                <a:lnTo>
                  <a:pt x="18149" y="27362"/>
                </a:lnTo>
                <a:lnTo>
                  <a:pt x="19197" y="27362"/>
                </a:lnTo>
                <a:lnTo>
                  <a:pt x="19749" y="27307"/>
                </a:lnTo>
                <a:lnTo>
                  <a:pt x="20328" y="27224"/>
                </a:lnTo>
                <a:lnTo>
                  <a:pt x="20880" y="27141"/>
                </a:lnTo>
                <a:lnTo>
                  <a:pt x="21431" y="27003"/>
                </a:lnTo>
                <a:lnTo>
                  <a:pt x="21955" y="26838"/>
                </a:lnTo>
                <a:lnTo>
                  <a:pt x="22479" y="26672"/>
                </a:lnTo>
                <a:lnTo>
                  <a:pt x="23003" y="26451"/>
                </a:lnTo>
                <a:lnTo>
                  <a:pt x="23500" y="26231"/>
                </a:lnTo>
                <a:lnTo>
                  <a:pt x="23969" y="25955"/>
                </a:lnTo>
                <a:lnTo>
                  <a:pt x="24438" y="25679"/>
                </a:lnTo>
                <a:lnTo>
                  <a:pt x="24879" y="25376"/>
                </a:lnTo>
                <a:lnTo>
                  <a:pt x="25320" y="25072"/>
                </a:lnTo>
                <a:lnTo>
                  <a:pt x="25762" y="24714"/>
                </a:lnTo>
                <a:lnTo>
                  <a:pt x="26148" y="24355"/>
                </a:lnTo>
                <a:lnTo>
                  <a:pt x="26534" y="23969"/>
                </a:lnTo>
                <a:lnTo>
                  <a:pt x="27058" y="24107"/>
                </a:lnTo>
                <a:lnTo>
                  <a:pt x="27610" y="24217"/>
                </a:lnTo>
                <a:lnTo>
                  <a:pt x="28134" y="24272"/>
                </a:lnTo>
                <a:lnTo>
                  <a:pt x="29265" y="24272"/>
                </a:lnTo>
                <a:lnTo>
                  <a:pt x="29816" y="24217"/>
                </a:lnTo>
                <a:lnTo>
                  <a:pt x="30340" y="24107"/>
                </a:lnTo>
                <a:lnTo>
                  <a:pt x="30864" y="23969"/>
                </a:lnTo>
                <a:lnTo>
                  <a:pt x="31388" y="23831"/>
                </a:lnTo>
                <a:lnTo>
                  <a:pt x="31857" y="23611"/>
                </a:lnTo>
                <a:lnTo>
                  <a:pt x="32354" y="23390"/>
                </a:lnTo>
                <a:lnTo>
                  <a:pt x="32795" y="23142"/>
                </a:lnTo>
                <a:lnTo>
                  <a:pt x="33209" y="23445"/>
                </a:lnTo>
                <a:lnTo>
                  <a:pt x="33623" y="23721"/>
                </a:lnTo>
                <a:lnTo>
                  <a:pt x="34064" y="23969"/>
                </a:lnTo>
                <a:lnTo>
                  <a:pt x="34533" y="24162"/>
                </a:lnTo>
                <a:lnTo>
                  <a:pt x="35029" y="24328"/>
                </a:lnTo>
                <a:lnTo>
                  <a:pt x="35526" y="24438"/>
                </a:lnTo>
                <a:lnTo>
                  <a:pt x="36050" y="24493"/>
                </a:lnTo>
                <a:lnTo>
                  <a:pt x="36601" y="24521"/>
                </a:lnTo>
                <a:lnTo>
                  <a:pt x="37181" y="24493"/>
                </a:lnTo>
                <a:lnTo>
                  <a:pt x="37760" y="24410"/>
                </a:lnTo>
                <a:lnTo>
                  <a:pt x="38339" y="24272"/>
                </a:lnTo>
                <a:lnTo>
                  <a:pt x="38863" y="24079"/>
                </a:lnTo>
                <a:lnTo>
                  <a:pt x="39387" y="23831"/>
                </a:lnTo>
                <a:lnTo>
                  <a:pt x="39856" y="23528"/>
                </a:lnTo>
                <a:lnTo>
                  <a:pt x="40325" y="23197"/>
                </a:lnTo>
                <a:lnTo>
                  <a:pt x="40739" y="22811"/>
                </a:lnTo>
                <a:lnTo>
                  <a:pt x="41125" y="22397"/>
                </a:lnTo>
                <a:lnTo>
                  <a:pt x="41456" y="21928"/>
                </a:lnTo>
                <a:lnTo>
                  <a:pt x="41732" y="21459"/>
                </a:lnTo>
                <a:lnTo>
                  <a:pt x="41980" y="20935"/>
                </a:lnTo>
                <a:lnTo>
                  <a:pt x="42201" y="20411"/>
                </a:lnTo>
                <a:lnTo>
                  <a:pt x="42338" y="19832"/>
                </a:lnTo>
                <a:lnTo>
                  <a:pt x="42421" y="19253"/>
                </a:lnTo>
                <a:lnTo>
                  <a:pt x="42449" y="18673"/>
                </a:lnTo>
                <a:lnTo>
                  <a:pt x="42421" y="18067"/>
                </a:lnTo>
                <a:lnTo>
                  <a:pt x="42338" y="17487"/>
                </a:lnTo>
                <a:lnTo>
                  <a:pt x="42201" y="16908"/>
                </a:lnTo>
                <a:lnTo>
                  <a:pt x="41980" y="16384"/>
                </a:lnTo>
                <a:lnTo>
                  <a:pt x="41732" y="15860"/>
                </a:lnTo>
                <a:lnTo>
                  <a:pt x="41456" y="15391"/>
                </a:lnTo>
                <a:lnTo>
                  <a:pt x="41125" y="14922"/>
                </a:lnTo>
                <a:lnTo>
                  <a:pt x="40739" y="14508"/>
                </a:lnTo>
                <a:lnTo>
                  <a:pt x="40325" y="14150"/>
                </a:lnTo>
                <a:lnTo>
                  <a:pt x="39856" y="13791"/>
                </a:lnTo>
                <a:lnTo>
                  <a:pt x="39387" y="13515"/>
                </a:lnTo>
                <a:lnTo>
                  <a:pt x="38863" y="13267"/>
                </a:lnTo>
                <a:lnTo>
                  <a:pt x="38339" y="13074"/>
                </a:lnTo>
                <a:lnTo>
                  <a:pt x="37760" y="12909"/>
                </a:lnTo>
                <a:lnTo>
                  <a:pt x="37181" y="12826"/>
                </a:lnTo>
                <a:lnTo>
                  <a:pt x="36601" y="12798"/>
                </a:lnTo>
                <a:lnTo>
                  <a:pt x="36215" y="12826"/>
                </a:lnTo>
                <a:lnTo>
                  <a:pt x="35829" y="12854"/>
                </a:lnTo>
                <a:lnTo>
                  <a:pt x="35581" y="12357"/>
                </a:lnTo>
                <a:lnTo>
                  <a:pt x="35277" y="11916"/>
                </a:lnTo>
                <a:lnTo>
                  <a:pt x="34974" y="11474"/>
                </a:lnTo>
                <a:lnTo>
                  <a:pt x="34615" y="11033"/>
                </a:lnTo>
                <a:lnTo>
                  <a:pt x="34229" y="10647"/>
                </a:lnTo>
                <a:lnTo>
                  <a:pt x="33843" y="10288"/>
                </a:lnTo>
                <a:lnTo>
                  <a:pt x="33402" y="9957"/>
                </a:lnTo>
                <a:lnTo>
                  <a:pt x="32961" y="9626"/>
                </a:lnTo>
                <a:lnTo>
                  <a:pt x="32492" y="9351"/>
                </a:lnTo>
                <a:lnTo>
                  <a:pt x="31995" y="9102"/>
                </a:lnTo>
                <a:lnTo>
                  <a:pt x="31471" y="8909"/>
                </a:lnTo>
                <a:lnTo>
                  <a:pt x="30947" y="8716"/>
                </a:lnTo>
                <a:lnTo>
                  <a:pt x="30423" y="8578"/>
                </a:lnTo>
                <a:lnTo>
                  <a:pt x="29844" y="8468"/>
                </a:lnTo>
                <a:lnTo>
                  <a:pt x="29292" y="8413"/>
                </a:lnTo>
                <a:lnTo>
                  <a:pt x="28713" y="8385"/>
                </a:lnTo>
                <a:lnTo>
                  <a:pt x="28382" y="8413"/>
                </a:lnTo>
                <a:lnTo>
                  <a:pt x="28272" y="7972"/>
                </a:lnTo>
                <a:lnTo>
                  <a:pt x="28134" y="7530"/>
                </a:lnTo>
                <a:lnTo>
                  <a:pt x="27968" y="7089"/>
                </a:lnTo>
                <a:lnTo>
                  <a:pt x="27803" y="6675"/>
                </a:lnTo>
                <a:lnTo>
                  <a:pt x="27610" y="6261"/>
                </a:lnTo>
                <a:lnTo>
                  <a:pt x="27417" y="5848"/>
                </a:lnTo>
                <a:lnTo>
                  <a:pt x="27196" y="5434"/>
                </a:lnTo>
                <a:lnTo>
                  <a:pt x="26948" y="5048"/>
                </a:lnTo>
                <a:lnTo>
                  <a:pt x="26699" y="4689"/>
                </a:lnTo>
                <a:lnTo>
                  <a:pt x="26424" y="4331"/>
                </a:lnTo>
                <a:lnTo>
                  <a:pt x="26148" y="3972"/>
                </a:lnTo>
                <a:lnTo>
                  <a:pt x="25844" y="3641"/>
                </a:lnTo>
                <a:lnTo>
                  <a:pt x="25541" y="3310"/>
                </a:lnTo>
                <a:lnTo>
                  <a:pt x="25210" y="2979"/>
                </a:lnTo>
                <a:lnTo>
                  <a:pt x="24879" y="2676"/>
                </a:lnTo>
                <a:lnTo>
                  <a:pt x="24548" y="2400"/>
                </a:lnTo>
                <a:lnTo>
                  <a:pt x="24189" y="2124"/>
                </a:lnTo>
                <a:lnTo>
                  <a:pt x="23803" y="1848"/>
                </a:lnTo>
                <a:lnTo>
                  <a:pt x="23417" y="1628"/>
                </a:lnTo>
                <a:lnTo>
                  <a:pt x="23031" y="1379"/>
                </a:lnTo>
                <a:lnTo>
                  <a:pt x="22645" y="1159"/>
                </a:lnTo>
                <a:lnTo>
                  <a:pt x="22231" y="966"/>
                </a:lnTo>
                <a:lnTo>
                  <a:pt x="21817" y="800"/>
                </a:lnTo>
                <a:lnTo>
                  <a:pt x="21376" y="635"/>
                </a:lnTo>
                <a:lnTo>
                  <a:pt x="20935" y="497"/>
                </a:lnTo>
                <a:lnTo>
                  <a:pt x="20493" y="359"/>
                </a:lnTo>
                <a:lnTo>
                  <a:pt x="20052" y="249"/>
                </a:lnTo>
                <a:lnTo>
                  <a:pt x="19583" y="166"/>
                </a:lnTo>
                <a:lnTo>
                  <a:pt x="19114" y="83"/>
                </a:lnTo>
                <a:lnTo>
                  <a:pt x="18645" y="28"/>
                </a:lnTo>
                <a:lnTo>
                  <a:pt x="1817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2"/>
          <p:cNvSpPr/>
          <p:nvPr/>
        </p:nvSpPr>
        <p:spPr>
          <a:xfrm>
            <a:off x="7733073" y="1105710"/>
            <a:ext cx="683854" cy="423409"/>
          </a:xfrm>
          <a:custGeom>
            <a:avLst/>
            <a:gdLst/>
            <a:ahLst/>
            <a:cxnLst/>
            <a:rect l="l" t="t" r="r" b="b"/>
            <a:pathLst>
              <a:path w="40050" h="24797" extrusionOk="0">
                <a:moveTo>
                  <a:pt x="18232" y="0"/>
                </a:moveTo>
                <a:lnTo>
                  <a:pt x="17708" y="28"/>
                </a:lnTo>
                <a:lnTo>
                  <a:pt x="17184" y="83"/>
                </a:lnTo>
                <a:lnTo>
                  <a:pt x="16687" y="165"/>
                </a:lnTo>
                <a:lnTo>
                  <a:pt x="16191" y="276"/>
                </a:lnTo>
                <a:lnTo>
                  <a:pt x="15694" y="386"/>
                </a:lnTo>
                <a:lnTo>
                  <a:pt x="15198" y="524"/>
                </a:lnTo>
                <a:lnTo>
                  <a:pt x="14729" y="662"/>
                </a:lnTo>
                <a:lnTo>
                  <a:pt x="14233" y="855"/>
                </a:lnTo>
                <a:lnTo>
                  <a:pt x="13791" y="1048"/>
                </a:lnTo>
                <a:lnTo>
                  <a:pt x="13322" y="1241"/>
                </a:lnTo>
                <a:lnTo>
                  <a:pt x="12881" y="1462"/>
                </a:lnTo>
                <a:lnTo>
                  <a:pt x="12467" y="1710"/>
                </a:lnTo>
                <a:lnTo>
                  <a:pt x="12026" y="1986"/>
                </a:lnTo>
                <a:lnTo>
                  <a:pt x="11612" y="2262"/>
                </a:lnTo>
                <a:lnTo>
                  <a:pt x="11226" y="2538"/>
                </a:lnTo>
                <a:lnTo>
                  <a:pt x="10840" y="2869"/>
                </a:lnTo>
                <a:lnTo>
                  <a:pt x="10454" y="3172"/>
                </a:lnTo>
                <a:lnTo>
                  <a:pt x="10095" y="3531"/>
                </a:lnTo>
                <a:lnTo>
                  <a:pt x="9737" y="3889"/>
                </a:lnTo>
                <a:lnTo>
                  <a:pt x="9406" y="4248"/>
                </a:lnTo>
                <a:lnTo>
                  <a:pt x="9102" y="4634"/>
                </a:lnTo>
                <a:lnTo>
                  <a:pt x="8799" y="5020"/>
                </a:lnTo>
                <a:lnTo>
                  <a:pt x="8496" y="5434"/>
                </a:lnTo>
                <a:lnTo>
                  <a:pt x="8220" y="5847"/>
                </a:lnTo>
                <a:lnTo>
                  <a:pt x="7971" y="6261"/>
                </a:lnTo>
                <a:lnTo>
                  <a:pt x="7723" y="6702"/>
                </a:lnTo>
                <a:lnTo>
                  <a:pt x="7503" y="7171"/>
                </a:lnTo>
                <a:lnTo>
                  <a:pt x="7309" y="7613"/>
                </a:lnTo>
                <a:lnTo>
                  <a:pt x="7116" y="8109"/>
                </a:lnTo>
                <a:lnTo>
                  <a:pt x="6951" y="8578"/>
                </a:lnTo>
                <a:lnTo>
                  <a:pt x="6813" y="9074"/>
                </a:lnTo>
                <a:lnTo>
                  <a:pt x="6151" y="9130"/>
                </a:lnTo>
                <a:lnTo>
                  <a:pt x="5489" y="9268"/>
                </a:lnTo>
                <a:lnTo>
                  <a:pt x="4882" y="9433"/>
                </a:lnTo>
                <a:lnTo>
                  <a:pt x="4275" y="9654"/>
                </a:lnTo>
                <a:lnTo>
                  <a:pt x="3696" y="9957"/>
                </a:lnTo>
                <a:lnTo>
                  <a:pt x="3145" y="10288"/>
                </a:lnTo>
                <a:lnTo>
                  <a:pt x="2648" y="10674"/>
                </a:lnTo>
                <a:lnTo>
                  <a:pt x="2152" y="11088"/>
                </a:lnTo>
                <a:lnTo>
                  <a:pt x="1738" y="11557"/>
                </a:lnTo>
                <a:lnTo>
                  <a:pt x="1324" y="12053"/>
                </a:lnTo>
                <a:lnTo>
                  <a:pt x="966" y="12577"/>
                </a:lnTo>
                <a:lnTo>
                  <a:pt x="690" y="13157"/>
                </a:lnTo>
                <a:lnTo>
                  <a:pt x="414" y="13763"/>
                </a:lnTo>
                <a:lnTo>
                  <a:pt x="221" y="14398"/>
                </a:lnTo>
                <a:lnTo>
                  <a:pt x="83" y="15032"/>
                </a:lnTo>
                <a:lnTo>
                  <a:pt x="0" y="15722"/>
                </a:lnTo>
                <a:lnTo>
                  <a:pt x="0" y="16080"/>
                </a:lnTo>
                <a:lnTo>
                  <a:pt x="0" y="16466"/>
                </a:lnTo>
                <a:lnTo>
                  <a:pt x="28" y="16825"/>
                </a:lnTo>
                <a:lnTo>
                  <a:pt x="55" y="17156"/>
                </a:lnTo>
                <a:lnTo>
                  <a:pt x="111" y="17515"/>
                </a:lnTo>
                <a:lnTo>
                  <a:pt x="193" y="17873"/>
                </a:lnTo>
                <a:lnTo>
                  <a:pt x="276" y="18204"/>
                </a:lnTo>
                <a:lnTo>
                  <a:pt x="386" y="18535"/>
                </a:lnTo>
                <a:lnTo>
                  <a:pt x="497" y="18866"/>
                </a:lnTo>
                <a:lnTo>
                  <a:pt x="635" y="19170"/>
                </a:lnTo>
                <a:lnTo>
                  <a:pt x="800" y="19501"/>
                </a:lnTo>
                <a:lnTo>
                  <a:pt x="966" y="19804"/>
                </a:lnTo>
                <a:lnTo>
                  <a:pt x="1324" y="20383"/>
                </a:lnTo>
                <a:lnTo>
                  <a:pt x="1765" y="20907"/>
                </a:lnTo>
                <a:lnTo>
                  <a:pt x="2234" y="21404"/>
                </a:lnTo>
                <a:lnTo>
                  <a:pt x="2758" y="21845"/>
                </a:lnTo>
                <a:lnTo>
                  <a:pt x="3034" y="22066"/>
                </a:lnTo>
                <a:lnTo>
                  <a:pt x="3310" y="22259"/>
                </a:lnTo>
                <a:lnTo>
                  <a:pt x="3613" y="22424"/>
                </a:lnTo>
                <a:lnTo>
                  <a:pt x="3917" y="22590"/>
                </a:lnTo>
                <a:lnTo>
                  <a:pt x="4220" y="22755"/>
                </a:lnTo>
                <a:lnTo>
                  <a:pt x="4551" y="22866"/>
                </a:lnTo>
                <a:lnTo>
                  <a:pt x="4882" y="23003"/>
                </a:lnTo>
                <a:lnTo>
                  <a:pt x="5213" y="23114"/>
                </a:lnTo>
                <a:lnTo>
                  <a:pt x="5572" y="23197"/>
                </a:lnTo>
                <a:lnTo>
                  <a:pt x="5930" y="23252"/>
                </a:lnTo>
                <a:lnTo>
                  <a:pt x="6289" y="23307"/>
                </a:lnTo>
                <a:lnTo>
                  <a:pt x="6648" y="23334"/>
                </a:lnTo>
                <a:lnTo>
                  <a:pt x="7144" y="23362"/>
                </a:lnTo>
                <a:lnTo>
                  <a:pt x="7696" y="23334"/>
                </a:lnTo>
                <a:lnTo>
                  <a:pt x="8220" y="23279"/>
                </a:lnTo>
                <a:lnTo>
                  <a:pt x="8744" y="23169"/>
                </a:lnTo>
                <a:lnTo>
                  <a:pt x="9240" y="23031"/>
                </a:lnTo>
                <a:lnTo>
                  <a:pt x="9737" y="22866"/>
                </a:lnTo>
                <a:lnTo>
                  <a:pt x="10206" y="22672"/>
                </a:lnTo>
                <a:lnTo>
                  <a:pt x="10674" y="22424"/>
                </a:lnTo>
                <a:lnTo>
                  <a:pt x="11116" y="22148"/>
                </a:lnTo>
                <a:lnTo>
                  <a:pt x="11833" y="22700"/>
                </a:lnTo>
                <a:lnTo>
                  <a:pt x="12219" y="22921"/>
                </a:lnTo>
                <a:lnTo>
                  <a:pt x="12605" y="23169"/>
                </a:lnTo>
                <a:lnTo>
                  <a:pt x="12991" y="23390"/>
                </a:lnTo>
                <a:lnTo>
                  <a:pt x="13405" y="23583"/>
                </a:lnTo>
                <a:lnTo>
                  <a:pt x="13819" y="23776"/>
                </a:lnTo>
                <a:lnTo>
                  <a:pt x="14260" y="23941"/>
                </a:lnTo>
                <a:lnTo>
                  <a:pt x="14674" y="24107"/>
                </a:lnTo>
                <a:lnTo>
                  <a:pt x="15115" y="24245"/>
                </a:lnTo>
                <a:lnTo>
                  <a:pt x="15557" y="24383"/>
                </a:lnTo>
                <a:lnTo>
                  <a:pt x="16025" y="24493"/>
                </a:lnTo>
                <a:lnTo>
                  <a:pt x="16494" y="24603"/>
                </a:lnTo>
                <a:lnTo>
                  <a:pt x="16963" y="24658"/>
                </a:lnTo>
                <a:lnTo>
                  <a:pt x="17432" y="24741"/>
                </a:lnTo>
                <a:lnTo>
                  <a:pt x="17901" y="24769"/>
                </a:lnTo>
                <a:lnTo>
                  <a:pt x="18784" y="24796"/>
                </a:lnTo>
                <a:lnTo>
                  <a:pt x="19335" y="24796"/>
                </a:lnTo>
                <a:lnTo>
                  <a:pt x="19914" y="24741"/>
                </a:lnTo>
                <a:lnTo>
                  <a:pt x="20466" y="24686"/>
                </a:lnTo>
                <a:lnTo>
                  <a:pt x="21018" y="24603"/>
                </a:lnTo>
                <a:lnTo>
                  <a:pt x="21542" y="24493"/>
                </a:lnTo>
                <a:lnTo>
                  <a:pt x="22093" y="24355"/>
                </a:lnTo>
                <a:lnTo>
                  <a:pt x="22618" y="24189"/>
                </a:lnTo>
                <a:lnTo>
                  <a:pt x="23114" y="23996"/>
                </a:lnTo>
                <a:lnTo>
                  <a:pt x="23638" y="23803"/>
                </a:lnTo>
                <a:lnTo>
                  <a:pt x="24135" y="23583"/>
                </a:lnTo>
                <a:lnTo>
                  <a:pt x="24603" y="23334"/>
                </a:lnTo>
                <a:lnTo>
                  <a:pt x="25072" y="23059"/>
                </a:lnTo>
                <a:lnTo>
                  <a:pt x="25541" y="22783"/>
                </a:lnTo>
                <a:lnTo>
                  <a:pt x="25983" y="22479"/>
                </a:lnTo>
                <a:lnTo>
                  <a:pt x="26424" y="22148"/>
                </a:lnTo>
                <a:lnTo>
                  <a:pt x="26838" y="21817"/>
                </a:lnTo>
                <a:lnTo>
                  <a:pt x="27306" y="22176"/>
                </a:lnTo>
                <a:lnTo>
                  <a:pt x="27831" y="22507"/>
                </a:lnTo>
                <a:lnTo>
                  <a:pt x="28355" y="22810"/>
                </a:lnTo>
                <a:lnTo>
                  <a:pt x="28934" y="23059"/>
                </a:lnTo>
                <a:lnTo>
                  <a:pt x="29513" y="23252"/>
                </a:lnTo>
                <a:lnTo>
                  <a:pt x="30120" y="23417"/>
                </a:lnTo>
                <a:lnTo>
                  <a:pt x="30754" y="23555"/>
                </a:lnTo>
                <a:lnTo>
                  <a:pt x="31389" y="23610"/>
                </a:lnTo>
                <a:lnTo>
                  <a:pt x="31940" y="23638"/>
                </a:lnTo>
                <a:lnTo>
                  <a:pt x="32354" y="23610"/>
                </a:lnTo>
                <a:lnTo>
                  <a:pt x="32740" y="23583"/>
                </a:lnTo>
                <a:lnTo>
                  <a:pt x="33126" y="23555"/>
                </a:lnTo>
                <a:lnTo>
                  <a:pt x="33512" y="23472"/>
                </a:lnTo>
                <a:lnTo>
                  <a:pt x="33871" y="23390"/>
                </a:lnTo>
                <a:lnTo>
                  <a:pt x="34230" y="23307"/>
                </a:lnTo>
                <a:lnTo>
                  <a:pt x="34616" y="23197"/>
                </a:lnTo>
                <a:lnTo>
                  <a:pt x="34947" y="23059"/>
                </a:lnTo>
                <a:lnTo>
                  <a:pt x="35305" y="22893"/>
                </a:lnTo>
                <a:lnTo>
                  <a:pt x="35636" y="22728"/>
                </a:lnTo>
                <a:lnTo>
                  <a:pt x="35967" y="22562"/>
                </a:lnTo>
                <a:lnTo>
                  <a:pt x="36298" y="22369"/>
                </a:lnTo>
                <a:lnTo>
                  <a:pt x="36602" y="22148"/>
                </a:lnTo>
                <a:lnTo>
                  <a:pt x="36905" y="21928"/>
                </a:lnTo>
                <a:lnTo>
                  <a:pt x="37181" y="21707"/>
                </a:lnTo>
                <a:lnTo>
                  <a:pt x="37484" y="21459"/>
                </a:lnTo>
                <a:lnTo>
                  <a:pt x="37732" y="21183"/>
                </a:lnTo>
                <a:lnTo>
                  <a:pt x="37981" y="20935"/>
                </a:lnTo>
                <a:lnTo>
                  <a:pt x="38229" y="20631"/>
                </a:lnTo>
                <a:lnTo>
                  <a:pt x="38477" y="20356"/>
                </a:lnTo>
                <a:lnTo>
                  <a:pt x="38670" y="20025"/>
                </a:lnTo>
                <a:lnTo>
                  <a:pt x="38891" y="19721"/>
                </a:lnTo>
                <a:lnTo>
                  <a:pt x="39084" y="19390"/>
                </a:lnTo>
                <a:lnTo>
                  <a:pt x="39249" y="19059"/>
                </a:lnTo>
                <a:lnTo>
                  <a:pt x="39415" y="18701"/>
                </a:lnTo>
                <a:lnTo>
                  <a:pt x="39553" y="18370"/>
                </a:lnTo>
                <a:lnTo>
                  <a:pt x="39663" y="17983"/>
                </a:lnTo>
                <a:lnTo>
                  <a:pt x="39774" y="17625"/>
                </a:lnTo>
                <a:lnTo>
                  <a:pt x="39884" y="17239"/>
                </a:lnTo>
                <a:lnTo>
                  <a:pt x="39939" y="16853"/>
                </a:lnTo>
                <a:lnTo>
                  <a:pt x="39994" y="16466"/>
                </a:lnTo>
                <a:lnTo>
                  <a:pt x="40049" y="16080"/>
                </a:lnTo>
                <a:lnTo>
                  <a:pt x="40049" y="15639"/>
                </a:lnTo>
                <a:lnTo>
                  <a:pt x="40049" y="15225"/>
                </a:lnTo>
                <a:lnTo>
                  <a:pt x="40022" y="14839"/>
                </a:lnTo>
                <a:lnTo>
                  <a:pt x="39994" y="14425"/>
                </a:lnTo>
                <a:lnTo>
                  <a:pt x="39911" y="14039"/>
                </a:lnTo>
                <a:lnTo>
                  <a:pt x="39829" y="13626"/>
                </a:lnTo>
                <a:lnTo>
                  <a:pt x="39746" y="13239"/>
                </a:lnTo>
                <a:lnTo>
                  <a:pt x="39608" y="12881"/>
                </a:lnTo>
                <a:lnTo>
                  <a:pt x="39470" y="12495"/>
                </a:lnTo>
                <a:lnTo>
                  <a:pt x="39332" y="12136"/>
                </a:lnTo>
                <a:lnTo>
                  <a:pt x="39167" y="11778"/>
                </a:lnTo>
                <a:lnTo>
                  <a:pt x="38974" y="11447"/>
                </a:lnTo>
                <a:lnTo>
                  <a:pt x="38753" y="11116"/>
                </a:lnTo>
                <a:lnTo>
                  <a:pt x="38532" y="10785"/>
                </a:lnTo>
                <a:lnTo>
                  <a:pt x="38312" y="10481"/>
                </a:lnTo>
                <a:lnTo>
                  <a:pt x="38063" y="10178"/>
                </a:lnTo>
                <a:lnTo>
                  <a:pt x="37788" y="9902"/>
                </a:lnTo>
                <a:lnTo>
                  <a:pt x="37512" y="9626"/>
                </a:lnTo>
                <a:lnTo>
                  <a:pt x="37236" y="9350"/>
                </a:lnTo>
                <a:lnTo>
                  <a:pt x="36933" y="9102"/>
                </a:lnTo>
                <a:lnTo>
                  <a:pt x="36629" y="8881"/>
                </a:lnTo>
                <a:lnTo>
                  <a:pt x="36298" y="8661"/>
                </a:lnTo>
                <a:lnTo>
                  <a:pt x="35967" y="8468"/>
                </a:lnTo>
                <a:lnTo>
                  <a:pt x="35609" y="8275"/>
                </a:lnTo>
                <a:lnTo>
                  <a:pt x="35250" y="8109"/>
                </a:lnTo>
                <a:lnTo>
                  <a:pt x="34892" y="7944"/>
                </a:lnTo>
                <a:lnTo>
                  <a:pt x="34505" y="7806"/>
                </a:lnTo>
                <a:lnTo>
                  <a:pt x="34119" y="7695"/>
                </a:lnTo>
                <a:lnTo>
                  <a:pt x="33733" y="7585"/>
                </a:lnTo>
                <a:lnTo>
                  <a:pt x="33319" y="7502"/>
                </a:lnTo>
                <a:lnTo>
                  <a:pt x="32906" y="7447"/>
                </a:lnTo>
                <a:lnTo>
                  <a:pt x="32492" y="7420"/>
                </a:lnTo>
                <a:lnTo>
                  <a:pt x="31940" y="7392"/>
                </a:lnTo>
                <a:lnTo>
                  <a:pt x="31499" y="7420"/>
                </a:lnTo>
                <a:lnTo>
                  <a:pt x="31058" y="7447"/>
                </a:lnTo>
                <a:lnTo>
                  <a:pt x="30616" y="7502"/>
                </a:lnTo>
                <a:lnTo>
                  <a:pt x="30175" y="7585"/>
                </a:lnTo>
                <a:lnTo>
                  <a:pt x="29816" y="6813"/>
                </a:lnTo>
                <a:lnTo>
                  <a:pt x="29430" y="6068"/>
                </a:lnTo>
                <a:lnTo>
                  <a:pt x="28961" y="5378"/>
                </a:lnTo>
                <a:lnTo>
                  <a:pt x="28465" y="4689"/>
                </a:lnTo>
                <a:lnTo>
                  <a:pt x="27913" y="4055"/>
                </a:lnTo>
                <a:lnTo>
                  <a:pt x="27334" y="3448"/>
                </a:lnTo>
                <a:lnTo>
                  <a:pt x="26700" y="2896"/>
                </a:lnTo>
                <a:lnTo>
                  <a:pt x="26038" y="2372"/>
                </a:lnTo>
                <a:lnTo>
                  <a:pt x="25348" y="1903"/>
                </a:lnTo>
                <a:lnTo>
                  <a:pt x="24603" y="1462"/>
                </a:lnTo>
                <a:lnTo>
                  <a:pt x="23859" y="1076"/>
                </a:lnTo>
                <a:lnTo>
                  <a:pt x="23059" y="772"/>
                </a:lnTo>
                <a:lnTo>
                  <a:pt x="22231" y="496"/>
                </a:lnTo>
                <a:lnTo>
                  <a:pt x="21376" y="276"/>
                </a:lnTo>
                <a:lnTo>
                  <a:pt x="20494" y="110"/>
                </a:lnTo>
                <a:lnTo>
                  <a:pt x="19611" y="28"/>
                </a:lnTo>
                <a:lnTo>
                  <a:pt x="187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2"/>
          <p:cNvSpPr/>
          <p:nvPr/>
        </p:nvSpPr>
        <p:spPr>
          <a:xfrm>
            <a:off x="6296053" y="2422052"/>
            <a:ext cx="1177902" cy="1261723"/>
          </a:xfrm>
          <a:custGeom>
            <a:avLst/>
            <a:gdLst/>
            <a:ahLst/>
            <a:cxnLst/>
            <a:rect l="l" t="t" r="r" b="b"/>
            <a:pathLst>
              <a:path w="68984" h="73893" extrusionOk="0">
                <a:moveTo>
                  <a:pt x="33486" y="0"/>
                </a:moveTo>
                <a:lnTo>
                  <a:pt x="32437" y="28"/>
                </a:lnTo>
                <a:lnTo>
                  <a:pt x="31334" y="83"/>
                </a:lnTo>
                <a:lnTo>
                  <a:pt x="30231" y="194"/>
                </a:lnTo>
                <a:lnTo>
                  <a:pt x="29072" y="331"/>
                </a:lnTo>
                <a:lnTo>
                  <a:pt x="27914" y="525"/>
                </a:lnTo>
                <a:lnTo>
                  <a:pt x="26728" y="773"/>
                </a:lnTo>
                <a:lnTo>
                  <a:pt x="25542" y="1021"/>
                </a:lnTo>
                <a:lnTo>
                  <a:pt x="24328" y="1352"/>
                </a:lnTo>
                <a:lnTo>
                  <a:pt x="23115" y="1711"/>
                </a:lnTo>
                <a:lnTo>
                  <a:pt x="21901" y="2124"/>
                </a:lnTo>
                <a:lnTo>
                  <a:pt x="20660" y="2593"/>
                </a:lnTo>
                <a:lnTo>
                  <a:pt x="19446" y="3090"/>
                </a:lnTo>
                <a:lnTo>
                  <a:pt x="18233" y="3641"/>
                </a:lnTo>
                <a:lnTo>
                  <a:pt x="17019" y="4248"/>
                </a:lnTo>
                <a:lnTo>
                  <a:pt x="15833" y="4910"/>
                </a:lnTo>
                <a:lnTo>
                  <a:pt x="14675" y="5627"/>
                </a:lnTo>
                <a:lnTo>
                  <a:pt x="13516" y="6399"/>
                </a:lnTo>
                <a:lnTo>
                  <a:pt x="12385" y="7227"/>
                </a:lnTo>
                <a:lnTo>
                  <a:pt x="11282" y="8082"/>
                </a:lnTo>
                <a:lnTo>
                  <a:pt x="10206" y="9020"/>
                </a:lnTo>
                <a:lnTo>
                  <a:pt x="9682" y="9516"/>
                </a:lnTo>
                <a:lnTo>
                  <a:pt x="9158" y="10013"/>
                </a:lnTo>
                <a:lnTo>
                  <a:pt x="8662" y="10537"/>
                </a:lnTo>
                <a:lnTo>
                  <a:pt x="8165" y="11061"/>
                </a:lnTo>
                <a:lnTo>
                  <a:pt x="7669" y="11613"/>
                </a:lnTo>
                <a:lnTo>
                  <a:pt x="7200" y="12192"/>
                </a:lnTo>
                <a:lnTo>
                  <a:pt x="6731" y="12771"/>
                </a:lnTo>
                <a:lnTo>
                  <a:pt x="6262" y="13350"/>
                </a:lnTo>
                <a:lnTo>
                  <a:pt x="5821" y="13957"/>
                </a:lnTo>
                <a:lnTo>
                  <a:pt x="5407" y="14591"/>
                </a:lnTo>
                <a:lnTo>
                  <a:pt x="4993" y="15226"/>
                </a:lnTo>
                <a:lnTo>
                  <a:pt x="4580" y="15888"/>
                </a:lnTo>
                <a:lnTo>
                  <a:pt x="4193" y="16550"/>
                </a:lnTo>
                <a:lnTo>
                  <a:pt x="3835" y="17239"/>
                </a:lnTo>
                <a:lnTo>
                  <a:pt x="3476" y="17956"/>
                </a:lnTo>
                <a:lnTo>
                  <a:pt x="3118" y="18674"/>
                </a:lnTo>
                <a:lnTo>
                  <a:pt x="2787" y="19418"/>
                </a:lnTo>
                <a:lnTo>
                  <a:pt x="2483" y="20163"/>
                </a:lnTo>
                <a:lnTo>
                  <a:pt x="2180" y="20935"/>
                </a:lnTo>
                <a:lnTo>
                  <a:pt x="1904" y="21735"/>
                </a:lnTo>
                <a:lnTo>
                  <a:pt x="1628" y="22535"/>
                </a:lnTo>
                <a:lnTo>
                  <a:pt x="1408" y="23362"/>
                </a:lnTo>
                <a:lnTo>
                  <a:pt x="1159" y="24190"/>
                </a:lnTo>
                <a:lnTo>
                  <a:pt x="966" y="24990"/>
                </a:lnTo>
                <a:lnTo>
                  <a:pt x="773" y="25817"/>
                </a:lnTo>
                <a:lnTo>
                  <a:pt x="608" y="26617"/>
                </a:lnTo>
                <a:lnTo>
                  <a:pt x="470" y="27417"/>
                </a:lnTo>
                <a:lnTo>
                  <a:pt x="360" y="28189"/>
                </a:lnTo>
                <a:lnTo>
                  <a:pt x="249" y="28962"/>
                </a:lnTo>
                <a:lnTo>
                  <a:pt x="166" y="29734"/>
                </a:lnTo>
                <a:lnTo>
                  <a:pt x="84" y="30506"/>
                </a:lnTo>
                <a:lnTo>
                  <a:pt x="56" y="31251"/>
                </a:lnTo>
                <a:lnTo>
                  <a:pt x="1" y="32023"/>
                </a:lnTo>
                <a:lnTo>
                  <a:pt x="1" y="32740"/>
                </a:lnTo>
                <a:lnTo>
                  <a:pt x="1" y="33485"/>
                </a:lnTo>
                <a:lnTo>
                  <a:pt x="29" y="34202"/>
                </a:lnTo>
                <a:lnTo>
                  <a:pt x="56" y="34919"/>
                </a:lnTo>
                <a:lnTo>
                  <a:pt x="111" y="35636"/>
                </a:lnTo>
                <a:lnTo>
                  <a:pt x="277" y="37016"/>
                </a:lnTo>
                <a:lnTo>
                  <a:pt x="497" y="38367"/>
                </a:lnTo>
                <a:lnTo>
                  <a:pt x="746" y="39691"/>
                </a:lnTo>
                <a:lnTo>
                  <a:pt x="1077" y="40987"/>
                </a:lnTo>
                <a:lnTo>
                  <a:pt x="1463" y="42256"/>
                </a:lnTo>
                <a:lnTo>
                  <a:pt x="1904" y="43470"/>
                </a:lnTo>
                <a:lnTo>
                  <a:pt x="2373" y="44683"/>
                </a:lnTo>
                <a:lnTo>
                  <a:pt x="2897" y="45842"/>
                </a:lnTo>
                <a:lnTo>
                  <a:pt x="3476" y="46973"/>
                </a:lnTo>
                <a:lnTo>
                  <a:pt x="4083" y="48048"/>
                </a:lnTo>
                <a:lnTo>
                  <a:pt x="4718" y="49124"/>
                </a:lnTo>
                <a:lnTo>
                  <a:pt x="5407" y="50172"/>
                </a:lnTo>
                <a:lnTo>
                  <a:pt x="6124" y="51165"/>
                </a:lnTo>
                <a:lnTo>
                  <a:pt x="6869" y="52131"/>
                </a:lnTo>
                <a:lnTo>
                  <a:pt x="7641" y="53068"/>
                </a:lnTo>
                <a:lnTo>
                  <a:pt x="8414" y="53951"/>
                </a:lnTo>
                <a:lnTo>
                  <a:pt x="9241" y="54834"/>
                </a:lnTo>
                <a:lnTo>
                  <a:pt x="10068" y="55661"/>
                </a:lnTo>
                <a:lnTo>
                  <a:pt x="10896" y="56461"/>
                </a:lnTo>
                <a:lnTo>
                  <a:pt x="11779" y="57233"/>
                </a:lnTo>
                <a:lnTo>
                  <a:pt x="12634" y="57978"/>
                </a:lnTo>
                <a:lnTo>
                  <a:pt x="13516" y="58695"/>
                </a:lnTo>
                <a:lnTo>
                  <a:pt x="14399" y="59357"/>
                </a:lnTo>
                <a:lnTo>
                  <a:pt x="15281" y="59991"/>
                </a:lnTo>
                <a:lnTo>
                  <a:pt x="15916" y="60488"/>
                </a:lnTo>
                <a:lnTo>
                  <a:pt x="16523" y="60984"/>
                </a:lnTo>
                <a:lnTo>
                  <a:pt x="17102" y="61481"/>
                </a:lnTo>
                <a:lnTo>
                  <a:pt x="17653" y="62032"/>
                </a:lnTo>
                <a:lnTo>
                  <a:pt x="18150" y="62557"/>
                </a:lnTo>
                <a:lnTo>
                  <a:pt x="18619" y="63136"/>
                </a:lnTo>
                <a:lnTo>
                  <a:pt x="19060" y="63687"/>
                </a:lnTo>
                <a:lnTo>
                  <a:pt x="19474" y="64267"/>
                </a:lnTo>
                <a:lnTo>
                  <a:pt x="19832" y="64846"/>
                </a:lnTo>
                <a:lnTo>
                  <a:pt x="20191" y="65425"/>
                </a:lnTo>
                <a:lnTo>
                  <a:pt x="20522" y="66004"/>
                </a:lnTo>
                <a:lnTo>
                  <a:pt x="20825" y="66584"/>
                </a:lnTo>
                <a:lnTo>
                  <a:pt x="21101" y="67135"/>
                </a:lnTo>
                <a:lnTo>
                  <a:pt x="21349" y="67714"/>
                </a:lnTo>
                <a:lnTo>
                  <a:pt x="21763" y="68818"/>
                </a:lnTo>
                <a:lnTo>
                  <a:pt x="22122" y="69838"/>
                </a:lnTo>
                <a:lnTo>
                  <a:pt x="22398" y="70804"/>
                </a:lnTo>
                <a:lnTo>
                  <a:pt x="22618" y="71659"/>
                </a:lnTo>
                <a:lnTo>
                  <a:pt x="22756" y="72431"/>
                </a:lnTo>
                <a:lnTo>
                  <a:pt x="22866" y="73038"/>
                </a:lnTo>
                <a:lnTo>
                  <a:pt x="22922" y="73507"/>
                </a:lnTo>
                <a:lnTo>
                  <a:pt x="22977" y="73893"/>
                </a:lnTo>
                <a:lnTo>
                  <a:pt x="46035" y="73893"/>
                </a:lnTo>
                <a:lnTo>
                  <a:pt x="46063" y="73507"/>
                </a:lnTo>
                <a:lnTo>
                  <a:pt x="46118" y="73038"/>
                </a:lnTo>
                <a:lnTo>
                  <a:pt x="46228" y="72431"/>
                </a:lnTo>
                <a:lnTo>
                  <a:pt x="46394" y="71659"/>
                </a:lnTo>
                <a:lnTo>
                  <a:pt x="46587" y="70804"/>
                </a:lnTo>
                <a:lnTo>
                  <a:pt x="46863" y="69838"/>
                </a:lnTo>
                <a:lnTo>
                  <a:pt x="47221" y="68818"/>
                </a:lnTo>
                <a:lnTo>
                  <a:pt x="47663" y="67714"/>
                </a:lnTo>
                <a:lnTo>
                  <a:pt x="47911" y="67135"/>
                </a:lnTo>
                <a:lnTo>
                  <a:pt x="48187" y="66584"/>
                </a:lnTo>
                <a:lnTo>
                  <a:pt x="48490" y="66004"/>
                </a:lnTo>
                <a:lnTo>
                  <a:pt x="48794" y="65425"/>
                </a:lnTo>
                <a:lnTo>
                  <a:pt x="49152" y="64846"/>
                </a:lnTo>
                <a:lnTo>
                  <a:pt x="49538" y="64267"/>
                </a:lnTo>
                <a:lnTo>
                  <a:pt x="49952" y="63687"/>
                </a:lnTo>
                <a:lnTo>
                  <a:pt x="50393" y="63136"/>
                </a:lnTo>
                <a:lnTo>
                  <a:pt x="50862" y="62557"/>
                </a:lnTo>
                <a:lnTo>
                  <a:pt x="51359" y="62032"/>
                </a:lnTo>
                <a:lnTo>
                  <a:pt x="51883" y="61481"/>
                </a:lnTo>
                <a:lnTo>
                  <a:pt x="52462" y="60984"/>
                </a:lnTo>
                <a:lnTo>
                  <a:pt x="53069" y="60488"/>
                </a:lnTo>
                <a:lnTo>
                  <a:pt x="53703" y="59991"/>
                </a:lnTo>
                <a:lnTo>
                  <a:pt x="54586" y="59357"/>
                </a:lnTo>
                <a:lnTo>
                  <a:pt x="55468" y="58695"/>
                </a:lnTo>
                <a:lnTo>
                  <a:pt x="56351" y="57978"/>
                </a:lnTo>
                <a:lnTo>
                  <a:pt x="57234" y="57233"/>
                </a:lnTo>
                <a:lnTo>
                  <a:pt x="58089" y="56461"/>
                </a:lnTo>
                <a:lnTo>
                  <a:pt x="58944" y="55661"/>
                </a:lnTo>
                <a:lnTo>
                  <a:pt x="59771" y="54834"/>
                </a:lnTo>
                <a:lnTo>
                  <a:pt x="60571" y="53951"/>
                </a:lnTo>
                <a:lnTo>
                  <a:pt x="61371" y="53068"/>
                </a:lnTo>
                <a:lnTo>
                  <a:pt x="62143" y="52131"/>
                </a:lnTo>
                <a:lnTo>
                  <a:pt x="62860" y="51165"/>
                </a:lnTo>
                <a:lnTo>
                  <a:pt x="63578" y="50172"/>
                </a:lnTo>
                <a:lnTo>
                  <a:pt x="64267" y="49124"/>
                </a:lnTo>
                <a:lnTo>
                  <a:pt x="64902" y="48048"/>
                </a:lnTo>
                <a:lnTo>
                  <a:pt x="65508" y="46973"/>
                </a:lnTo>
                <a:lnTo>
                  <a:pt x="66088" y="45842"/>
                </a:lnTo>
                <a:lnTo>
                  <a:pt x="66612" y="44683"/>
                </a:lnTo>
                <a:lnTo>
                  <a:pt x="67081" y="43470"/>
                </a:lnTo>
                <a:lnTo>
                  <a:pt x="67522" y="42256"/>
                </a:lnTo>
                <a:lnTo>
                  <a:pt x="67908" y="40987"/>
                </a:lnTo>
                <a:lnTo>
                  <a:pt x="68239" y="39691"/>
                </a:lnTo>
                <a:lnTo>
                  <a:pt x="68515" y="38367"/>
                </a:lnTo>
                <a:lnTo>
                  <a:pt x="68735" y="37016"/>
                </a:lnTo>
                <a:lnTo>
                  <a:pt x="68873" y="35636"/>
                </a:lnTo>
                <a:lnTo>
                  <a:pt x="68929" y="34919"/>
                </a:lnTo>
                <a:lnTo>
                  <a:pt x="68956" y="34202"/>
                </a:lnTo>
                <a:lnTo>
                  <a:pt x="68984" y="33485"/>
                </a:lnTo>
                <a:lnTo>
                  <a:pt x="68984" y="32740"/>
                </a:lnTo>
                <a:lnTo>
                  <a:pt x="68984" y="32023"/>
                </a:lnTo>
                <a:lnTo>
                  <a:pt x="68956" y="31251"/>
                </a:lnTo>
                <a:lnTo>
                  <a:pt x="68901" y="30506"/>
                </a:lnTo>
                <a:lnTo>
                  <a:pt x="68846" y="29734"/>
                </a:lnTo>
                <a:lnTo>
                  <a:pt x="68735" y="28962"/>
                </a:lnTo>
                <a:lnTo>
                  <a:pt x="68653" y="28189"/>
                </a:lnTo>
                <a:lnTo>
                  <a:pt x="68515" y="27417"/>
                </a:lnTo>
                <a:lnTo>
                  <a:pt x="68377" y="26617"/>
                </a:lnTo>
                <a:lnTo>
                  <a:pt x="68211" y="25817"/>
                </a:lnTo>
                <a:lnTo>
                  <a:pt x="68018" y="24990"/>
                </a:lnTo>
                <a:lnTo>
                  <a:pt x="67825" y="24190"/>
                </a:lnTo>
                <a:lnTo>
                  <a:pt x="67605" y="23362"/>
                </a:lnTo>
                <a:lnTo>
                  <a:pt x="67356" y="22535"/>
                </a:lnTo>
                <a:lnTo>
                  <a:pt x="67081" y="21735"/>
                </a:lnTo>
                <a:lnTo>
                  <a:pt x="66805" y="20935"/>
                </a:lnTo>
                <a:lnTo>
                  <a:pt x="66529" y="20163"/>
                </a:lnTo>
                <a:lnTo>
                  <a:pt x="66198" y="19418"/>
                </a:lnTo>
                <a:lnTo>
                  <a:pt x="65867" y="18674"/>
                </a:lnTo>
                <a:lnTo>
                  <a:pt x="65536" y="17956"/>
                </a:lnTo>
                <a:lnTo>
                  <a:pt x="65177" y="17239"/>
                </a:lnTo>
                <a:lnTo>
                  <a:pt x="64791" y="16550"/>
                </a:lnTo>
                <a:lnTo>
                  <a:pt x="64405" y="15888"/>
                </a:lnTo>
                <a:lnTo>
                  <a:pt x="64019" y="15226"/>
                </a:lnTo>
                <a:lnTo>
                  <a:pt x="63578" y="14591"/>
                </a:lnTo>
                <a:lnTo>
                  <a:pt x="63164" y="13957"/>
                </a:lnTo>
                <a:lnTo>
                  <a:pt x="62723" y="13350"/>
                </a:lnTo>
                <a:lnTo>
                  <a:pt x="62254" y="12771"/>
                </a:lnTo>
                <a:lnTo>
                  <a:pt x="61812" y="12192"/>
                </a:lnTo>
                <a:lnTo>
                  <a:pt x="61316" y="11613"/>
                </a:lnTo>
                <a:lnTo>
                  <a:pt x="60847" y="11061"/>
                </a:lnTo>
                <a:lnTo>
                  <a:pt x="60350" y="10537"/>
                </a:lnTo>
                <a:lnTo>
                  <a:pt x="59826" y="10013"/>
                </a:lnTo>
                <a:lnTo>
                  <a:pt x="59330" y="9516"/>
                </a:lnTo>
                <a:lnTo>
                  <a:pt x="58806" y="9020"/>
                </a:lnTo>
                <a:lnTo>
                  <a:pt x="57730" y="8082"/>
                </a:lnTo>
                <a:lnTo>
                  <a:pt x="56627" y="7227"/>
                </a:lnTo>
                <a:lnTo>
                  <a:pt x="55496" y="6399"/>
                </a:lnTo>
                <a:lnTo>
                  <a:pt x="54338" y="5627"/>
                </a:lnTo>
                <a:lnTo>
                  <a:pt x="53152" y="4910"/>
                </a:lnTo>
                <a:lnTo>
                  <a:pt x="51966" y="4248"/>
                </a:lnTo>
                <a:lnTo>
                  <a:pt x="50752" y="3641"/>
                </a:lnTo>
                <a:lnTo>
                  <a:pt x="49538" y="3090"/>
                </a:lnTo>
                <a:lnTo>
                  <a:pt x="48325" y="2593"/>
                </a:lnTo>
                <a:lnTo>
                  <a:pt x="47111" y="2124"/>
                </a:lnTo>
                <a:lnTo>
                  <a:pt x="45870" y="1711"/>
                </a:lnTo>
                <a:lnTo>
                  <a:pt x="44656" y="1352"/>
                </a:lnTo>
                <a:lnTo>
                  <a:pt x="43443" y="1021"/>
                </a:lnTo>
                <a:lnTo>
                  <a:pt x="42257" y="773"/>
                </a:lnTo>
                <a:lnTo>
                  <a:pt x="41071" y="525"/>
                </a:lnTo>
                <a:lnTo>
                  <a:pt x="39912" y="331"/>
                </a:lnTo>
                <a:lnTo>
                  <a:pt x="38781" y="194"/>
                </a:lnTo>
                <a:lnTo>
                  <a:pt x="37650" y="83"/>
                </a:lnTo>
                <a:lnTo>
                  <a:pt x="36575" y="28"/>
                </a:lnTo>
                <a:lnTo>
                  <a:pt x="3552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2"/>
          <p:cNvSpPr/>
          <p:nvPr/>
        </p:nvSpPr>
        <p:spPr>
          <a:xfrm>
            <a:off x="6860280" y="1816862"/>
            <a:ext cx="49927" cy="449790"/>
          </a:xfrm>
          <a:custGeom>
            <a:avLst/>
            <a:gdLst/>
            <a:ahLst/>
            <a:cxnLst/>
            <a:rect l="l" t="t" r="r" b="b"/>
            <a:pathLst>
              <a:path w="2924" h="26342" extrusionOk="0">
                <a:moveTo>
                  <a:pt x="1462" y="1"/>
                </a:moveTo>
                <a:lnTo>
                  <a:pt x="1186" y="28"/>
                </a:lnTo>
                <a:lnTo>
                  <a:pt x="910" y="83"/>
                </a:lnTo>
                <a:lnTo>
                  <a:pt x="662" y="194"/>
                </a:lnTo>
                <a:lnTo>
                  <a:pt x="442" y="359"/>
                </a:lnTo>
                <a:lnTo>
                  <a:pt x="249" y="552"/>
                </a:lnTo>
                <a:lnTo>
                  <a:pt x="111" y="800"/>
                </a:lnTo>
                <a:lnTo>
                  <a:pt x="55" y="938"/>
                </a:lnTo>
                <a:lnTo>
                  <a:pt x="28" y="1104"/>
                </a:lnTo>
                <a:lnTo>
                  <a:pt x="0" y="1242"/>
                </a:lnTo>
                <a:lnTo>
                  <a:pt x="0" y="1435"/>
                </a:lnTo>
                <a:lnTo>
                  <a:pt x="0" y="24935"/>
                </a:lnTo>
                <a:lnTo>
                  <a:pt x="0" y="25100"/>
                </a:lnTo>
                <a:lnTo>
                  <a:pt x="28" y="25266"/>
                </a:lnTo>
                <a:lnTo>
                  <a:pt x="55" y="25404"/>
                </a:lnTo>
                <a:lnTo>
                  <a:pt x="111" y="25542"/>
                </a:lnTo>
                <a:lnTo>
                  <a:pt x="249" y="25790"/>
                </a:lnTo>
                <a:lnTo>
                  <a:pt x="442" y="25983"/>
                </a:lnTo>
                <a:lnTo>
                  <a:pt x="662" y="26148"/>
                </a:lnTo>
                <a:lnTo>
                  <a:pt x="910" y="26259"/>
                </a:lnTo>
                <a:lnTo>
                  <a:pt x="1186" y="26314"/>
                </a:lnTo>
                <a:lnTo>
                  <a:pt x="1462" y="26341"/>
                </a:lnTo>
                <a:lnTo>
                  <a:pt x="1738" y="26314"/>
                </a:lnTo>
                <a:lnTo>
                  <a:pt x="1986" y="26259"/>
                </a:lnTo>
                <a:lnTo>
                  <a:pt x="2234" y="26148"/>
                </a:lnTo>
                <a:lnTo>
                  <a:pt x="2455" y="25983"/>
                </a:lnTo>
                <a:lnTo>
                  <a:pt x="2648" y="25790"/>
                </a:lnTo>
                <a:lnTo>
                  <a:pt x="2786" y="25542"/>
                </a:lnTo>
                <a:lnTo>
                  <a:pt x="2841" y="25404"/>
                </a:lnTo>
                <a:lnTo>
                  <a:pt x="2896" y="25266"/>
                </a:lnTo>
                <a:lnTo>
                  <a:pt x="2896" y="25100"/>
                </a:lnTo>
                <a:lnTo>
                  <a:pt x="2924" y="24935"/>
                </a:lnTo>
                <a:lnTo>
                  <a:pt x="2924" y="1435"/>
                </a:lnTo>
                <a:lnTo>
                  <a:pt x="2896" y="1242"/>
                </a:lnTo>
                <a:lnTo>
                  <a:pt x="2896" y="1104"/>
                </a:lnTo>
                <a:lnTo>
                  <a:pt x="2841" y="938"/>
                </a:lnTo>
                <a:lnTo>
                  <a:pt x="2786" y="800"/>
                </a:lnTo>
                <a:lnTo>
                  <a:pt x="2648" y="552"/>
                </a:lnTo>
                <a:lnTo>
                  <a:pt x="2455" y="359"/>
                </a:lnTo>
                <a:lnTo>
                  <a:pt x="2234" y="194"/>
                </a:lnTo>
                <a:lnTo>
                  <a:pt x="1986" y="83"/>
                </a:lnTo>
                <a:lnTo>
                  <a:pt x="1738" y="28"/>
                </a:lnTo>
                <a:lnTo>
                  <a:pt x="14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4" name="Google Shape;354;p52"/>
          <p:cNvGrpSpPr/>
          <p:nvPr/>
        </p:nvGrpSpPr>
        <p:grpSpPr>
          <a:xfrm>
            <a:off x="6995906" y="1911526"/>
            <a:ext cx="1095959" cy="937708"/>
            <a:chOff x="6995906" y="1911526"/>
            <a:chExt cx="1095959" cy="937708"/>
          </a:xfrm>
        </p:grpSpPr>
        <p:sp>
          <p:nvSpPr>
            <p:cNvPr id="355" name="Google Shape;355;p52"/>
            <p:cNvSpPr/>
            <p:nvPr/>
          </p:nvSpPr>
          <p:spPr>
            <a:xfrm>
              <a:off x="7213493" y="2021267"/>
              <a:ext cx="308033" cy="35746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6495" y="0"/>
                  </a:moveTo>
                  <a:lnTo>
                    <a:pt x="16219" y="28"/>
                  </a:lnTo>
                  <a:lnTo>
                    <a:pt x="15943" y="138"/>
                  </a:lnTo>
                  <a:lnTo>
                    <a:pt x="15805" y="193"/>
                  </a:lnTo>
                  <a:lnTo>
                    <a:pt x="15695" y="304"/>
                  </a:lnTo>
                  <a:lnTo>
                    <a:pt x="15585" y="386"/>
                  </a:lnTo>
                  <a:lnTo>
                    <a:pt x="15447" y="524"/>
                  </a:lnTo>
                  <a:lnTo>
                    <a:pt x="359" y="18535"/>
                  </a:lnTo>
                  <a:lnTo>
                    <a:pt x="249" y="18673"/>
                  </a:lnTo>
                  <a:lnTo>
                    <a:pt x="166" y="18811"/>
                  </a:lnTo>
                  <a:lnTo>
                    <a:pt x="111" y="18949"/>
                  </a:lnTo>
                  <a:lnTo>
                    <a:pt x="56" y="19087"/>
                  </a:lnTo>
                  <a:lnTo>
                    <a:pt x="1" y="19363"/>
                  </a:lnTo>
                  <a:lnTo>
                    <a:pt x="28" y="19639"/>
                  </a:lnTo>
                  <a:lnTo>
                    <a:pt x="84" y="19887"/>
                  </a:lnTo>
                  <a:lnTo>
                    <a:pt x="221" y="20135"/>
                  </a:lnTo>
                  <a:lnTo>
                    <a:pt x="359" y="20356"/>
                  </a:lnTo>
                  <a:lnTo>
                    <a:pt x="552" y="20549"/>
                  </a:lnTo>
                  <a:lnTo>
                    <a:pt x="773" y="20714"/>
                  </a:lnTo>
                  <a:lnTo>
                    <a:pt x="1021" y="20825"/>
                  </a:lnTo>
                  <a:lnTo>
                    <a:pt x="1297" y="20907"/>
                  </a:lnTo>
                  <a:lnTo>
                    <a:pt x="1573" y="20935"/>
                  </a:lnTo>
                  <a:lnTo>
                    <a:pt x="1821" y="20907"/>
                  </a:lnTo>
                  <a:lnTo>
                    <a:pt x="2097" y="20797"/>
                  </a:lnTo>
                  <a:lnTo>
                    <a:pt x="2235" y="20742"/>
                  </a:lnTo>
                  <a:lnTo>
                    <a:pt x="2345" y="20632"/>
                  </a:lnTo>
                  <a:lnTo>
                    <a:pt x="2483" y="20549"/>
                  </a:lnTo>
                  <a:lnTo>
                    <a:pt x="2594" y="20411"/>
                  </a:lnTo>
                  <a:lnTo>
                    <a:pt x="17708" y="2400"/>
                  </a:lnTo>
                  <a:lnTo>
                    <a:pt x="17791" y="2262"/>
                  </a:lnTo>
                  <a:lnTo>
                    <a:pt x="17874" y="2124"/>
                  </a:lnTo>
                  <a:lnTo>
                    <a:pt x="17957" y="1986"/>
                  </a:lnTo>
                  <a:lnTo>
                    <a:pt x="17984" y="1848"/>
                  </a:lnTo>
                  <a:lnTo>
                    <a:pt x="18039" y="1572"/>
                  </a:lnTo>
                  <a:lnTo>
                    <a:pt x="18039" y="1296"/>
                  </a:lnTo>
                  <a:lnTo>
                    <a:pt x="17957" y="1048"/>
                  </a:lnTo>
                  <a:lnTo>
                    <a:pt x="17846" y="800"/>
                  </a:lnTo>
                  <a:lnTo>
                    <a:pt x="17681" y="579"/>
                  </a:lnTo>
                  <a:lnTo>
                    <a:pt x="17488" y="386"/>
                  </a:lnTo>
                  <a:lnTo>
                    <a:pt x="17267" y="221"/>
                  </a:lnTo>
                  <a:lnTo>
                    <a:pt x="17019" y="110"/>
                  </a:lnTo>
                  <a:lnTo>
                    <a:pt x="16743" y="28"/>
                  </a:lnTo>
                  <a:lnTo>
                    <a:pt x="164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7472521" y="1911526"/>
              <a:ext cx="142730" cy="629692"/>
            </a:xfrm>
            <a:custGeom>
              <a:avLst/>
              <a:gdLst/>
              <a:ahLst/>
              <a:cxnLst/>
              <a:rect l="l" t="t" r="r" b="b"/>
              <a:pathLst>
                <a:path w="8359" h="36878" extrusionOk="0">
                  <a:moveTo>
                    <a:pt x="4193" y="1"/>
                  </a:moveTo>
                  <a:lnTo>
                    <a:pt x="3752" y="828"/>
                  </a:lnTo>
                  <a:lnTo>
                    <a:pt x="3338" y="1655"/>
                  </a:lnTo>
                  <a:lnTo>
                    <a:pt x="2980" y="2483"/>
                  </a:lnTo>
                  <a:lnTo>
                    <a:pt x="2621" y="3310"/>
                  </a:lnTo>
                  <a:lnTo>
                    <a:pt x="2290" y="4165"/>
                  </a:lnTo>
                  <a:lnTo>
                    <a:pt x="2014" y="4993"/>
                  </a:lnTo>
                  <a:lnTo>
                    <a:pt x="1739" y="5820"/>
                  </a:lnTo>
                  <a:lnTo>
                    <a:pt x="1463" y="6648"/>
                  </a:lnTo>
                  <a:lnTo>
                    <a:pt x="1242" y="7475"/>
                  </a:lnTo>
                  <a:lnTo>
                    <a:pt x="1049" y="8303"/>
                  </a:lnTo>
                  <a:lnTo>
                    <a:pt x="856" y="9130"/>
                  </a:lnTo>
                  <a:lnTo>
                    <a:pt x="690" y="9958"/>
                  </a:lnTo>
                  <a:lnTo>
                    <a:pt x="525" y="10785"/>
                  </a:lnTo>
                  <a:lnTo>
                    <a:pt x="415" y="11585"/>
                  </a:lnTo>
                  <a:lnTo>
                    <a:pt x="304" y="12412"/>
                  </a:lnTo>
                  <a:lnTo>
                    <a:pt x="194" y="13212"/>
                  </a:lnTo>
                  <a:lnTo>
                    <a:pt x="84" y="14812"/>
                  </a:lnTo>
                  <a:lnTo>
                    <a:pt x="1" y="16384"/>
                  </a:lnTo>
                  <a:lnTo>
                    <a:pt x="1" y="17929"/>
                  </a:lnTo>
                  <a:lnTo>
                    <a:pt x="29" y="19446"/>
                  </a:lnTo>
                  <a:lnTo>
                    <a:pt x="139" y="20908"/>
                  </a:lnTo>
                  <a:lnTo>
                    <a:pt x="277" y="22342"/>
                  </a:lnTo>
                  <a:lnTo>
                    <a:pt x="442" y="23721"/>
                  </a:lnTo>
                  <a:lnTo>
                    <a:pt x="635" y="25073"/>
                  </a:lnTo>
                  <a:lnTo>
                    <a:pt x="884" y="26341"/>
                  </a:lnTo>
                  <a:lnTo>
                    <a:pt x="1132" y="27583"/>
                  </a:lnTo>
                  <a:lnTo>
                    <a:pt x="1408" y="28769"/>
                  </a:lnTo>
                  <a:lnTo>
                    <a:pt x="1683" y="29872"/>
                  </a:lnTo>
                  <a:lnTo>
                    <a:pt x="1987" y="30920"/>
                  </a:lnTo>
                  <a:lnTo>
                    <a:pt x="2290" y="31885"/>
                  </a:lnTo>
                  <a:lnTo>
                    <a:pt x="2566" y="32796"/>
                  </a:lnTo>
                  <a:lnTo>
                    <a:pt x="2842" y="33595"/>
                  </a:lnTo>
                  <a:lnTo>
                    <a:pt x="3366" y="35002"/>
                  </a:lnTo>
                  <a:lnTo>
                    <a:pt x="3807" y="36023"/>
                  </a:lnTo>
                  <a:lnTo>
                    <a:pt x="4083" y="36657"/>
                  </a:lnTo>
                  <a:lnTo>
                    <a:pt x="4193" y="36878"/>
                  </a:lnTo>
                  <a:lnTo>
                    <a:pt x="4276" y="36657"/>
                  </a:lnTo>
                  <a:lnTo>
                    <a:pt x="4580" y="36023"/>
                  </a:lnTo>
                  <a:lnTo>
                    <a:pt x="4993" y="35002"/>
                  </a:lnTo>
                  <a:lnTo>
                    <a:pt x="5517" y="33595"/>
                  </a:lnTo>
                  <a:lnTo>
                    <a:pt x="5793" y="32796"/>
                  </a:lnTo>
                  <a:lnTo>
                    <a:pt x="6069" y="31885"/>
                  </a:lnTo>
                  <a:lnTo>
                    <a:pt x="6372" y="30920"/>
                  </a:lnTo>
                  <a:lnTo>
                    <a:pt x="6676" y="29872"/>
                  </a:lnTo>
                  <a:lnTo>
                    <a:pt x="6952" y="28769"/>
                  </a:lnTo>
                  <a:lnTo>
                    <a:pt x="7227" y="27583"/>
                  </a:lnTo>
                  <a:lnTo>
                    <a:pt x="7476" y="26341"/>
                  </a:lnTo>
                  <a:lnTo>
                    <a:pt x="7724" y="25073"/>
                  </a:lnTo>
                  <a:lnTo>
                    <a:pt x="7917" y="23721"/>
                  </a:lnTo>
                  <a:lnTo>
                    <a:pt x="8082" y="22342"/>
                  </a:lnTo>
                  <a:lnTo>
                    <a:pt x="8220" y="20908"/>
                  </a:lnTo>
                  <a:lnTo>
                    <a:pt x="8331" y="19446"/>
                  </a:lnTo>
                  <a:lnTo>
                    <a:pt x="8358" y="17929"/>
                  </a:lnTo>
                  <a:lnTo>
                    <a:pt x="8358" y="16384"/>
                  </a:lnTo>
                  <a:lnTo>
                    <a:pt x="8276" y="14812"/>
                  </a:lnTo>
                  <a:lnTo>
                    <a:pt x="8165" y="13212"/>
                  </a:lnTo>
                  <a:lnTo>
                    <a:pt x="8055" y="12412"/>
                  </a:lnTo>
                  <a:lnTo>
                    <a:pt x="7945" y="11585"/>
                  </a:lnTo>
                  <a:lnTo>
                    <a:pt x="7834" y="10785"/>
                  </a:lnTo>
                  <a:lnTo>
                    <a:pt x="7669" y="9958"/>
                  </a:lnTo>
                  <a:lnTo>
                    <a:pt x="7503" y="9130"/>
                  </a:lnTo>
                  <a:lnTo>
                    <a:pt x="7338" y="8303"/>
                  </a:lnTo>
                  <a:lnTo>
                    <a:pt x="7117" y="7475"/>
                  </a:lnTo>
                  <a:lnTo>
                    <a:pt x="6896" y="6648"/>
                  </a:lnTo>
                  <a:lnTo>
                    <a:pt x="6621" y="5820"/>
                  </a:lnTo>
                  <a:lnTo>
                    <a:pt x="6345" y="4993"/>
                  </a:lnTo>
                  <a:lnTo>
                    <a:pt x="6069" y="4165"/>
                  </a:lnTo>
                  <a:lnTo>
                    <a:pt x="5738" y="3310"/>
                  </a:lnTo>
                  <a:lnTo>
                    <a:pt x="5379" y="2483"/>
                  </a:lnTo>
                  <a:lnTo>
                    <a:pt x="5021" y="1655"/>
                  </a:lnTo>
                  <a:lnTo>
                    <a:pt x="4607" y="828"/>
                  </a:lnTo>
                  <a:lnTo>
                    <a:pt x="41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6995906" y="2541201"/>
              <a:ext cx="548227" cy="308033"/>
            </a:xfrm>
            <a:custGeom>
              <a:avLst/>
              <a:gdLst/>
              <a:ahLst/>
              <a:cxnLst/>
              <a:rect l="l" t="t" r="r" b="b"/>
              <a:pathLst>
                <a:path w="32107" h="18040" extrusionOk="0">
                  <a:moveTo>
                    <a:pt x="32106" y="1"/>
                  </a:moveTo>
                  <a:lnTo>
                    <a:pt x="31858" y="28"/>
                  </a:lnTo>
                  <a:lnTo>
                    <a:pt x="31169" y="83"/>
                  </a:lnTo>
                  <a:lnTo>
                    <a:pt x="30065" y="221"/>
                  </a:lnTo>
                  <a:lnTo>
                    <a:pt x="28603" y="442"/>
                  </a:lnTo>
                  <a:lnTo>
                    <a:pt x="27748" y="608"/>
                  </a:lnTo>
                  <a:lnTo>
                    <a:pt x="26811" y="801"/>
                  </a:lnTo>
                  <a:lnTo>
                    <a:pt x="25818" y="1021"/>
                  </a:lnTo>
                  <a:lnTo>
                    <a:pt x="24770" y="1269"/>
                  </a:lnTo>
                  <a:lnTo>
                    <a:pt x="23666" y="1545"/>
                  </a:lnTo>
                  <a:lnTo>
                    <a:pt x="22508" y="1904"/>
                  </a:lnTo>
                  <a:lnTo>
                    <a:pt x="21322" y="2262"/>
                  </a:lnTo>
                  <a:lnTo>
                    <a:pt x="20081" y="2704"/>
                  </a:lnTo>
                  <a:lnTo>
                    <a:pt x="18812" y="3173"/>
                  </a:lnTo>
                  <a:lnTo>
                    <a:pt x="17515" y="3697"/>
                  </a:lnTo>
                  <a:lnTo>
                    <a:pt x="16219" y="4276"/>
                  </a:lnTo>
                  <a:lnTo>
                    <a:pt x="14895" y="4910"/>
                  </a:lnTo>
                  <a:lnTo>
                    <a:pt x="13544" y="5627"/>
                  </a:lnTo>
                  <a:lnTo>
                    <a:pt x="12220" y="6372"/>
                  </a:lnTo>
                  <a:lnTo>
                    <a:pt x="10868" y="7200"/>
                  </a:lnTo>
                  <a:lnTo>
                    <a:pt x="9544" y="8110"/>
                  </a:lnTo>
                  <a:lnTo>
                    <a:pt x="8910" y="8579"/>
                  </a:lnTo>
                  <a:lnTo>
                    <a:pt x="8248" y="9075"/>
                  </a:lnTo>
                  <a:lnTo>
                    <a:pt x="7586" y="9572"/>
                  </a:lnTo>
                  <a:lnTo>
                    <a:pt x="6952" y="10123"/>
                  </a:lnTo>
                  <a:lnTo>
                    <a:pt x="6317" y="10675"/>
                  </a:lnTo>
                  <a:lnTo>
                    <a:pt x="5710" y="11227"/>
                  </a:lnTo>
                  <a:lnTo>
                    <a:pt x="5076" y="11806"/>
                  </a:lnTo>
                  <a:lnTo>
                    <a:pt x="4469" y="12413"/>
                  </a:lnTo>
                  <a:lnTo>
                    <a:pt x="3862" y="13047"/>
                  </a:lnTo>
                  <a:lnTo>
                    <a:pt x="3283" y="13709"/>
                  </a:lnTo>
                  <a:lnTo>
                    <a:pt x="2704" y="14371"/>
                  </a:lnTo>
                  <a:lnTo>
                    <a:pt x="2125" y="15061"/>
                  </a:lnTo>
                  <a:lnTo>
                    <a:pt x="1573" y="15778"/>
                  </a:lnTo>
                  <a:lnTo>
                    <a:pt x="1049" y="16522"/>
                  </a:lnTo>
                  <a:lnTo>
                    <a:pt x="497" y="17267"/>
                  </a:lnTo>
                  <a:lnTo>
                    <a:pt x="1" y="18039"/>
                  </a:lnTo>
                  <a:lnTo>
                    <a:pt x="939" y="18012"/>
                  </a:lnTo>
                  <a:lnTo>
                    <a:pt x="1849" y="17957"/>
                  </a:lnTo>
                  <a:lnTo>
                    <a:pt x="2759" y="17874"/>
                  </a:lnTo>
                  <a:lnTo>
                    <a:pt x="3642" y="17764"/>
                  </a:lnTo>
                  <a:lnTo>
                    <a:pt x="4524" y="17653"/>
                  </a:lnTo>
                  <a:lnTo>
                    <a:pt x="5407" y="17515"/>
                  </a:lnTo>
                  <a:lnTo>
                    <a:pt x="6262" y="17350"/>
                  </a:lnTo>
                  <a:lnTo>
                    <a:pt x="7117" y="17157"/>
                  </a:lnTo>
                  <a:lnTo>
                    <a:pt x="7945" y="16964"/>
                  </a:lnTo>
                  <a:lnTo>
                    <a:pt x="8772" y="16715"/>
                  </a:lnTo>
                  <a:lnTo>
                    <a:pt x="9572" y="16495"/>
                  </a:lnTo>
                  <a:lnTo>
                    <a:pt x="10372" y="16219"/>
                  </a:lnTo>
                  <a:lnTo>
                    <a:pt x="11172" y="15971"/>
                  </a:lnTo>
                  <a:lnTo>
                    <a:pt x="11944" y="15667"/>
                  </a:lnTo>
                  <a:lnTo>
                    <a:pt x="12689" y="15364"/>
                  </a:lnTo>
                  <a:lnTo>
                    <a:pt x="13433" y="15061"/>
                  </a:lnTo>
                  <a:lnTo>
                    <a:pt x="14895" y="14399"/>
                  </a:lnTo>
                  <a:lnTo>
                    <a:pt x="16302" y="13681"/>
                  </a:lnTo>
                  <a:lnTo>
                    <a:pt x="17653" y="12937"/>
                  </a:lnTo>
                  <a:lnTo>
                    <a:pt x="18922" y="12164"/>
                  </a:lnTo>
                  <a:lnTo>
                    <a:pt x="20163" y="11365"/>
                  </a:lnTo>
                  <a:lnTo>
                    <a:pt x="21349" y="10537"/>
                  </a:lnTo>
                  <a:lnTo>
                    <a:pt x="22480" y="9710"/>
                  </a:lnTo>
                  <a:lnTo>
                    <a:pt x="23528" y="8882"/>
                  </a:lnTo>
                  <a:lnTo>
                    <a:pt x="24549" y="8027"/>
                  </a:lnTo>
                  <a:lnTo>
                    <a:pt x="25487" y="7200"/>
                  </a:lnTo>
                  <a:lnTo>
                    <a:pt x="26369" y="6400"/>
                  </a:lnTo>
                  <a:lnTo>
                    <a:pt x="27197" y="5600"/>
                  </a:lnTo>
                  <a:lnTo>
                    <a:pt x="27969" y="4855"/>
                  </a:lnTo>
                  <a:lnTo>
                    <a:pt x="28686" y="4110"/>
                  </a:lnTo>
                  <a:lnTo>
                    <a:pt x="29321" y="3421"/>
                  </a:lnTo>
                  <a:lnTo>
                    <a:pt x="29900" y="2759"/>
                  </a:lnTo>
                  <a:lnTo>
                    <a:pt x="30838" y="1628"/>
                  </a:lnTo>
                  <a:lnTo>
                    <a:pt x="31527" y="773"/>
                  </a:lnTo>
                  <a:lnTo>
                    <a:pt x="31941" y="194"/>
                  </a:lnTo>
                  <a:lnTo>
                    <a:pt x="32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7544116" y="2541201"/>
              <a:ext cx="547749" cy="308033"/>
            </a:xfrm>
            <a:custGeom>
              <a:avLst/>
              <a:gdLst/>
              <a:ahLst/>
              <a:cxnLst/>
              <a:rect l="l" t="t" r="r" b="b"/>
              <a:pathLst>
                <a:path w="32079" h="18040" extrusionOk="0">
                  <a:moveTo>
                    <a:pt x="0" y="1"/>
                  </a:moveTo>
                  <a:lnTo>
                    <a:pt x="138" y="194"/>
                  </a:lnTo>
                  <a:lnTo>
                    <a:pt x="552" y="773"/>
                  </a:lnTo>
                  <a:lnTo>
                    <a:pt x="1242" y="1628"/>
                  </a:lnTo>
                  <a:lnTo>
                    <a:pt x="2207" y="2759"/>
                  </a:lnTo>
                  <a:lnTo>
                    <a:pt x="2759" y="3421"/>
                  </a:lnTo>
                  <a:lnTo>
                    <a:pt x="3421" y="4110"/>
                  </a:lnTo>
                  <a:lnTo>
                    <a:pt x="4110" y="4855"/>
                  </a:lnTo>
                  <a:lnTo>
                    <a:pt x="4882" y="5600"/>
                  </a:lnTo>
                  <a:lnTo>
                    <a:pt x="5710" y="6400"/>
                  </a:lnTo>
                  <a:lnTo>
                    <a:pt x="6593" y="7200"/>
                  </a:lnTo>
                  <a:lnTo>
                    <a:pt x="7530" y="8027"/>
                  </a:lnTo>
                  <a:lnTo>
                    <a:pt x="8551" y="8882"/>
                  </a:lnTo>
                  <a:lnTo>
                    <a:pt x="9599" y="9710"/>
                  </a:lnTo>
                  <a:lnTo>
                    <a:pt x="10730" y="10537"/>
                  </a:lnTo>
                  <a:lnTo>
                    <a:pt x="11916" y="11365"/>
                  </a:lnTo>
                  <a:lnTo>
                    <a:pt x="13157" y="12164"/>
                  </a:lnTo>
                  <a:lnTo>
                    <a:pt x="14453" y="12937"/>
                  </a:lnTo>
                  <a:lnTo>
                    <a:pt x="15777" y="13681"/>
                  </a:lnTo>
                  <a:lnTo>
                    <a:pt x="17184" y="14399"/>
                  </a:lnTo>
                  <a:lnTo>
                    <a:pt x="18646" y="15061"/>
                  </a:lnTo>
                  <a:lnTo>
                    <a:pt x="19391" y="15364"/>
                  </a:lnTo>
                  <a:lnTo>
                    <a:pt x="20135" y="15667"/>
                  </a:lnTo>
                  <a:lnTo>
                    <a:pt x="20908" y="15971"/>
                  </a:lnTo>
                  <a:lnTo>
                    <a:pt x="21707" y="16219"/>
                  </a:lnTo>
                  <a:lnTo>
                    <a:pt x="22507" y="16495"/>
                  </a:lnTo>
                  <a:lnTo>
                    <a:pt x="23307" y="16715"/>
                  </a:lnTo>
                  <a:lnTo>
                    <a:pt x="24135" y="16964"/>
                  </a:lnTo>
                  <a:lnTo>
                    <a:pt x="24962" y="17157"/>
                  </a:lnTo>
                  <a:lnTo>
                    <a:pt x="25817" y="17350"/>
                  </a:lnTo>
                  <a:lnTo>
                    <a:pt x="26672" y="17515"/>
                  </a:lnTo>
                  <a:lnTo>
                    <a:pt x="27555" y="17653"/>
                  </a:lnTo>
                  <a:lnTo>
                    <a:pt x="28437" y="17764"/>
                  </a:lnTo>
                  <a:lnTo>
                    <a:pt x="29320" y="17874"/>
                  </a:lnTo>
                  <a:lnTo>
                    <a:pt x="30230" y="17957"/>
                  </a:lnTo>
                  <a:lnTo>
                    <a:pt x="31141" y="18012"/>
                  </a:lnTo>
                  <a:lnTo>
                    <a:pt x="32078" y="18039"/>
                  </a:lnTo>
                  <a:lnTo>
                    <a:pt x="31582" y="17267"/>
                  </a:lnTo>
                  <a:lnTo>
                    <a:pt x="31058" y="16522"/>
                  </a:lnTo>
                  <a:lnTo>
                    <a:pt x="30506" y="15778"/>
                  </a:lnTo>
                  <a:lnTo>
                    <a:pt x="29955" y="15061"/>
                  </a:lnTo>
                  <a:lnTo>
                    <a:pt x="29375" y="14371"/>
                  </a:lnTo>
                  <a:lnTo>
                    <a:pt x="28796" y="13709"/>
                  </a:lnTo>
                  <a:lnTo>
                    <a:pt x="28217" y="13047"/>
                  </a:lnTo>
                  <a:lnTo>
                    <a:pt x="27610" y="12413"/>
                  </a:lnTo>
                  <a:lnTo>
                    <a:pt x="27003" y="11806"/>
                  </a:lnTo>
                  <a:lnTo>
                    <a:pt x="26396" y="11227"/>
                  </a:lnTo>
                  <a:lnTo>
                    <a:pt x="25762" y="10675"/>
                  </a:lnTo>
                  <a:lnTo>
                    <a:pt x="25128" y="10123"/>
                  </a:lnTo>
                  <a:lnTo>
                    <a:pt x="24493" y="9572"/>
                  </a:lnTo>
                  <a:lnTo>
                    <a:pt x="23831" y="9075"/>
                  </a:lnTo>
                  <a:lnTo>
                    <a:pt x="23197" y="8579"/>
                  </a:lnTo>
                  <a:lnTo>
                    <a:pt x="22535" y="8110"/>
                  </a:lnTo>
                  <a:lnTo>
                    <a:pt x="21211" y="7200"/>
                  </a:lnTo>
                  <a:lnTo>
                    <a:pt x="19859" y="6372"/>
                  </a:lnTo>
                  <a:lnTo>
                    <a:pt x="18536" y="5627"/>
                  </a:lnTo>
                  <a:lnTo>
                    <a:pt x="17184" y="4910"/>
                  </a:lnTo>
                  <a:lnTo>
                    <a:pt x="15860" y="4276"/>
                  </a:lnTo>
                  <a:lnTo>
                    <a:pt x="14564" y="3697"/>
                  </a:lnTo>
                  <a:lnTo>
                    <a:pt x="13267" y="3173"/>
                  </a:lnTo>
                  <a:lnTo>
                    <a:pt x="11999" y="2704"/>
                  </a:lnTo>
                  <a:lnTo>
                    <a:pt x="10757" y="2262"/>
                  </a:lnTo>
                  <a:lnTo>
                    <a:pt x="9571" y="1904"/>
                  </a:lnTo>
                  <a:lnTo>
                    <a:pt x="8413" y="1545"/>
                  </a:lnTo>
                  <a:lnTo>
                    <a:pt x="7310" y="1269"/>
                  </a:lnTo>
                  <a:lnTo>
                    <a:pt x="6262" y="1021"/>
                  </a:lnTo>
                  <a:lnTo>
                    <a:pt x="5269" y="801"/>
                  </a:lnTo>
                  <a:lnTo>
                    <a:pt x="4331" y="608"/>
                  </a:lnTo>
                  <a:lnTo>
                    <a:pt x="3476" y="442"/>
                  </a:lnTo>
                  <a:lnTo>
                    <a:pt x="2041" y="221"/>
                  </a:lnTo>
                  <a:lnTo>
                    <a:pt x="938" y="83"/>
                  </a:lnTo>
                  <a:lnTo>
                    <a:pt x="221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7454165" y="2451250"/>
              <a:ext cx="179441" cy="179919"/>
            </a:xfrm>
            <a:custGeom>
              <a:avLst/>
              <a:gdLst/>
              <a:ahLst/>
              <a:cxnLst/>
              <a:rect l="l" t="t" r="r" b="b"/>
              <a:pathLst>
                <a:path w="10509" h="10537" extrusionOk="0">
                  <a:moveTo>
                    <a:pt x="5268" y="1"/>
                  </a:moveTo>
                  <a:lnTo>
                    <a:pt x="4717" y="28"/>
                  </a:lnTo>
                  <a:lnTo>
                    <a:pt x="4193" y="111"/>
                  </a:lnTo>
                  <a:lnTo>
                    <a:pt x="3696" y="249"/>
                  </a:lnTo>
                  <a:lnTo>
                    <a:pt x="3200" y="414"/>
                  </a:lnTo>
                  <a:lnTo>
                    <a:pt x="2758" y="635"/>
                  </a:lnTo>
                  <a:lnTo>
                    <a:pt x="2317" y="911"/>
                  </a:lnTo>
                  <a:lnTo>
                    <a:pt x="1903" y="1214"/>
                  </a:lnTo>
                  <a:lnTo>
                    <a:pt x="1545" y="1545"/>
                  </a:lnTo>
                  <a:lnTo>
                    <a:pt x="1186" y="1931"/>
                  </a:lnTo>
                  <a:lnTo>
                    <a:pt x="910" y="2317"/>
                  </a:lnTo>
                  <a:lnTo>
                    <a:pt x="635" y="2759"/>
                  </a:lnTo>
                  <a:lnTo>
                    <a:pt x="414" y="3228"/>
                  </a:lnTo>
                  <a:lnTo>
                    <a:pt x="248" y="3697"/>
                  </a:lnTo>
                  <a:lnTo>
                    <a:pt x="111" y="4221"/>
                  </a:lnTo>
                  <a:lnTo>
                    <a:pt x="28" y="4745"/>
                  </a:lnTo>
                  <a:lnTo>
                    <a:pt x="0" y="5269"/>
                  </a:lnTo>
                  <a:lnTo>
                    <a:pt x="28" y="5820"/>
                  </a:lnTo>
                  <a:lnTo>
                    <a:pt x="111" y="6344"/>
                  </a:lnTo>
                  <a:lnTo>
                    <a:pt x="248" y="6841"/>
                  </a:lnTo>
                  <a:lnTo>
                    <a:pt x="414" y="7337"/>
                  </a:lnTo>
                  <a:lnTo>
                    <a:pt x="635" y="7779"/>
                  </a:lnTo>
                  <a:lnTo>
                    <a:pt x="910" y="8220"/>
                  </a:lnTo>
                  <a:lnTo>
                    <a:pt x="1186" y="8634"/>
                  </a:lnTo>
                  <a:lnTo>
                    <a:pt x="1545" y="8992"/>
                  </a:lnTo>
                  <a:lnTo>
                    <a:pt x="1903" y="9351"/>
                  </a:lnTo>
                  <a:lnTo>
                    <a:pt x="2317" y="9654"/>
                  </a:lnTo>
                  <a:lnTo>
                    <a:pt x="2758" y="9903"/>
                  </a:lnTo>
                  <a:lnTo>
                    <a:pt x="3200" y="10123"/>
                  </a:lnTo>
                  <a:lnTo>
                    <a:pt x="3696" y="10316"/>
                  </a:lnTo>
                  <a:lnTo>
                    <a:pt x="4193" y="10427"/>
                  </a:lnTo>
                  <a:lnTo>
                    <a:pt x="4717" y="10509"/>
                  </a:lnTo>
                  <a:lnTo>
                    <a:pt x="5268" y="10537"/>
                  </a:lnTo>
                  <a:lnTo>
                    <a:pt x="5792" y="10509"/>
                  </a:lnTo>
                  <a:lnTo>
                    <a:pt x="6317" y="10427"/>
                  </a:lnTo>
                  <a:lnTo>
                    <a:pt x="6813" y="10316"/>
                  </a:lnTo>
                  <a:lnTo>
                    <a:pt x="7309" y="10123"/>
                  </a:lnTo>
                  <a:lnTo>
                    <a:pt x="7751" y="9903"/>
                  </a:lnTo>
                  <a:lnTo>
                    <a:pt x="8192" y="9654"/>
                  </a:lnTo>
                  <a:lnTo>
                    <a:pt x="8606" y="9351"/>
                  </a:lnTo>
                  <a:lnTo>
                    <a:pt x="8964" y="8992"/>
                  </a:lnTo>
                  <a:lnTo>
                    <a:pt x="9323" y="8634"/>
                  </a:lnTo>
                  <a:lnTo>
                    <a:pt x="9626" y="8220"/>
                  </a:lnTo>
                  <a:lnTo>
                    <a:pt x="9875" y="7779"/>
                  </a:lnTo>
                  <a:lnTo>
                    <a:pt x="10095" y="7337"/>
                  </a:lnTo>
                  <a:lnTo>
                    <a:pt x="10288" y="6841"/>
                  </a:lnTo>
                  <a:lnTo>
                    <a:pt x="10399" y="6344"/>
                  </a:lnTo>
                  <a:lnTo>
                    <a:pt x="10481" y="5820"/>
                  </a:lnTo>
                  <a:lnTo>
                    <a:pt x="10509" y="5269"/>
                  </a:lnTo>
                  <a:lnTo>
                    <a:pt x="10481" y="4745"/>
                  </a:lnTo>
                  <a:lnTo>
                    <a:pt x="10399" y="4221"/>
                  </a:lnTo>
                  <a:lnTo>
                    <a:pt x="10288" y="3697"/>
                  </a:lnTo>
                  <a:lnTo>
                    <a:pt x="10095" y="3228"/>
                  </a:lnTo>
                  <a:lnTo>
                    <a:pt x="9875" y="2759"/>
                  </a:lnTo>
                  <a:lnTo>
                    <a:pt x="9626" y="2317"/>
                  </a:lnTo>
                  <a:lnTo>
                    <a:pt x="9323" y="1931"/>
                  </a:lnTo>
                  <a:lnTo>
                    <a:pt x="8964" y="1545"/>
                  </a:lnTo>
                  <a:lnTo>
                    <a:pt x="8606" y="1214"/>
                  </a:lnTo>
                  <a:lnTo>
                    <a:pt x="8192" y="911"/>
                  </a:lnTo>
                  <a:lnTo>
                    <a:pt x="7751" y="635"/>
                  </a:lnTo>
                  <a:lnTo>
                    <a:pt x="7309" y="414"/>
                  </a:lnTo>
                  <a:lnTo>
                    <a:pt x="6813" y="249"/>
                  </a:lnTo>
                  <a:lnTo>
                    <a:pt x="6317" y="111"/>
                  </a:lnTo>
                  <a:lnTo>
                    <a:pt x="5792" y="28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7493250" y="2490813"/>
              <a:ext cx="101272" cy="101272"/>
            </a:xfrm>
            <a:custGeom>
              <a:avLst/>
              <a:gdLst/>
              <a:ahLst/>
              <a:cxnLst/>
              <a:rect l="l" t="t" r="r" b="b"/>
              <a:pathLst>
                <a:path w="5931" h="5931" extrusionOk="0">
                  <a:moveTo>
                    <a:pt x="2676" y="0"/>
                  </a:moveTo>
                  <a:lnTo>
                    <a:pt x="2373" y="56"/>
                  </a:lnTo>
                  <a:lnTo>
                    <a:pt x="2097" y="111"/>
                  </a:lnTo>
                  <a:lnTo>
                    <a:pt x="1821" y="221"/>
                  </a:lnTo>
                  <a:lnTo>
                    <a:pt x="1545" y="359"/>
                  </a:lnTo>
                  <a:lnTo>
                    <a:pt x="1297" y="497"/>
                  </a:lnTo>
                  <a:lnTo>
                    <a:pt x="1076" y="662"/>
                  </a:lnTo>
                  <a:lnTo>
                    <a:pt x="883" y="855"/>
                  </a:lnTo>
                  <a:lnTo>
                    <a:pt x="690" y="1076"/>
                  </a:lnTo>
                  <a:lnTo>
                    <a:pt x="497" y="1297"/>
                  </a:lnTo>
                  <a:lnTo>
                    <a:pt x="359" y="1545"/>
                  </a:lnTo>
                  <a:lnTo>
                    <a:pt x="249" y="1793"/>
                  </a:lnTo>
                  <a:lnTo>
                    <a:pt x="138" y="2069"/>
                  </a:lnTo>
                  <a:lnTo>
                    <a:pt x="56" y="2372"/>
                  </a:lnTo>
                  <a:lnTo>
                    <a:pt x="28" y="2648"/>
                  </a:lnTo>
                  <a:lnTo>
                    <a:pt x="1" y="2952"/>
                  </a:lnTo>
                  <a:lnTo>
                    <a:pt x="28" y="3255"/>
                  </a:lnTo>
                  <a:lnTo>
                    <a:pt x="56" y="3559"/>
                  </a:lnTo>
                  <a:lnTo>
                    <a:pt x="138" y="3834"/>
                  </a:lnTo>
                  <a:lnTo>
                    <a:pt x="249" y="4110"/>
                  </a:lnTo>
                  <a:lnTo>
                    <a:pt x="359" y="4386"/>
                  </a:lnTo>
                  <a:lnTo>
                    <a:pt x="497" y="4607"/>
                  </a:lnTo>
                  <a:lnTo>
                    <a:pt x="690" y="4855"/>
                  </a:lnTo>
                  <a:lnTo>
                    <a:pt x="883" y="5048"/>
                  </a:lnTo>
                  <a:lnTo>
                    <a:pt x="1076" y="5241"/>
                  </a:lnTo>
                  <a:lnTo>
                    <a:pt x="1297" y="5434"/>
                  </a:lnTo>
                  <a:lnTo>
                    <a:pt x="1545" y="5572"/>
                  </a:lnTo>
                  <a:lnTo>
                    <a:pt x="1821" y="5682"/>
                  </a:lnTo>
                  <a:lnTo>
                    <a:pt x="2097" y="5793"/>
                  </a:lnTo>
                  <a:lnTo>
                    <a:pt x="2373" y="5875"/>
                  </a:lnTo>
                  <a:lnTo>
                    <a:pt x="2676" y="5903"/>
                  </a:lnTo>
                  <a:lnTo>
                    <a:pt x="2979" y="5931"/>
                  </a:lnTo>
                  <a:lnTo>
                    <a:pt x="3283" y="5903"/>
                  </a:lnTo>
                  <a:lnTo>
                    <a:pt x="3559" y="5875"/>
                  </a:lnTo>
                  <a:lnTo>
                    <a:pt x="3834" y="5793"/>
                  </a:lnTo>
                  <a:lnTo>
                    <a:pt x="4110" y="5682"/>
                  </a:lnTo>
                  <a:lnTo>
                    <a:pt x="4386" y="5572"/>
                  </a:lnTo>
                  <a:lnTo>
                    <a:pt x="4634" y="5434"/>
                  </a:lnTo>
                  <a:lnTo>
                    <a:pt x="4855" y="5241"/>
                  </a:lnTo>
                  <a:lnTo>
                    <a:pt x="5076" y="5048"/>
                  </a:lnTo>
                  <a:lnTo>
                    <a:pt x="5241" y="4855"/>
                  </a:lnTo>
                  <a:lnTo>
                    <a:pt x="5434" y="4607"/>
                  </a:lnTo>
                  <a:lnTo>
                    <a:pt x="5572" y="4386"/>
                  </a:lnTo>
                  <a:lnTo>
                    <a:pt x="5710" y="4110"/>
                  </a:lnTo>
                  <a:lnTo>
                    <a:pt x="5793" y="3834"/>
                  </a:lnTo>
                  <a:lnTo>
                    <a:pt x="5876" y="3559"/>
                  </a:lnTo>
                  <a:lnTo>
                    <a:pt x="5903" y="3255"/>
                  </a:lnTo>
                  <a:lnTo>
                    <a:pt x="5931" y="2952"/>
                  </a:lnTo>
                  <a:lnTo>
                    <a:pt x="5903" y="2648"/>
                  </a:lnTo>
                  <a:lnTo>
                    <a:pt x="5876" y="2372"/>
                  </a:lnTo>
                  <a:lnTo>
                    <a:pt x="5793" y="2069"/>
                  </a:lnTo>
                  <a:lnTo>
                    <a:pt x="5710" y="1793"/>
                  </a:lnTo>
                  <a:lnTo>
                    <a:pt x="5572" y="1545"/>
                  </a:lnTo>
                  <a:lnTo>
                    <a:pt x="5434" y="1297"/>
                  </a:lnTo>
                  <a:lnTo>
                    <a:pt x="5241" y="1076"/>
                  </a:lnTo>
                  <a:lnTo>
                    <a:pt x="5076" y="855"/>
                  </a:lnTo>
                  <a:lnTo>
                    <a:pt x="4855" y="662"/>
                  </a:lnTo>
                  <a:lnTo>
                    <a:pt x="4634" y="497"/>
                  </a:lnTo>
                  <a:lnTo>
                    <a:pt x="4386" y="359"/>
                  </a:lnTo>
                  <a:lnTo>
                    <a:pt x="4110" y="221"/>
                  </a:lnTo>
                  <a:lnTo>
                    <a:pt x="3834" y="111"/>
                  </a:lnTo>
                  <a:lnTo>
                    <a:pt x="3559" y="56"/>
                  </a:lnTo>
                  <a:lnTo>
                    <a:pt x="32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7537525" y="1988295"/>
              <a:ext cx="12721" cy="430478"/>
            </a:xfrm>
            <a:custGeom>
              <a:avLst/>
              <a:gdLst/>
              <a:ahLst/>
              <a:cxnLst/>
              <a:rect l="l" t="t" r="r" b="b"/>
              <a:pathLst>
                <a:path w="745" h="25211" extrusionOk="0">
                  <a:moveTo>
                    <a:pt x="386" y="0"/>
                  </a:moveTo>
                  <a:lnTo>
                    <a:pt x="248" y="28"/>
                  </a:lnTo>
                  <a:lnTo>
                    <a:pt x="111" y="83"/>
                  </a:lnTo>
                  <a:lnTo>
                    <a:pt x="28" y="193"/>
                  </a:lnTo>
                  <a:lnTo>
                    <a:pt x="0" y="276"/>
                  </a:lnTo>
                  <a:lnTo>
                    <a:pt x="0" y="359"/>
                  </a:lnTo>
                  <a:lnTo>
                    <a:pt x="0" y="24852"/>
                  </a:lnTo>
                  <a:lnTo>
                    <a:pt x="0" y="24935"/>
                  </a:lnTo>
                  <a:lnTo>
                    <a:pt x="28" y="25017"/>
                  </a:lnTo>
                  <a:lnTo>
                    <a:pt x="111" y="25128"/>
                  </a:lnTo>
                  <a:lnTo>
                    <a:pt x="248" y="25183"/>
                  </a:lnTo>
                  <a:lnTo>
                    <a:pt x="386" y="25210"/>
                  </a:lnTo>
                  <a:lnTo>
                    <a:pt x="497" y="25183"/>
                  </a:lnTo>
                  <a:lnTo>
                    <a:pt x="635" y="25128"/>
                  </a:lnTo>
                  <a:lnTo>
                    <a:pt x="717" y="25017"/>
                  </a:lnTo>
                  <a:lnTo>
                    <a:pt x="745" y="24935"/>
                  </a:lnTo>
                  <a:lnTo>
                    <a:pt x="745" y="24852"/>
                  </a:lnTo>
                  <a:lnTo>
                    <a:pt x="745" y="359"/>
                  </a:lnTo>
                  <a:lnTo>
                    <a:pt x="745" y="276"/>
                  </a:lnTo>
                  <a:lnTo>
                    <a:pt x="717" y="193"/>
                  </a:lnTo>
                  <a:lnTo>
                    <a:pt x="635" y="83"/>
                  </a:lnTo>
                  <a:lnTo>
                    <a:pt x="497" y="2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7638302" y="2598658"/>
              <a:ext cx="379150" cy="213369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387" y="1"/>
                  </a:moveTo>
                  <a:lnTo>
                    <a:pt x="249" y="28"/>
                  </a:lnTo>
                  <a:lnTo>
                    <a:pt x="139" y="83"/>
                  </a:lnTo>
                  <a:lnTo>
                    <a:pt x="56" y="194"/>
                  </a:lnTo>
                  <a:lnTo>
                    <a:pt x="1" y="332"/>
                  </a:lnTo>
                  <a:lnTo>
                    <a:pt x="1" y="470"/>
                  </a:lnTo>
                  <a:lnTo>
                    <a:pt x="56" y="608"/>
                  </a:lnTo>
                  <a:lnTo>
                    <a:pt x="111" y="663"/>
                  </a:lnTo>
                  <a:lnTo>
                    <a:pt x="194" y="690"/>
                  </a:lnTo>
                  <a:lnTo>
                    <a:pt x="21680" y="12468"/>
                  </a:lnTo>
                  <a:lnTo>
                    <a:pt x="21763" y="12495"/>
                  </a:lnTo>
                  <a:lnTo>
                    <a:pt x="21984" y="12495"/>
                  </a:lnTo>
                  <a:lnTo>
                    <a:pt x="22094" y="12413"/>
                  </a:lnTo>
                  <a:lnTo>
                    <a:pt x="22177" y="12302"/>
                  </a:lnTo>
                  <a:lnTo>
                    <a:pt x="22204" y="12192"/>
                  </a:lnTo>
                  <a:lnTo>
                    <a:pt x="22204" y="12054"/>
                  </a:lnTo>
                  <a:lnTo>
                    <a:pt x="22149" y="11916"/>
                  </a:lnTo>
                  <a:lnTo>
                    <a:pt x="22094" y="11861"/>
                  </a:lnTo>
                  <a:lnTo>
                    <a:pt x="22039" y="11806"/>
                  </a:lnTo>
                  <a:lnTo>
                    <a:pt x="552" y="56"/>
                  </a:lnTo>
                  <a:lnTo>
                    <a:pt x="470" y="28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7059016" y="2598658"/>
              <a:ext cx="379150" cy="213369"/>
            </a:xfrm>
            <a:custGeom>
              <a:avLst/>
              <a:gdLst/>
              <a:ahLst/>
              <a:cxnLst/>
              <a:rect l="l" t="t" r="r" b="b"/>
              <a:pathLst>
                <a:path w="22205" h="12496" extrusionOk="0">
                  <a:moveTo>
                    <a:pt x="21818" y="1"/>
                  </a:moveTo>
                  <a:lnTo>
                    <a:pt x="21763" y="28"/>
                  </a:lnTo>
                  <a:lnTo>
                    <a:pt x="21680" y="56"/>
                  </a:lnTo>
                  <a:lnTo>
                    <a:pt x="194" y="11806"/>
                  </a:lnTo>
                  <a:lnTo>
                    <a:pt x="111" y="11861"/>
                  </a:lnTo>
                  <a:lnTo>
                    <a:pt x="56" y="11916"/>
                  </a:lnTo>
                  <a:lnTo>
                    <a:pt x="1" y="12054"/>
                  </a:lnTo>
                  <a:lnTo>
                    <a:pt x="1" y="12192"/>
                  </a:lnTo>
                  <a:lnTo>
                    <a:pt x="56" y="12302"/>
                  </a:lnTo>
                  <a:lnTo>
                    <a:pt x="139" y="12413"/>
                  </a:lnTo>
                  <a:lnTo>
                    <a:pt x="249" y="12495"/>
                  </a:lnTo>
                  <a:lnTo>
                    <a:pt x="470" y="12495"/>
                  </a:lnTo>
                  <a:lnTo>
                    <a:pt x="553" y="12468"/>
                  </a:lnTo>
                  <a:lnTo>
                    <a:pt x="22039" y="690"/>
                  </a:lnTo>
                  <a:lnTo>
                    <a:pt x="22094" y="663"/>
                  </a:lnTo>
                  <a:lnTo>
                    <a:pt x="22149" y="608"/>
                  </a:lnTo>
                  <a:lnTo>
                    <a:pt x="22204" y="470"/>
                  </a:lnTo>
                  <a:lnTo>
                    <a:pt x="22204" y="332"/>
                  </a:lnTo>
                  <a:lnTo>
                    <a:pt x="22177" y="194"/>
                  </a:lnTo>
                  <a:lnTo>
                    <a:pt x="22067" y="83"/>
                  </a:lnTo>
                  <a:lnTo>
                    <a:pt x="21956" y="28"/>
                  </a:lnTo>
                  <a:lnTo>
                    <a:pt x="218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4" name="Google Shape;364;p52"/>
          <p:cNvSpPr/>
          <p:nvPr/>
        </p:nvSpPr>
        <p:spPr>
          <a:xfrm>
            <a:off x="5149262" y="2926447"/>
            <a:ext cx="115871" cy="274600"/>
          </a:xfrm>
          <a:custGeom>
            <a:avLst/>
            <a:gdLst/>
            <a:ahLst/>
            <a:cxnLst/>
            <a:rect l="l" t="t" r="r" b="b"/>
            <a:pathLst>
              <a:path w="6786" h="16082" extrusionOk="0">
                <a:moveTo>
                  <a:pt x="2676" y="1"/>
                </a:moveTo>
                <a:lnTo>
                  <a:pt x="2373" y="56"/>
                </a:lnTo>
                <a:lnTo>
                  <a:pt x="2097" y="139"/>
                </a:lnTo>
                <a:lnTo>
                  <a:pt x="1821" y="221"/>
                </a:lnTo>
                <a:lnTo>
                  <a:pt x="1573" y="359"/>
                </a:lnTo>
                <a:lnTo>
                  <a:pt x="1325" y="497"/>
                </a:lnTo>
                <a:lnTo>
                  <a:pt x="1076" y="663"/>
                </a:lnTo>
                <a:lnTo>
                  <a:pt x="883" y="856"/>
                </a:lnTo>
                <a:lnTo>
                  <a:pt x="690" y="1077"/>
                </a:lnTo>
                <a:lnTo>
                  <a:pt x="525" y="1297"/>
                </a:lnTo>
                <a:lnTo>
                  <a:pt x="359" y="1545"/>
                </a:lnTo>
                <a:lnTo>
                  <a:pt x="249" y="1821"/>
                </a:lnTo>
                <a:lnTo>
                  <a:pt x="139" y="2069"/>
                </a:lnTo>
                <a:lnTo>
                  <a:pt x="56" y="2373"/>
                </a:lnTo>
                <a:lnTo>
                  <a:pt x="28" y="2649"/>
                </a:lnTo>
                <a:lnTo>
                  <a:pt x="1" y="2952"/>
                </a:lnTo>
                <a:lnTo>
                  <a:pt x="1" y="16081"/>
                </a:lnTo>
                <a:lnTo>
                  <a:pt x="6786" y="16081"/>
                </a:lnTo>
                <a:lnTo>
                  <a:pt x="6786" y="2952"/>
                </a:lnTo>
                <a:lnTo>
                  <a:pt x="6758" y="2649"/>
                </a:lnTo>
                <a:lnTo>
                  <a:pt x="6731" y="2373"/>
                </a:lnTo>
                <a:lnTo>
                  <a:pt x="6648" y="2069"/>
                </a:lnTo>
                <a:lnTo>
                  <a:pt x="6538" y="1821"/>
                </a:lnTo>
                <a:lnTo>
                  <a:pt x="6427" y="1545"/>
                </a:lnTo>
                <a:lnTo>
                  <a:pt x="6262" y="1297"/>
                </a:lnTo>
                <a:lnTo>
                  <a:pt x="6096" y="1077"/>
                </a:lnTo>
                <a:lnTo>
                  <a:pt x="5903" y="856"/>
                </a:lnTo>
                <a:lnTo>
                  <a:pt x="5710" y="663"/>
                </a:lnTo>
                <a:lnTo>
                  <a:pt x="5462" y="497"/>
                </a:lnTo>
                <a:lnTo>
                  <a:pt x="5214" y="359"/>
                </a:lnTo>
                <a:lnTo>
                  <a:pt x="4965" y="221"/>
                </a:lnTo>
                <a:lnTo>
                  <a:pt x="4690" y="139"/>
                </a:lnTo>
                <a:lnTo>
                  <a:pt x="4414" y="56"/>
                </a:lnTo>
                <a:lnTo>
                  <a:pt x="41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52"/>
          <p:cNvSpPr/>
          <p:nvPr/>
        </p:nvSpPr>
        <p:spPr>
          <a:xfrm>
            <a:off x="5513796" y="2926447"/>
            <a:ext cx="115871" cy="274600"/>
          </a:xfrm>
          <a:custGeom>
            <a:avLst/>
            <a:gdLst/>
            <a:ahLst/>
            <a:cxnLst/>
            <a:rect l="l" t="t" r="r" b="b"/>
            <a:pathLst>
              <a:path w="6786" h="16082" extrusionOk="0">
                <a:moveTo>
                  <a:pt x="2676" y="1"/>
                </a:moveTo>
                <a:lnTo>
                  <a:pt x="2372" y="56"/>
                </a:lnTo>
                <a:lnTo>
                  <a:pt x="2096" y="139"/>
                </a:lnTo>
                <a:lnTo>
                  <a:pt x="1821" y="221"/>
                </a:lnTo>
                <a:lnTo>
                  <a:pt x="1572" y="359"/>
                </a:lnTo>
                <a:lnTo>
                  <a:pt x="1324" y="497"/>
                </a:lnTo>
                <a:lnTo>
                  <a:pt x="1076" y="663"/>
                </a:lnTo>
                <a:lnTo>
                  <a:pt x="883" y="856"/>
                </a:lnTo>
                <a:lnTo>
                  <a:pt x="690" y="1077"/>
                </a:lnTo>
                <a:lnTo>
                  <a:pt x="524" y="1297"/>
                </a:lnTo>
                <a:lnTo>
                  <a:pt x="359" y="1545"/>
                </a:lnTo>
                <a:lnTo>
                  <a:pt x="248" y="1821"/>
                </a:lnTo>
                <a:lnTo>
                  <a:pt x="138" y="2069"/>
                </a:lnTo>
                <a:lnTo>
                  <a:pt x="55" y="2373"/>
                </a:lnTo>
                <a:lnTo>
                  <a:pt x="28" y="2649"/>
                </a:lnTo>
                <a:lnTo>
                  <a:pt x="0" y="2952"/>
                </a:lnTo>
                <a:lnTo>
                  <a:pt x="0" y="16081"/>
                </a:lnTo>
                <a:lnTo>
                  <a:pt x="6785" y="16081"/>
                </a:lnTo>
                <a:lnTo>
                  <a:pt x="6785" y="2952"/>
                </a:lnTo>
                <a:lnTo>
                  <a:pt x="6758" y="2649"/>
                </a:lnTo>
                <a:lnTo>
                  <a:pt x="6730" y="2373"/>
                </a:lnTo>
                <a:lnTo>
                  <a:pt x="6647" y="2069"/>
                </a:lnTo>
                <a:lnTo>
                  <a:pt x="6537" y="1821"/>
                </a:lnTo>
                <a:lnTo>
                  <a:pt x="6427" y="1545"/>
                </a:lnTo>
                <a:lnTo>
                  <a:pt x="6261" y="1297"/>
                </a:lnTo>
                <a:lnTo>
                  <a:pt x="6096" y="1077"/>
                </a:lnTo>
                <a:lnTo>
                  <a:pt x="5903" y="856"/>
                </a:lnTo>
                <a:lnTo>
                  <a:pt x="5710" y="663"/>
                </a:lnTo>
                <a:lnTo>
                  <a:pt x="5461" y="497"/>
                </a:lnTo>
                <a:lnTo>
                  <a:pt x="5213" y="359"/>
                </a:lnTo>
                <a:lnTo>
                  <a:pt x="4965" y="221"/>
                </a:lnTo>
                <a:lnTo>
                  <a:pt x="4689" y="139"/>
                </a:lnTo>
                <a:lnTo>
                  <a:pt x="4413" y="56"/>
                </a:lnTo>
                <a:lnTo>
                  <a:pt x="411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5039999" y="3201030"/>
            <a:ext cx="698931" cy="626396"/>
          </a:xfrm>
          <a:custGeom>
            <a:avLst/>
            <a:gdLst/>
            <a:ahLst/>
            <a:cxnLst/>
            <a:rect l="l" t="t" r="r" b="b"/>
            <a:pathLst>
              <a:path w="40933" h="36685" extrusionOk="0">
                <a:moveTo>
                  <a:pt x="1" y="0"/>
                </a:moveTo>
                <a:lnTo>
                  <a:pt x="1" y="16218"/>
                </a:lnTo>
                <a:lnTo>
                  <a:pt x="28" y="17267"/>
                </a:lnTo>
                <a:lnTo>
                  <a:pt x="111" y="18315"/>
                </a:lnTo>
                <a:lnTo>
                  <a:pt x="249" y="19335"/>
                </a:lnTo>
                <a:lnTo>
                  <a:pt x="414" y="20356"/>
                </a:lnTo>
                <a:lnTo>
                  <a:pt x="663" y="21321"/>
                </a:lnTo>
                <a:lnTo>
                  <a:pt x="938" y="22314"/>
                </a:lnTo>
                <a:lnTo>
                  <a:pt x="1242" y="23252"/>
                </a:lnTo>
                <a:lnTo>
                  <a:pt x="1628" y="24190"/>
                </a:lnTo>
                <a:lnTo>
                  <a:pt x="2014" y="25100"/>
                </a:lnTo>
                <a:lnTo>
                  <a:pt x="2483" y="25982"/>
                </a:lnTo>
                <a:lnTo>
                  <a:pt x="2980" y="26837"/>
                </a:lnTo>
                <a:lnTo>
                  <a:pt x="3504" y="27665"/>
                </a:lnTo>
                <a:lnTo>
                  <a:pt x="4083" y="28465"/>
                </a:lnTo>
                <a:lnTo>
                  <a:pt x="4690" y="29237"/>
                </a:lnTo>
                <a:lnTo>
                  <a:pt x="5324" y="29982"/>
                </a:lnTo>
                <a:lnTo>
                  <a:pt x="6014" y="30699"/>
                </a:lnTo>
                <a:lnTo>
                  <a:pt x="6703" y="31361"/>
                </a:lnTo>
                <a:lnTo>
                  <a:pt x="7448" y="31995"/>
                </a:lnTo>
                <a:lnTo>
                  <a:pt x="8220" y="32602"/>
                </a:lnTo>
                <a:lnTo>
                  <a:pt x="9020" y="33181"/>
                </a:lnTo>
                <a:lnTo>
                  <a:pt x="9847" y="33705"/>
                </a:lnTo>
                <a:lnTo>
                  <a:pt x="10702" y="34202"/>
                </a:lnTo>
                <a:lnTo>
                  <a:pt x="11585" y="34671"/>
                </a:lnTo>
                <a:lnTo>
                  <a:pt x="12495" y="35085"/>
                </a:lnTo>
                <a:lnTo>
                  <a:pt x="13433" y="35443"/>
                </a:lnTo>
                <a:lnTo>
                  <a:pt x="14371" y="35747"/>
                </a:lnTo>
                <a:lnTo>
                  <a:pt x="15364" y="36022"/>
                </a:lnTo>
                <a:lnTo>
                  <a:pt x="16357" y="36271"/>
                </a:lnTo>
                <a:lnTo>
                  <a:pt x="17350" y="36436"/>
                </a:lnTo>
                <a:lnTo>
                  <a:pt x="18370" y="36574"/>
                </a:lnTo>
                <a:lnTo>
                  <a:pt x="19418" y="36657"/>
                </a:lnTo>
                <a:lnTo>
                  <a:pt x="20467" y="36684"/>
                </a:lnTo>
                <a:lnTo>
                  <a:pt x="21515" y="36657"/>
                </a:lnTo>
                <a:lnTo>
                  <a:pt x="22563" y="36574"/>
                </a:lnTo>
                <a:lnTo>
                  <a:pt x="23583" y="36436"/>
                </a:lnTo>
                <a:lnTo>
                  <a:pt x="24576" y="36271"/>
                </a:lnTo>
                <a:lnTo>
                  <a:pt x="25569" y="36022"/>
                </a:lnTo>
                <a:lnTo>
                  <a:pt x="26562" y="35747"/>
                </a:lnTo>
                <a:lnTo>
                  <a:pt x="27500" y="35443"/>
                </a:lnTo>
                <a:lnTo>
                  <a:pt x="28438" y="35085"/>
                </a:lnTo>
                <a:lnTo>
                  <a:pt x="29348" y="34671"/>
                </a:lnTo>
                <a:lnTo>
                  <a:pt x="30231" y="34202"/>
                </a:lnTo>
                <a:lnTo>
                  <a:pt x="31086" y="33705"/>
                </a:lnTo>
                <a:lnTo>
                  <a:pt x="31913" y="33181"/>
                </a:lnTo>
                <a:lnTo>
                  <a:pt x="32713" y="32602"/>
                </a:lnTo>
                <a:lnTo>
                  <a:pt x="33485" y="31995"/>
                </a:lnTo>
                <a:lnTo>
                  <a:pt x="34230" y="31361"/>
                </a:lnTo>
                <a:lnTo>
                  <a:pt x="34920" y="30699"/>
                </a:lnTo>
                <a:lnTo>
                  <a:pt x="35609" y="29982"/>
                </a:lnTo>
                <a:lnTo>
                  <a:pt x="36243" y="29237"/>
                </a:lnTo>
                <a:lnTo>
                  <a:pt x="36850" y="28465"/>
                </a:lnTo>
                <a:lnTo>
                  <a:pt x="37429" y="27665"/>
                </a:lnTo>
                <a:lnTo>
                  <a:pt x="37954" y="26837"/>
                </a:lnTo>
                <a:lnTo>
                  <a:pt x="38450" y="25982"/>
                </a:lnTo>
                <a:lnTo>
                  <a:pt x="38919" y="25100"/>
                </a:lnTo>
                <a:lnTo>
                  <a:pt x="39305" y="24190"/>
                </a:lnTo>
                <a:lnTo>
                  <a:pt x="39691" y="23252"/>
                </a:lnTo>
                <a:lnTo>
                  <a:pt x="39995" y="22314"/>
                </a:lnTo>
                <a:lnTo>
                  <a:pt x="40270" y="21321"/>
                </a:lnTo>
                <a:lnTo>
                  <a:pt x="40519" y="20356"/>
                </a:lnTo>
                <a:lnTo>
                  <a:pt x="40684" y="19335"/>
                </a:lnTo>
                <a:lnTo>
                  <a:pt x="40822" y="18315"/>
                </a:lnTo>
                <a:lnTo>
                  <a:pt x="40905" y="17267"/>
                </a:lnTo>
                <a:lnTo>
                  <a:pt x="40932" y="16218"/>
                </a:lnTo>
                <a:lnTo>
                  <a:pt x="409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2"/>
          <p:cNvSpPr/>
          <p:nvPr/>
        </p:nvSpPr>
        <p:spPr>
          <a:xfrm>
            <a:off x="5017392" y="3201030"/>
            <a:ext cx="744146" cy="125279"/>
          </a:xfrm>
          <a:custGeom>
            <a:avLst/>
            <a:gdLst/>
            <a:ahLst/>
            <a:cxnLst/>
            <a:rect l="l" t="t" r="r" b="b"/>
            <a:pathLst>
              <a:path w="43581" h="7337" extrusionOk="0">
                <a:moveTo>
                  <a:pt x="1" y="0"/>
                </a:moveTo>
                <a:lnTo>
                  <a:pt x="1" y="7337"/>
                </a:lnTo>
                <a:lnTo>
                  <a:pt x="43580" y="7337"/>
                </a:lnTo>
                <a:lnTo>
                  <a:pt x="4358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52"/>
          <p:cNvSpPr/>
          <p:nvPr/>
        </p:nvSpPr>
        <p:spPr>
          <a:xfrm>
            <a:off x="5298088" y="3371985"/>
            <a:ext cx="182754" cy="377733"/>
          </a:xfrm>
          <a:custGeom>
            <a:avLst/>
            <a:gdLst/>
            <a:ahLst/>
            <a:cxnLst/>
            <a:rect l="l" t="t" r="r" b="b"/>
            <a:pathLst>
              <a:path w="10703" h="22122" extrusionOk="0">
                <a:moveTo>
                  <a:pt x="6124" y="0"/>
                </a:moveTo>
                <a:lnTo>
                  <a:pt x="5958" y="28"/>
                </a:lnTo>
                <a:lnTo>
                  <a:pt x="5765" y="83"/>
                </a:lnTo>
                <a:lnTo>
                  <a:pt x="5600" y="194"/>
                </a:lnTo>
                <a:lnTo>
                  <a:pt x="5462" y="331"/>
                </a:lnTo>
                <a:lnTo>
                  <a:pt x="5324" y="525"/>
                </a:lnTo>
                <a:lnTo>
                  <a:pt x="111" y="10564"/>
                </a:lnTo>
                <a:lnTo>
                  <a:pt x="56" y="10675"/>
                </a:lnTo>
                <a:lnTo>
                  <a:pt x="28" y="10813"/>
                </a:lnTo>
                <a:lnTo>
                  <a:pt x="1" y="10951"/>
                </a:lnTo>
                <a:lnTo>
                  <a:pt x="1" y="11088"/>
                </a:lnTo>
                <a:lnTo>
                  <a:pt x="28" y="11337"/>
                </a:lnTo>
                <a:lnTo>
                  <a:pt x="111" y="11585"/>
                </a:lnTo>
                <a:lnTo>
                  <a:pt x="276" y="11778"/>
                </a:lnTo>
                <a:lnTo>
                  <a:pt x="359" y="11888"/>
                </a:lnTo>
                <a:lnTo>
                  <a:pt x="470" y="11943"/>
                </a:lnTo>
                <a:lnTo>
                  <a:pt x="580" y="11999"/>
                </a:lnTo>
                <a:lnTo>
                  <a:pt x="718" y="12054"/>
                </a:lnTo>
                <a:lnTo>
                  <a:pt x="856" y="12081"/>
                </a:lnTo>
                <a:lnTo>
                  <a:pt x="994" y="12109"/>
                </a:lnTo>
                <a:lnTo>
                  <a:pt x="8165" y="12109"/>
                </a:lnTo>
                <a:lnTo>
                  <a:pt x="4469" y="20549"/>
                </a:lnTo>
                <a:lnTo>
                  <a:pt x="4414" y="20770"/>
                </a:lnTo>
                <a:lnTo>
                  <a:pt x="4386" y="20990"/>
                </a:lnTo>
                <a:lnTo>
                  <a:pt x="4386" y="21183"/>
                </a:lnTo>
                <a:lnTo>
                  <a:pt x="4469" y="21377"/>
                </a:lnTo>
                <a:lnTo>
                  <a:pt x="4552" y="21570"/>
                </a:lnTo>
                <a:lnTo>
                  <a:pt x="4662" y="21735"/>
                </a:lnTo>
                <a:lnTo>
                  <a:pt x="4800" y="21873"/>
                </a:lnTo>
                <a:lnTo>
                  <a:pt x="4965" y="21983"/>
                </a:lnTo>
                <a:lnTo>
                  <a:pt x="5131" y="22066"/>
                </a:lnTo>
                <a:lnTo>
                  <a:pt x="5324" y="22094"/>
                </a:lnTo>
                <a:lnTo>
                  <a:pt x="5489" y="22121"/>
                </a:lnTo>
                <a:lnTo>
                  <a:pt x="5683" y="22094"/>
                </a:lnTo>
                <a:lnTo>
                  <a:pt x="5848" y="22039"/>
                </a:lnTo>
                <a:lnTo>
                  <a:pt x="5986" y="21928"/>
                </a:lnTo>
                <a:lnTo>
                  <a:pt x="6124" y="21790"/>
                </a:lnTo>
                <a:lnTo>
                  <a:pt x="6234" y="21597"/>
                </a:lnTo>
                <a:lnTo>
                  <a:pt x="10620" y="11585"/>
                </a:lnTo>
                <a:lnTo>
                  <a:pt x="10702" y="11337"/>
                </a:lnTo>
                <a:lnTo>
                  <a:pt x="10702" y="11061"/>
                </a:lnTo>
                <a:lnTo>
                  <a:pt x="10675" y="10785"/>
                </a:lnTo>
                <a:lnTo>
                  <a:pt x="10592" y="10564"/>
                </a:lnTo>
                <a:lnTo>
                  <a:pt x="10537" y="10454"/>
                </a:lnTo>
                <a:lnTo>
                  <a:pt x="10454" y="10344"/>
                </a:lnTo>
                <a:lnTo>
                  <a:pt x="10371" y="10261"/>
                </a:lnTo>
                <a:lnTo>
                  <a:pt x="10261" y="10178"/>
                </a:lnTo>
                <a:lnTo>
                  <a:pt x="10151" y="10123"/>
                </a:lnTo>
                <a:lnTo>
                  <a:pt x="10013" y="10095"/>
                </a:lnTo>
                <a:lnTo>
                  <a:pt x="9875" y="10068"/>
                </a:lnTo>
                <a:lnTo>
                  <a:pt x="9709" y="10040"/>
                </a:lnTo>
                <a:lnTo>
                  <a:pt x="2676" y="10040"/>
                </a:lnTo>
                <a:lnTo>
                  <a:pt x="7089" y="1573"/>
                </a:lnTo>
                <a:lnTo>
                  <a:pt x="7200" y="1352"/>
                </a:lnTo>
                <a:lnTo>
                  <a:pt x="7227" y="1131"/>
                </a:lnTo>
                <a:lnTo>
                  <a:pt x="7227" y="938"/>
                </a:lnTo>
                <a:lnTo>
                  <a:pt x="7172" y="745"/>
                </a:lnTo>
                <a:lnTo>
                  <a:pt x="7089" y="580"/>
                </a:lnTo>
                <a:lnTo>
                  <a:pt x="6979" y="414"/>
                </a:lnTo>
                <a:lnTo>
                  <a:pt x="6841" y="276"/>
                </a:lnTo>
                <a:lnTo>
                  <a:pt x="6675" y="166"/>
                </a:lnTo>
                <a:lnTo>
                  <a:pt x="6510" y="83"/>
                </a:lnTo>
                <a:lnTo>
                  <a:pt x="6317" y="28"/>
                </a:lnTo>
                <a:lnTo>
                  <a:pt x="6124" y="0"/>
                </a:lnTo>
                <a:close/>
              </a:path>
            </a:pathLst>
          </a:custGeom>
          <a:solidFill>
            <a:srgbClr val="BCE5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52"/>
          <p:cNvGrpSpPr/>
          <p:nvPr/>
        </p:nvGrpSpPr>
        <p:grpSpPr>
          <a:xfrm>
            <a:off x="3540934" y="2351873"/>
            <a:ext cx="4879181" cy="2248863"/>
            <a:chOff x="3540934" y="2351873"/>
            <a:chExt cx="4879181" cy="2248863"/>
          </a:xfrm>
        </p:grpSpPr>
        <p:sp>
          <p:nvSpPr>
            <p:cNvPr id="370" name="Google Shape;370;p52"/>
            <p:cNvSpPr/>
            <p:nvPr/>
          </p:nvSpPr>
          <p:spPr>
            <a:xfrm>
              <a:off x="6688369" y="3683757"/>
              <a:ext cx="393271" cy="338648"/>
            </a:xfrm>
            <a:custGeom>
              <a:avLst/>
              <a:gdLst/>
              <a:ahLst/>
              <a:cxnLst/>
              <a:rect l="l" t="t" r="r" b="b"/>
              <a:pathLst>
                <a:path w="23032" h="19833" extrusionOk="0">
                  <a:moveTo>
                    <a:pt x="1" y="1"/>
                  </a:moveTo>
                  <a:lnTo>
                    <a:pt x="1" y="12716"/>
                  </a:lnTo>
                  <a:lnTo>
                    <a:pt x="111" y="13019"/>
                  </a:lnTo>
                  <a:lnTo>
                    <a:pt x="249" y="13378"/>
                  </a:lnTo>
                  <a:lnTo>
                    <a:pt x="470" y="13847"/>
                  </a:lnTo>
                  <a:lnTo>
                    <a:pt x="773" y="14371"/>
                  </a:lnTo>
                  <a:lnTo>
                    <a:pt x="1159" y="14978"/>
                  </a:lnTo>
                  <a:lnTo>
                    <a:pt x="1656" y="15612"/>
                  </a:lnTo>
                  <a:lnTo>
                    <a:pt x="1932" y="15943"/>
                  </a:lnTo>
                  <a:lnTo>
                    <a:pt x="2235" y="16274"/>
                  </a:lnTo>
                  <a:lnTo>
                    <a:pt x="2566" y="16633"/>
                  </a:lnTo>
                  <a:lnTo>
                    <a:pt x="2925" y="16936"/>
                  </a:lnTo>
                  <a:lnTo>
                    <a:pt x="3311" y="17267"/>
                  </a:lnTo>
                  <a:lnTo>
                    <a:pt x="3752" y="17598"/>
                  </a:lnTo>
                  <a:lnTo>
                    <a:pt x="4193" y="17902"/>
                  </a:lnTo>
                  <a:lnTo>
                    <a:pt x="4690" y="18205"/>
                  </a:lnTo>
                  <a:lnTo>
                    <a:pt x="5214" y="18481"/>
                  </a:lnTo>
                  <a:lnTo>
                    <a:pt x="5765" y="18729"/>
                  </a:lnTo>
                  <a:lnTo>
                    <a:pt x="6345" y="18977"/>
                  </a:lnTo>
                  <a:lnTo>
                    <a:pt x="6979" y="19198"/>
                  </a:lnTo>
                  <a:lnTo>
                    <a:pt x="7641" y="19391"/>
                  </a:lnTo>
                  <a:lnTo>
                    <a:pt x="8331" y="19529"/>
                  </a:lnTo>
                  <a:lnTo>
                    <a:pt x="9075" y="19667"/>
                  </a:lnTo>
                  <a:lnTo>
                    <a:pt x="9848" y="19777"/>
                  </a:lnTo>
                  <a:lnTo>
                    <a:pt x="10675" y="19832"/>
                  </a:lnTo>
                  <a:lnTo>
                    <a:pt x="12385" y="19832"/>
                  </a:lnTo>
                  <a:lnTo>
                    <a:pt x="13213" y="19777"/>
                  </a:lnTo>
                  <a:lnTo>
                    <a:pt x="13985" y="19667"/>
                  </a:lnTo>
                  <a:lnTo>
                    <a:pt x="14730" y="19529"/>
                  </a:lnTo>
                  <a:lnTo>
                    <a:pt x="15419" y="19391"/>
                  </a:lnTo>
                  <a:lnTo>
                    <a:pt x="16081" y="19198"/>
                  </a:lnTo>
                  <a:lnTo>
                    <a:pt x="16688" y="18977"/>
                  </a:lnTo>
                  <a:lnTo>
                    <a:pt x="17295" y="18729"/>
                  </a:lnTo>
                  <a:lnTo>
                    <a:pt x="17846" y="18481"/>
                  </a:lnTo>
                  <a:lnTo>
                    <a:pt x="18370" y="18205"/>
                  </a:lnTo>
                  <a:lnTo>
                    <a:pt x="18839" y="17902"/>
                  </a:lnTo>
                  <a:lnTo>
                    <a:pt x="19308" y="17598"/>
                  </a:lnTo>
                  <a:lnTo>
                    <a:pt x="19722" y="17267"/>
                  </a:lnTo>
                  <a:lnTo>
                    <a:pt x="20108" y="16936"/>
                  </a:lnTo>
                  <a:lnTo>
                    <a:pt x="20467" y="16633"/>
                  </a:lnTo>
                  <a:lnTo>
                    <a:pt x="20798" y="16274"/>
                  </a:lnTo>
                  <a:lnTo>
                    <a:pt x="21101" y="15943"/>
                  </a:lnTo>
                  <a:lnTo>
                    <a:pt x="21404" y="15612"/>
                  </a:lnTo>
                  <a:lnTo>
                    <a:pt x="21873" y="14978"/>
                  </a:lnTo>
                  <a:lnTo>
                    <a:pt x="22260" y="14371"/>
                  </a:lnTo>
                  <a:lnTo>
                    <a:pt x="22563" y="13847"/>
                  </a:lnTo>
                  <a:lnTo>
                    <a:pt x="22784" y="13378"/>
                  </a:lnTo>
                  <a:lnTo>
                    <a:pt x="22949" y="13019"/>
                  </a:lnTo>
                  <a:lnTo>
                    <a:pt x="23032" y="12716"/>
                  </a:lnTo>
                  <a:lnTo>
                    <a:pt x="230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2"/>
            <p:cNvSpPr/>
            <p:nvPr/>
          </p:nvSpPr>
          <p:spPr>
            <a:xfrm>
              <a:off x="3905451" y="4467449"/>
              <a:ext cx="4152503" cy="133287"/>
            </a:xfrm>
            <a:custGeom>
              <a:avLst/>
              <a:gdLst/>
              <a:ahLst/>
              <a:cxnLst/>
              <a:rect l="l" t="t" r="r" b="b"/>
              <a:pathLst>
                <a:path w="243192" h="7806" extrusionOk="0">
                  <a:moveTo>
                    <a:pt x="3917" y="0"/>
                  </a:moveTo>
                  <a:lnTo>
                    <a:pt x="3503" y="28"/>
                  </a:lnTo>
                  <a:lnTo>
                    <a:pt x="3117" y="83"/>
                  </a:lnTo>
                  <a:lnTo>
                    <a:pt x="2759" y="193"/>
                  </a:lnTo>
                  <a:lnTo>
                    <a:pt x="2400" y="331"/>
                  </a:lnTo>
                  <a:lnTo>
                    <a:pt x="2042" y="497"/>
                  </a:lnTo>
                  <a:lnTo>
                    <a:pt x="1738" y="690"/>
                  </a:lnTo>
                  <a:lnTo>
                    <a:pt x="1435" y="910"/>
                  </a:lnTo>
                  <a:lnTo>
                    <a:pt x="1159" y="1159"/>
                  </a:lnTo>
                  <a:lnTo>
                    <a:pt x="911" y="1435"/>
                  </a:lnTo>
                  <a:lnTo>
                    <a:pt x="690" y="1738"/>
                  </a:lnTo>
                  <a:lnTo>
                    <a:pt x="469" y="2041"/>
                  </a:lnTo>
                  <a:lnTo>
                    <a:pt x="331" y="2400"/>
                  </a:lnTo>
                  <a:lnTo>
                    <a:pt x="194" y="2758"/>
                  </a:lnTo>
                  <a:lnTo>
                    <a:pt x="83" y="3117"/>
                  </a:lnTo>
                  <a:lnTo>
                    <a:pt x="28" y="3503"/>
                  </a:lnTo>
                  <a:lnTo>
                    <a:pt x="1" y="3917"/>
                  </a:lnTo>
                  <a:lnTo>
                    <a:pt x="28" y="4303"/>
                  </a:lnTo>
                  <a:lnTo>
                    <a:pt x="83" y="4689"/>
                  </a:lnTo>
                  <a:lnTo>
                    <a:pt x="194" y="5075"/>
                  </a:lnTo>
                  <a:lnTo>
                    <a:pt x="331" y="5434"/>
                  </a:lnTo>
                  <a:lnTo>
                    <a:pt x="469" y="5765"/>
                  </a:lnTo>
                  <a:lnTo>
                    <a:pt x="690" y="6096"/>
                  </a:lnTo>
                  <a:lnTo>
                    <a:pt x="911" y="6399"/>
                  </a:lnTo>
                  <a:lnTo>
                    <a:pt x="1159" y="6675"/>
                  </a:lnTo>
                  <a:lnTo>
                    <a:pt x="1435" y="6923"/>
                  </a:lnTo>
                  <a:lnTo>
                    <a:pt x="1738" y="7144"/>
                  </a:lnTo>
                  <a:lnTo>
                    <a:pt x="2042" y="7337"/>
                  </a:lnTo>
                  <a:lnTo>
                    <a:pt x="2400" y="7503"/>
                  </a:lnTo>
                  <a:lnTo>
                    <a:pt x="2759" y="7641"/>
                  </a:lnTo>
                  <a:lnTo>
                    <a:pt x="3117" y="7723"/>
                  </a:lnTo>
                  <a:lnTo>
                    <a:pt x="3503" y="7806"/>
                  </a:lnTo>
                  <a:lnTo>
                    <a:pt x="239689" y="7806"/>
                  </a:lnTo>
                  <a:lnTo>
                    <a:pt x="240075" y="7723"/>
                  </a:lnTo>
                  <a:lnTo>
                    <a:pt x="240461" y="7641"/>
                  </a:lnTo>
                  <a:lnTo>
                    <a:pt x="240819" y="7503"/>
                  </a:lnTo>
                  <a:lnTo>
                    <a:pt x="241150" y="7337"/>
                  </a:lnTo>
                  <a:lnTo>
                    <a:pt x="241481" y="7144"/>
                  </a:lnTo>
                  <a:lnTo>
                    <a:pt x="241785" y="6923"/>
                  </a:lnTo>
                  <a:lnTo>
                    <a:pt x="242061" y="6675"/>
                  </a:lnTo>
                  <a:lnTo>
                    <a:pt x="242309" y="6399"/>
                  </a:lnTo>
                  <a:lnTo>
                    <a:pt x="242529" y="6096"/>
                  </a:lnTo>
                  <a:lnTo>
                    <a:pt x="242723" y="5765"/>
                  </a:lnTo>
                  <a:lnTo>
                    <a:pt x="242888" y="5434"/>
                  </a:lnTo>
                  <a:lnTo>
                    <a:pt x="243026" y="5075"/>
                  </a:lnTo>
                  <a:lnTo>
                    <a:pt x="243109" y="4689"/>
                  </a:lnTo>
                  <a:lnTo>
                    <a:pt x="243164" y="4303"/>
                  </a:lnTo>
                  <a:lnTo>
                    <a:pt x="243191" y="3917"/>
                  </a:lnTo>
                  <a:lnTo>
                    <a:pt x="243164" y="3503"/>
                  </a:lnTo>
                  <a:lnTo>
                    <a:pt x="243109" y="3117"/>
                  </a:lnTo>
                  <a:lnTo>
                    <a:pt x="243026" y="2758"/>
                  </a:lnTo>
                  <a:lnTo>
                    <a:pt x="242888" y="2400"/>
                  </a:lnTo>
                  <a:lnTo>
                    <a:pt x="242723" y="2041"/>
                  </a:lnTo>
                  <a:lnTo>
                    <a:pt x="242529" y="1738"/>
                  </a:lnTo>
                  <a:lnTo>
                    <a:pt x="242309" y="1435"/>
                  </a:lnTo>
                  <a:lnTo>
                    <a:pt x="242061" y="1159"/>
                  </a:lnTo>
                  <a:lnTo>
                    <a:pt x="241785" y="910"/>
                  </a:lnTo>
                  <a:lnTo>
                    <a:pt x="241481" y="690"/>
                  </a:lnTo>
                  <a:lnTo>
                    <a:pt x="241150" y="497"/>
                  </a:lnTo>
                  <a:lnTo>
                    <a:pt x="240819" y="331"/>
                  </a:lnTo>
                  <a:lnTo>
                    <a:pt x="240461" y="193"/>
                  </a:lnTo>
                  <a:lnTo>
                    <a:pt x="240075" y="83"/>
                  </a:lnTo>
                  <a:lnTo>
                    <a:pt x="239689" y="28"/>
                  </a:lnTo>
                  <a:lnTo>
                    <a:pt x="2393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5568419" y="3861320"/>
              <a:ext cx="2388280" cy="606145"/>
            </a:xfrm>
            <a:custGeom>
              <a:avLst/>
              <a:gdLst/>
              <a:ahLst/>
              <a:cxnLst/>
              <a:rect l="l" t="t" r="r" b="b"/>
              <a:pathLst>
                <a:path w="139870" h="35499" extrusionOk="0">
                  <a:moveTo>
                    <a:pt x="68570" y="0"/>
                  </a:moveTo>
                  <a:lnTo>
                    <a:pt x="67191" y="28"/>
                  </a:lnTo>
                  <a:lnTo>
                    <a:pt x="65811" y="83"/>
                  </a:lnTo>
                  <a:lnTo>
                    <a:pt x="64432" y="166"/>
                  </a:lnTo>
                  <a:lnTo>
                    <a:pt x="63081" y="248"/>
                  </a:lnTo>
                  <a:lnTo>
                    <a:pt x="61729" y="359"/>
                  </a:lnTo>
                  <a:lnTo>
                    <a:pt x="60378" y="497"/>
                  </a:lnTo>
                  <a:lnTo>
                    <a:pt x="59026" y="635"/>
                  </a:lnTo>
                  <a:lnTo>
                    <a:pt x="57702" y="828"/>
                  </a:lnTo>
                  <a:lnTo>
                    <a:pt x="56378" y="993"/>
                  </a:lnTo>
                  <a:lnTo>
                    <a:pt x="55054" y="1214"/>
                  </a:lnTo>
                  <a:lnTo>
                    <a:pt x="53731" y="1434"/>
                  </a:lnTo>
                  <a:lnTo>
                    <a:pt x="52434" y="1683"/>
                  </a:lnTo>
                  <a:lnTo>
                    <a:pt x="51138" y="1959"/>
                  </a:lnTo>
                  <a:lnTo>
                    <a:pt x="49841" y="2234"/>
                  </a:lnTo>
                  <a:lnTo>
                    <a:pt x="48545" y="2538"/>
                  </a:lnTo>
                  <a:lnTo>
                    <a:pt x="47276" y="2869"/>
                  </a:lnTo>
                  <a:lnTo>
                    <a:pt x="46008" y="3200"/>
                  </a:lnTo>
                  <a:lnTo>
                    <a:pt x="44766" y="3558"/>
                  </a:lnTo>
                  <a:lnTo>
                    <a:pt x="43498" y="3944"/>
                  </a:lnTo>
                  <a:lnTo>
                    <a:pt x="42284" y="4331"/>
                  </a:lnTo>
                  <a:lnTo>
                    <a:pt x="41043" y="4744"/>
                  </a:lnTo>
                  <a:lnTo>
                    <a:pt x="39829" y="5158"/>
                  </a:lnTo>
                  <a:lnTo>
                    <a:pt x="38616" y="5627"/>
                  </a:lnTo>
                  <a:lnTo>
                    <a:pt x="37402" y="6068"/>
                  </a:lnTo>
                  <a:lnTo>
                    <a:pt x="36216" y="6565"/>
                  </a:lnTo>
                  <a:lnTo>
                    <a:pt x="35030" y="7034"/>
                  </a:lnTo>
                  <a:lnTo>
                    <a:pt x="33871" y="7558"/>
                  </a:lnTo>
                  <a:lnTo>
                    <a:pt x="32713" y="8082"/>
                  </a:lnTo>
                  <a:lnTo>
                    <a:pt x="31555" y="8633"/>
                  </a:lnTo>
                  <a:lnTo>
                    <a:pt x="30396" y="9185"/>
                  </a:lnTo>
                  <a:lnTo>
                    <a:pt x="29293" y="9764"/>
                  </a:lnTo>
                  <a:lnTo>
                    <a:pt x="28162" y="10343"/>
                  </a:lnTo>
                  <a:lnTo>
                    <a:pt x="27059" y="10950"/>
                  </a:lnTo>
                  <a:lnTo>
                    <a:pt x="25955" y="11585"/>
                  </a:lnTo>
                  <a:lnTo>
                    <a:pt x="24880" y="12219"/>
                  </a:lnTo>
                  <a:lnTo>
                    <a:pt x="23804" y="12881"/>
                  </a:lnTo>
                  <a:lnTo>
                    <a:pt x="22756" y="13543"/>
                  </a:lnTo>
                  <a:lnTo>
                    <a:pt x="21708" y="14205"/>
                  </a:lnTo>
                  <a:lnTo>
                    <a:pt x="20660" y="14922"/>
                  </a:lnTo>
                  <a:lnTo>
                    <a:pt x="19639" y="15612"/>
                  </a:lnTo>
                  <a:lnTo>
                    <a:pt x="18646" y="16356"/>
                  </a:lnTo>
                  <a:lnTo>
                    <a:pt x="17626" y="17073"/>
                  </a:lnTo>
                  <a:lnTo>
                    <a:pt x="16660" y="17846"/>
                  </a:lnTo>
                  <a:lnTo>
                    <a:pt x="15695" y="18590"/>
                  </a:lnTo>
                  <a:lnTo>
                    <a:pt x="14730" y="19390"/>
                  </a:lnTo>
                  <a:lnTo>
                    <a:pt x="13792" y="20163"/>
                  </a:lnTo>
                  <a:lnTo>
                    <a:pt x="12854" y="20963"/>
                  </a:lnTo>
                  <a:lnTo>
                    <a:pt x="11944" y="21790"/>
                  </a:lnTo>
                  <a:lnTo>
                    <a:pt x="11034" y="22617"/>
                  </a:lnTo>
                  <a:lnTo>
                    <a:pt x="10151" y="23473"/>
                  </a:lnTo>
                  <a:lnTo>
                    <a:pt x="9268" y="24328"/>
                  </a:lnTo>
                  <a:lnTo>
                    <a:pt x="8413" y="25183"/>
                  </a:lnTo>
                  <a:lnTo>
                    <a:pt x="7586" y="26065"/>
                  </a:lnTo>
                  <a:lnTo>
                    <a:pt x="6758" y="26975"/>
                  </a:lnTo>
                  <a:lnTo>
                    <a:pt x="5931" y="27858"/>
                  </a:lnTo>
                  <a:lnTo>
                    <a:pt x="5131" y="28796"/>
                  </a:lnTo>
                  <a:lnTo>
                    <a:pt x="4359" y="29706"/>
                  </a:lnTo>
                  <a:lnTo>
                    <a:pt x="3586" y="30644"/>
                  </a:lnTo>
                  <a:lnTo>
                    <a:pt x="2842" y="31609"/>
                  </a:lnTo>
                  <a:lnTo>
                    <a:pt x="2125" y="32575"/>
                  </a:lnTo>
                  <a:lnTo>
                    <a:pt x="1407" y="33540"/>
                  </a:lnTo>
                  <a:lnTo>
                    <a:pt x="690" y="34505"/>
                  </a:lnTo>
                  <a:lnTo>
                    <a:pt x="1" y="35498"/>
                  </a:lnTo>
                  <a:lnTo>
                    <a:pt x="139869" y="35498"/>
                  </a:lnTo>
                  <a:lnTo>
                    <a:pt x="139180" y="34505"/>
                  </a:lnTo>
                  <a:lnTo>
                    <a:pt x="138490" y="33540"/>
                  </a:lnTo>
                  <a:lnTo>
                    <a:pt x="137773" y="32575"/>
                  </a:lnTo>
                  <a:lnTo>
                    <a:pt x="137028" y="31609"/>
                  </a:lnTo>
                  <a:lnTo>
                    <a:pt x="136284" y="30644"/>
                  </a:lnTo>
                  <a:lnTo>
                    <a:pt x="135511" y="29706"/>
                  </a:lnTo>
                  <a:lnTo>
                    <a:pt x="134739" y="28796"/>
                  </a:lnTo>
                  <a:lnTo>
                    <a:pt x="133939" y="27858"/>
                  </a:lnTo>
                  <a:lnTo>
                    <a:pt x="133139" y="26975"/>
                  </a:lnTo>
                  <a:lnTo>
                    <a:pt x="132312" y="26065"/>
                  </a:lnTo>
                  <a:lnTo>
                    <a:pt x="131457" y="25183"/>
                  </a:lnTo>
                  <a:lnTo>
                    <a:pt x="130602" y="24328"/>
                  </a:lnTo>
                  <a:lnTo>
                    <a:pt x="129719" y="23473"/>
                  </a:lnTo>
                  <a:lnTo>
                    <a:pt x="128836" y="22617"/>
                  </a:lnTo>
                  <a:lnTo>
                    <a:pt x="127954" y="21790"/>
                  </a:lnTo>
                  <a:lnTo>
                    <a:pt x="127016" y="20963"/>
                  </a:lnTo>
                  <a:lnTo>
                    <a:pt x="126106" y="20163"/>
                  </a:lnTo>
                  <a:lnTo>
                    <a:pt x="125168" y="19390"/>
                  </a:lnTo>
                  <a:lnTo>
                    <a:pt x="124203" y="18590"/>
                  </a:lnTo>
                  <a:lnTo>
                    <a:pt x="123237" y="17846"/>
                  </a:lnTo>
                  <a:lnTo>
                    <a:pt x="122244" y="17073"/>
                  </a:lnTo>
                  <a:lnTo>
                    <a:pt x="121251" y="16356"/>
                  </a:lnTo>
                  <a:lnTo>
                    <a:pt x="120231" y="15612"/>
                  </a:lnTo>
                  <a:lnTo>
                    <a:pt x="119210" y="14922"/>
                  </a:lnTo>
                  <a:lnTo>
                    <a:pt x="118190" y="14205"/>
                  </a:lnTo>
                  <a:lnTo>
                    <a:pt x="117142" y="13543"/>
                  </a:lnTo>
                  <a:lnTo>
                    <a:pt x="116066" y="12881"/>
                  </a:lnTo>
                  <a:lnTo>
                    <a:pt x="114990" y="12219"/>
                  </a:lnTo>
                  <a:lnTo>
                    <a:pt x="113915" y="11585"/>
                  </a:lnTo>
                  <a:lnTo>
                    <a:pt x="112811" y="10950"/>
                  </a:lnTo>
                  <a:lnTo>
                    <a:pt x="111708" y="10343"/>
                  </a:lnTo>
                  <a:lnTo>
                    <a:pt x="110605" y="9764"/>
                  </a:lnTo>
                  <a:lnTo>
                    <a:pt x="109474" y="9185"/>
                  </a:lnTo>
                  <a:lnTo>
                    <a:pt x="108343" y="8633"/>
                  </a:lnTo>
                  <a:lnTo>
                    <a:pt x="107185" y="8082"/>
                  </a:lnTo>
                  <a:lnTo>
                    <a:pt x="106026" y="7558"/>
                  </a:lnTo>
                  <a:lnTo>
                    <a:pt x="104840" y="7034"/>
                  </a:lnTo>
                  <a:lnTo>
                    <a:pt x="103654" y="6565"/>
                  </a:lnTo>
                  <a:lnTo>
                    <a:pt x="102468" y="6068"/>
                  </a:lnTo>
                  <a:lnTo>
                    <a:pt x="101282" y="5627"/>
                  </a:lnTo>
                  <a:lnTo>
                    <a:pt x="100068" y="5158"/>
                  </a:lnTo>
                  <a:lnTo>
                    <a:pt x="98827" y="4744"/>
                  </a:lnTo>
                  <a:lnTo>
                    <a:pt x="97614" y="4331"/>
                  </a:lnTo>
                  <a:lnTo>
                    <a:pt x="96372" y="3944"/>
                  </a:lnTo>
                  <a:lnTo>
                    <a:pt x="95131" y="3558"/>
                  </a:lnTo>
                  <a:lnTo>
                    <a:pt x="93862" y="3200"/>
                  </a:lnTo>
                  <a:lnTo>
                    <a:pt x="92594" y="2869"/>
                  </a:lnTo>
                  <a:lnTo>
                    <a:pt x="91325" y="2538"/>
                  </a:lnTo>
                  <a:lnTo>
                    <a:pt x="90056" y="2234"/>
                  </a:lnTo>
                  <a:lnTo>
                    <a:pt x="88760" y="1959"/>
                  </a:lnTo>
                  <a:lnTo>
                    <a:pt x="87463" y="1683"/>
                  </a:lnTo>
                  <a:lnTo>
                    <a:pt x="86139" y="1434"/>
                  </a:lnTo>
                  <a:lnTo>
                    <a:pt x="84843" y="1214"/>
                  </a:lnTo>
                  <a:lnTo>
                    <a:pt x="83519" y="993"/>
                  </a:lnTo>
                  <a:lnTo>
                    <a:pt x="82195" y="828"/>
                  </a:lnTo>
                  <a:lnTo>
                    <a:pt x="80844" y="635"/>
                  </a:lnTo>
                  <a:lnTo>
                    <a:pt x="79520" y="497"/>
                  </a:lnTo>
                  <a:lnTo>
                    <a:pt x="78168" y="359"/>
                  </a:lnTo>
                  <a:lnTo>
                    <a:pt x="76817" y="248"/>
                  </a:lnTo>
                  <a:lnTo>
                    <a:pt x="75438" y="166"/>
                  </a:lnTo>
                  <a:lnTo>
                    <a:pt x="74086" y="83"/>
                  </a:lnTo>
                  <a:lnTo>
                    <a:pt x="72707" y="28"/>
                  </a:lnTo>
                  <a:lnTo>
                    <a:pt x="7132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6088370" y="2351873"/>
              <a:ext cx="180858" cy="1850435"/>
            </a:xfrm>
            <a:custGeom>
              <a:avLst/>
              <a:gdLst/>
              <a:ahLst/>
              <a:cxnLst/>
              <a:rect l="l" t="t" r="r" b="b"/>
              <a:pathLst>
                <a:path w="10592" h="108371" extrusionOk="0">
                  <a:moveTo>
                    <a:pt x="3807" y="1"/>
                  </a:moveTo>
                  <a:lnTo>
                    <a:pt x="0" y="108371"/>
                  </a:lnTo>
                  <a:lnTo>
                    <a:pt x="10592" y="108371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2"/>
            <p:cNvSpPr/>
            <p:nvPr/>
          </p:nvSpPr>
          <p:spPr>
            <a:xfrm>
              <a:off x="7469703" y="2574173"/>
              <a:ext cx="148365" cy="1616832"/>
            </a:xfrm>
            <a:custGeom>
              <a:avLst/>
              <a:gdLst/>
              <a:ahLst/>
              <a:cxnLst/>
              <a:rect l="l" t="t" r="r" b="b"/>
              <a:pathLst>
                <a:path w="8689" h="94690" extrusionOk="0">
                  <a:moveTo>
                    <a:pt x="3145" y="0"/>
                  </a:moveTo>
                  <a:lnTo>
                    <a:pt x="0" y="94690"/>
                  </a:lnTo>
                  <a:lnTo>
                    <a:pt x="8689" y="94690"/>
                  </a:lnTo>
                  <a:lnTo>
                    <a:pt x="55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2"/>
            <p:cNvSpPr/>
            <p:nvPr/>
          </p:nvSpPr>
          <p:spPr>
            <a:xfrm>
              <a:off x="4044851" y="4008251"/>
              <a:ext cx="2522507" cy="459215"/>
            </a:xfrm>
            <a:custGeom>
              <a:avLst/>
              <a:gdLst/>
              <a:ahLst/>
              <a:cxnLst/>
              <a:rect l="l" t="t" r="r" b="b"/>
              <a:pathLst>
                <a:path w="147731" h="26894" extrusionOk="0">
                  <a:moveTo>
                    <a:pt x="73866" y="1"/>
                  </a:moveTo>
                  <a:lnTo>
                    <a:pt x="70969" y="28"/>
                  </a:lnTo>
                  <a:lnTo>
                    <a:pt x="68073" y="111"/>
                  </a:lnTo>
                  <a:lnTo>
                    <a:pt x="65205" y="277"/>
                  </a:lnTo>
                  <a:lnTo>
                    <a:pt x="62364" y="497"/>
                  </a:lnTo>
                  <a:lnTo>
                    <a:pt x="59550" y="773"/>
                  </a:lnTo>
                  <a:lnTo>
                    <a:pt x="56765" y="1104"/>
                  </a:lnTo>
                  <a:lnTo>
                    <a:pt x="54006" y="1490"/>
                  </a:lnTo>
                  <a:lnTo>
                    <a:pt x="51303" y="1932"/>
                  </a:lnTo>
                  <a:lnTo>
                    <a:pt x="48600" y="2428"/>
                  </a:lnTo>
                  <a:lnTo>
                    <a:pt x="45952" y="2980"/>
                  </a:lnTo>
                  <a:lnTo>
                    <a:pt x="43360" y="3586"/>
                  </a:lnTo>
                  <a:lnTo>
                    <a:pt x="40795" y="4248"/>
                  </a:lnTo>
                  <a:lnTo>
                    <a:pt x="38257" y="4966"/>
                  </a:lnTo>
                  <a:lnTo>
                    <a:pt x="35775" y="5738"/>
                  </a:lnTo>
                  <a:lnTo>
                    <a:pt x="33320" y="6538"/>
                  </a:lnTo>
                  <a:lnTo>
                    <a:pt x="30920" y="7393"/>
                  </a:lnTo>
                  <a:lnTo>
                    <a:pt x="28576" y="8303"/>
                  </a:lnTo>
                  <a:lnTo>
                    <a:pt x="26286" y="9268"/>
                  </a:lnTo>
                  <a:lnTo>
                    <a:pt x="24025" y="10261"/>
                  </a:lnTo>
                  <a:lnTo>
                    <a:pt x="21818" y="11309"/>
                  </a:lnTo>
                  <a:lnTo>
                    <a:pt x="19694" y="12385"/>
                  </a:lnTo>
                  <a:lnTo>
                    <a:pt x="17598" y="13516"/>
                  </a:lnTo>
                  <a:lnTo>
                    <a:pt x="15557" y="14674"/>
                  </a:lnTo>
                  <a:lnTo>
                    <a:pt x="13571" y="15888"/>
                  </a:lnTo>
                  <a:lnTo>
                    <a:pt x="11668" y="17129"/>
                  </a:lnTo>
                  <a:lnTo>
                    <a:pt x="9792" y="18426"/>
                  </a:lnTo>
                  <a:lnTo>
                    <a:pt x="8910" y="19088"/>
                  </a:lnTo>
                  <a:lnTo>
                    <a:pt x="8000" y="19750"/>
                  </a:lnTo>
                  <a:lnTo>
                    <a:pt x="7145" y="20439"/>
                  </a:lnTo>
                  <a:lnTo>
                    <a:pt x="6262" y="21129"/>
                  </a:lnTo>
                  <a:lnTo>
                    <a:pt x="5434" y="21818"/>
                  </a:lnTo>
                  <a:lnTo>
                    <a:pt x="4607" y="22508"/>
                  </a:lnTo>
                  <a:lnTo>
                    <a:pt x="3807" y="23225"/>
                  </a:lnTo>
                  <a:lnTo>
                    <a:pt x="3007" y="23942"/>
                  </a:lnTo>
                  <a:lnTo>
                    <a:pt x="2235" y="24659"/>
                  </a:lnTo>
                  <a:lnTo>
                    <a:pt x="1463" y="25404"/>
                  </a:lnTo>
                  <a:lnTo>
                    <a:pt x="746" y="26149"/>
                  </a:lnTo>
                  <a:lnTo>
                    <a:pt x="1" y="26893"/>
                  </a:lnTo>
                  <a:lnTo>
                    <a:pt x="147730" y="26893"/>
                  </a:lnTo>
                  <a:lnTo>
                    <a:pt x="147013" y="26149"/>
                  </a:lnTo>
                  <a:lnTo>
                    <a:pt x="146268" y="25404"/>
                  </a:lnTo>
                  <a:lnTo>
                    <a:pt x="145524" y="24659"/>
                  </a:lnTo>
                  <a:lnTo>
                    <a:pt x="144751" y="23942"/>
                  </a:lnTo>
                  <a:lnTo>
                    <a:pt x="143951" y="23225"/>
                  </a:lnTo>
                  <a:lnTo>
                    <a:pt x="143152" y="22508"/>
                  </a:lnTo>
                  <a:lnTo>
                    <a:pt x="142324" y="21818"/>
                  </a:lnTo>
                  <a:lnTo>
                    <a:pt x="141469" y="21129"/>
                  </a:lnTo>
                  <a:lnTo>
                    <a:pt x="140614" y="20439"/>
                  </a:lnTo>
                  <a:lnTo>
                    <a:pt x="139759" y="19750"/>
                  </a:lnTo>
                  <a:lnTo>
                    <a:pt x="138849" y="19088"/>
                  </a:lnTo>
                  <a:lnTo>
                    <a:pt x="137966" y="18426"/>
                  </a:lnTo>
                  <a:lnTo>
                    <a:pt x="136091" y="17129"/>
                  </a:lnTo>
                  <a:lnTo>
                    <a:pt x="134187" y="15888"/>
                  </a:lnTo>
                  <a:lnTo>
                    <a:pt x="132202" y="14674"/>
                  </a:lnTo>
                  <a:lnTo>
                    <a:pt x="130160" y="13516"/>
                  </a:lnTo>
                  <a:lnTo>
                    <a:pt x="128064" y="12385"/>
                  </a:lnTo>
                  <a:lnTo>
                    <a:pt x="125913" y="11309"/>
                  </a:lnTo>
                  <a:lnTo>
                    <a:pt x="123734" y="10261"/>
                  </a:lnTo>
                  <a:lnTo>
                    <a:pt x="121472" y="9268"/>
                  </a:lnTo>
                  <a:lnTo>
                    <a:pt x="119183" y="8303"/>
                  </a:lnTo>
                  <a:lnTo>
                    <a:pt x="116838" y="7393"/>
                  </a:lnTo>
                  <a:lnTo>
                    <a:pt x="114439" y="6538"/>
                  </a:lnTo>
                  <a:lnTo>
                    <a:pt x="111984" y="5738"/>
                  </a:lnTo>
                  <a:lnTo>
                    <a:pt x="109502" y="4966"/>
                  </a:lnTo>
                  <a:lnTo>
                    <a:pt x="106964" y="4248"/>
                  </a:lnTo>
                  <a:lnTo>
                    <a:pt x="104399" y="3586"/>
                  </a:lnTo>
                  <a:lnTo>
                    <a:pt x="101806" y="2980"/>
                  </a:lnTo>
                  <a:lnTo>
                    <a:pt x="99158" y="2428"/>
                  </a:lnTo>
                  <a:lnTo>
                    <a:pt x="96455" y="1932"/>
                  </a:lnTo>
                  <a:lnTo>
                    <a:pt x="93752" y="1490"/>
                  </a:lnTo>
                  <a:lnTo>
                    <a:pt x="90994" y="1104"/>
                  </a:lnTo>
                  <a:lnTo>
                    <a:pt x="88208" y="773"/>
                  </a:lnTo>
                  <a:lnTo>
                    <a:pt x="85395" y="497"/>
                  </a:lnTo>
                  <a:lnTo>
                    <a:pt x="82554" y="277"/>
                  </a:lnTo>
                  <a:lnTo>
                    <a:pt x="79685" y="111"/>
                  </a:lnTo>
                  <a:lnTo>
                    <a:pt x="76789" y="28"/>
                  </a:lnTo>
                  <a:lnTo>
                    <a:pt x="738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2"/>
            <p:cNvSpPr/>
            <p:nvPr/>
          </p:nvSpPr>
          <p:spPr>
            <a:xfrm>
              <a:off x="4417855" y="2359881"/>
              <a:ext cx="215726" cy="2107584"/>
            </a:xfrm>
            <a:custGeom>
              <a:avLst/>
              <a:gdLst/>
              <a:ahLst/>
              <a:cxnLst/>
              <a:rect l="l" t="t" r="r" b="b"/>
              <a:pathLst>
                <a:path w="12634" h="123431" extrusionOk="0">
                  <a:moveTo>
                    <a:pt x="4552" y="1"/>
                  </a:moveTo>
                  <a:lnTo>
                    <a:pt x="1" y="123430"/>
                  </a:lnTo>
                  <a:lnTo>
                    <a:pt x="12633" y="123430"/>
                  </a:lnTo>
                  <a:lnTo>
                    <a:pt x="80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2"/>
            <p:cNvSpPr/>
            <p:nvPr/>
          </p:nvSpPr>
          <p:spPr>
            <a:xfrm>
              <a:off x="5329643" y="3699774"/>
              <a:ext cx="712113" cy="834558"/>
            </a:xfrm>
            <a:custGeom>
              <a:avLst/>
              <a:gdLst/>
              <a:ahLst/>
              <a:cxnLst/>
              <a:rect l="l" t="t" r="r" b="b"/>
              <a:pathLst>
                <a:path w="41705" h="48876" extrusionOk="0">
                  <a:moveTo>
                    <a:pt x="1" y="1"/>
                  </a:moveTo>
                  <a:lnTo>
                    <a:pt x="1" y="13571"/>
                  </a:lnTo>
                  <a:lnTo>
                    <a:pt x="1" y="14316"/>
                  </a:lnTo>
                  <a:lnTo>
                    <a:pt x="56" y="15033"/>
                  </a:lnTo>
                  <a:lnTo>
                    <a:pt x="166" y="15750"/>
                  </a:lnTo>
                  <a:lnTo>
                    <a:pt x="276" y="16467"/>
                  </a:lnTo>
                  <a:lnTo>
                    <a:pt x="442" y="17157"/>
                  </a:lnTo>
                  <a:lnTo>
                    <a:pt x="635" y="17846"/>
                  </a:lnTo>
                  <a:lnTo>
                    <a:pt x="883" y="18508"/>
                  </a:lnTo>
                  <a:lnTo>
                    <a:pt x="1131" y="19170"/>
                  </a:lnTo>
                  <a:lnTo>
                    <a:pt x="1407" y="19804"/>
                  </a:lnTo>
                  <a:lnTo>
                    <a:pt x="1738" y="20439"/>
                  </a:lnTo>
                  <a:lnTo>
                    <a:pt x="2097" y="21046"/>
                  </a:lnTo>
                  <a:lnTo>
                    <a:pt x="2455" y="21625"/>
                  </a:lnTo>
                  <a:lnTo>
                    <a:pt x="2869" y="22204"/>
                  </a:lnTo>
                  <a:lnTo>
                    <a:pt x="3283" y="22728"/>
                  </a:lnTo>
                  <a:lnTo>
                    <a:pt x="3752" y="23252"/>
                  </a:lnTo>
                  <a:lnTo>
                    <a:pt x="4221" y="23749"/>
                  </a:lnTo>
                  <a:lnTo>
                    <a:pt x="4717" y="24245"/>
                  </a:lnTo>
                  <a:lnTo>
                    <a:pt x="5241" y="24686"/>
                  </a:lnTo>
                  <a:lnTo>
                    <a:pt x="5793" y="25128"/>
                  </a:lnTo>
                  <a:lnTo>
                    <a:pt x="6372" y="25514"/>
                  </a:lnTo>
                  <a:lnTo>
                    <a:pt x="6951" y="25900"/>
                  </a:lnTo>
                  <a:lnTo>
                    <a:pt x="7558" y="26259"/>
                  </a:lnTo>
                  <a:lnTo>
                    <a:pt x="8165" y="26562"/>
                  </a:lnTo>
                  <a:lnTo>
                    <a:pt x="8799" y="26865"/>
                  </a:lnTo>
                  <a:lnTo>
                    <a:pt x="9461" y="27114"/>
                  </a:lnTo>
                  <a:lnTo>
                    <a:pt x="10151" y="27334"/>
                  </a:lnTo>
                  <a:lnTo>
                    <a:pt x="10813" y="27527"/>
                  </a:lnTo>
                  <a:lnTo>
                    <a:pt x="11530" y="27693"/>
                  </a:lnTo>
                  <a:lnTo>
                    <a:pt x="12219" y="27831"/>
                  </a:lnTo>
                  <a:lnTo>
                    <a:pt x="12964" y="27914"/>
                  </a:lnTo>
                  <a:lnTo>
                    <a:pt x="13681" y="27969"/>
                  </a:lnTo>
                  <a:lnTo>
                    <a:pt x="14426" y="27996"/>
                  </a:lnTo>
                  <a:lnTo>
                    <a:pt x="27665" y="27996"/>
                  </a:lnTo>
                  <a:lnTo>
                    <a:pt x="28024" y="28024"/>
                  </a:lnTo>
                  <a:lnTo>
                    <a:pt x="28410" y="28079"/>
                  </a:lnTo>
                  <a:lnTo>
                    <a:pt x="28769" y="28134"/>
                  </a:lnTo>
                  <a:lnTo>
                    <a:pt x="29127" y="28217"/>
                  </a:lnTo>
                  <a:lnTo>
                    <a:pt x="29486" y="28327"/>
                  </a:lnTo>
                  <a:lnTo>
                    <a:pt x="29817" y="28438"/>
                  </a:lnTo>
                  <a:lnTo>
                    <a:pt x="30148" y="28576"/>
                  </a:lnTo>
                  <a:lnTo>
                    <a:pt x="30479" y="28713"/>
                  </a:lnTo>
                  <a:lnTo>
                    <a:pt x="30810" y="28879"/>
                  </a:lnTo>
                  <a:lnTo>
                    <a:pt x="31113" y="29072"/>
                  </a:lnTo>
                  <a:lnTo>
                    <a:pt x="31417" y="29265"/>
                  </a:lnTo>
                  <a:lnTo>
                    <a:pt x="31692" y="29458"/>
                  </a:lnTo>
                  <a:lnTo>
                    <a:pt x="31996" y="29679"/>
                  </a:lnTo>
                  <a:lnTo>
                    <a:pt x="32244" y="29927"/>
                  </a:lnTo>
                  <a:lnTo>
                    <a:pt x="32520" y="30175"/>
                  </a:lnTo>
                  <a:lnTo>
                    <a:pt x="32768" y="30424"/>
                  </a:lnTo>
                  <a:lnTo>
                    <a:pt x="32989" y="30699"/>
                  </a:lnTo>
                  <a:lnTo>
                    <a:pt x="33209" y="30975"/>
                  </a:lnTo>
                  <a:lnTo>
                    <a:pt x="33402" y="31251"/>
                  </a:lnTo>
                  <a:lnTo>
                    <a:pt x="33596" y="31554"/>
                  </a:lnTo>
                  <a:lnTo>
                    <a:pt x="33789" y="31885"/>
                  </a:lnTo>
                  <a:lnTo>
                    <a:pt x="33954" y="32189"/>
                  </a:lnTo>
                  <a:lnTo>
                    <a:pt x="34092" y="32520"/>
                  </a:lnTo>
                  <a:lnTo>
                    <a:pt x="34230" y="32851"/>
                  </a:lnTo>
                  <a:lnTo>
                    <a:pt x="34340" y="33209"/>
                  </a:lnTo>
                  <a:lnTo>
                    <a:pt x="34451" y="33540"/>
                  </a:lnTo>
                  <a:lnTo>
                    <a:pt x="34533" y="33899"/>
                  </a:lnTo>
                  <a:lnTo>
                    <a:pt x="34589" y="34285"/>
                  </a:lnTo>
                  <a:lnTo>
                    <a:pt x="34644" y="34644"/>
                  </a:lnTo>
                  <a:lnTo>
                    <a:pt x="34671" y="35030"/>
                  </a:lnTo>
                  <a:lnTo>
                    <a:pt x="34671" y="35416"/>
                  </a:lnTo>
                  <a:lnTo>
                    <a:pt x="34671" y="48876"/>
                  </a:lnTo>
                  <a:lnTo>
                    <a:pt x="41705" y="48876"/>
                  </a:lnTo>
                  <a:lnTo>
                    <a:pt x="41705" y="35416"/>
                  </a:lnTo>
                  <a:lnTo>
                    <a:pt x="41677" y="34671"/>
                  </a:lnTo>
                  <a:lnTo>
                    <a:pt x="41622" y="33926"/>
                  </a:lnTo>
                  <a:lnTo>
                    <a:pt x="41539" y="33209"/>
                  </a:lnTo>
                  <a:lnTo>
                    <a:pt x="41401" y="32492"/>
                  </a:lnTo>
                  <a:lnTo>
                    <a:pt x="41236" y="31803"/>
                  </a:lnTo>
                  <a:lnTo>
                    <a:pt x="41043" y="31113"/>
                  </a:lnTo>
                  <a:lnTo>
                    <a:pt x="40822" y="30451"/>
                  </a:lnTo>
                  <a:lnTo>
                    <a:pt x="40574" y="29789"/>
                  </a:lnTo>
                  <a:lnTo>
                    <a:pt x="40270" y="29155"/>
                  </a:lnTo>
                  <a:lnTo>
                    <a:pt x="39967" y="28520"/>
                  </a:lnTo>
                  <a:lnTo>
                    <a:pt x="39608" y="27914"/>
                  </a:lnTo>
                  <a:lnTo>
                    <a:pt x="39222" y="27334"/>
                  </a:lnTo>
                  <a:lnTo>
                    <a:pt x="38836" y="26783"/>
                  </a:lnTo>
                  <a:lnTo>
                    <a:pt x="38395" y="26231"/>
                  </a:lnTo>
                  <a:lnTo>
                    <a:pt x="37954" y="25707"/>
                  </a:lnTo>
                  <a:lnTo>
                    <a:pt x="37485" y="25211"/>
                  </a:lnTo>
                  <a:lnTo>
                    <a:pt x="36961" y="24714"/>
                  </a:lnTo>
                  <a:lnTo>
                    <a:pt x="36437" y="24273"/>
                  </a:lnTo>
                  <a:lnTo>
                    <a:pt x="35912" y="23831"/>
                  </a:lnTo>
                  <a:lnTo>
                    <a:pt x="35333" y="23445"/>
                  </a:lnTo>
                  <a:lnTo>
                    <a:pt x="34754" y="23059"/>
                  </a:lnTo>
                  <a:lnTo>
                    <a:pt x="34147" y="22728"/>
                  </a:lnTo>
                  <a:lnTo>
                    <a:pt x="33513" y="22397"/>
                  </a:lnTo>
                  <a:lnTo>
                    <a:pt x="32878" y="22121"/>
                  </a:lnTo>
                  <a:lnTo>
                    <a:pt x="32216" y="21846"/>
                  </a:lnTo>
                  <a:lnTo>
                    <a:pt x="31554" y="21625"/>
                  </a:lnTo>
                  <a:lnTo>
                    <a:pt x="30865" y="21432"/>
                  </a:lnTo>
                  <a:lnTo>
                    <a:pt x="30175" y="21266"/>
                  </a:lnTo>
                  <a:lnTo>
                    <a:pt x="29458" y="21128"/>
                  </a:lnTo>
                  <a:lnTo>
                    <a:pt x="28741" y="21046"/>
                  </a:lnTo>
                  <a:lnTo>
                    <a:pt x="28024" y="20990"/>
                  </a:lnTo>
                  <a:lnTo>
                    <a:pt x="27279" y="20963"/>
                  </a:lnTo>
                  <a:lnTo>
                    <a:pt x="14040" y="20963"/>
                  </a:lnTo>
                  <a:lnTo>
                    <a:pt x="13681" y="20935"/>
                  </a:lnTo>
                  <a:lnTo>
                    <a:pt x="13295" y="20880"/>
                  </a:lnTo>
                  <a:lnTo>
                    <a:pt x="12937" y="20825"/>
                  </a:lnTo>
                  <a:lnTo>
                    <a:pt x="12578" y="20742"/>
                  </a:lnTo>
                  <a:lnTo>
                    <a:pt x="12219" y="20632"/>
                  </a:lnTo>
                  <a:lnTo>
                    <a:pt x="11888" y="20522"/>
                  </a:lnTo>
                  <a:lnTo>
                    <a:pt x="11530" y="20384"/>
                  </a:lnTo>
                  <a:lnTo>
                    <a:pt x="11227" y="20246"/>
                  </a:lnTo>
                  <a:lnTo>
                    <a:pt x="10896" y="20080"/>
                  </a:lnTo>
                  <a:lnTo>
                    <a:pt x="10592" y="19887"/>
                  </a:lnTo>
                  <a:lnTo>
                    <a:pt x="10289" y="19694"/>
                  </a:lnTo>
                  <a:lnTo>
                    <a:pt x="9985" y="19501"/>
                  </a:lnTo>
                  <a:lnTo>
                    <a:pt x="9709" y="19280"/>
                  </a:lnTo>
                  <a:lnTo>
                    <a:pt x="9434" y="19032"/>
                  </a:lnTo>
                  <a:lnTo>
                    <a:pt x="9185" y="18812"/>
                  </a:lnTo>
                  <a:lnTo>
                    <a:pt x="8937" y="18536"/>
                  </a:lnTo>
                  <a:lnTo>
                    <a:pt x="8717" y="18287"/>
                  </a:lnTo>
                  <a:lnTo>
                    <a:pt x="8496" y="17984"/>
                  </a:lnTo>
                  <a:lnTo>
                    <a:pt x="8275" y="17708"/>
                  </a:lnTo>
                  <a:lnTo>
                    <a:pt x="8082" y="17405"/>
                  </a:lnTo>
                  <a:lnTo>
                    <a:pt x="7917" y="17101"/>
                  </a:lnTo>
                  <a:lnTo>
                    <a:pt x="7751" y="16770"/>
                  </a:lnTo>
                  <a:lnTo>
                    <a:pt x="7586" y="16439"/>
                  </a:lnTo>
                  <a:lnTo>
                    <a:pt x="7475" y="16108"/>
                  </a:lnTo>
                  <a:lnTo>
                    <a:pt x="7337" y="15777"/>
                  </a:lnTo>
                  <a:lnTo>
                    <a:pt x="7255" y="15419"/>
                  </a:lnTo>
                  <a:lnTo>
                    <a:pt x="7172" y="15060"/>
                  </a:lnTo>
                  <a:lnTo>
                    <a:pt x="7089" y="14702"/>
                  </a:lnTo>
                  <a:lnTo>
                    <a:pt x="7062" y="14316"/>
                  </a:lnTo>
                  <a:lnTo>
                    <a:pt x="7034" y="13957"/>
                  </a:lnTo>
                  <a:lnTo>
                    <a:pt x="7006" y="13571"/>
                  </a:lnTo>
                  <a:lnTo>
                    <a:pt x="70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2"/>
            <p:cNvSpPr/>
            <p:nvPr/>
          </p:nvSpPr>
          <p:spPr>
            <a:xfrm>
              <a:off x="4850211" y="4129295"/>
              <a:ext cx="250098" cy="159207"/>
            </a:xfrm>
            <a:custGeom>
              <a:avLst/>
              <a:gdLst/>
              <a:ahLst/>
              <a:cxnLst/>
              <a:rect l="l" t="t" r="r" b="b"/>
              <a:pathLst>
                <a:path w="14647" h="9324" extrusionOk="0">
                  <a:moveTo>
                    <a:pt x="6758" y="0"/>
                  </a:moveTo>
                  <a:lnTo>
                    <a:pt x="0" y="9323"/>
                  </a:lnTo>
                  <a:lnTo>
                    <a:pt x="3007" y="9323"/>
                  </a:lnTo>
                  <a:lnTo>
                    <a:pt x="7254" y="3476"/>
                  </a:lnTo>
                  <a:lnTo>
                    <a:pt x="11529" y="9323"/>
                  </a:lnTo>
                  <a:lnTo>
                    <a:pt x="14646" y="9323"/>
                  </a:lnTo>
                  <a:lnTo>
                    <a:pt x="7778" y="0"/>
                  </a:lnTo>
                  <a:lnTo>
                    <a:pt x="7254" y="359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2"/>
            <p:cNvSpPr/>
            <p:nvPr/>
          </p:nvSpPr>
          <p:spPr>
            <a:xfrm>
              <a:off x="4722575" y="3991295"/>
              <a:ext cx="503473" cy="210535"/>
            </a:xfrm>
            <a:custGeom>
              <a:avLst/>
              <a:gdLst/>
              <a:ahLst/>
              <a:cxnLst/>
              <a:rect l="l" t="t" r="r" b="b"/>
              <a:pathLst>
                <a:path w="29486" h="12330" extrusionOk="0">
                  <a:moveTo>
                    <a:pt x="3614" y="1"/>
                  </a:moveTo>
                  <a:lnTo>
                    <a:pt x="0" y="12330"/>
                  </a:lnTo>
                  <a:lnTo>
                    <a:pt x="29486" y="12330"/>
                  </a:lnTo>
                  <a:lnTo>
                    <a:pt x="25872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2"/>
            <p:cNvSpPr/>
            <p:nvPr/>
          </p:nvSpPr>
          <p:spPr>
            <a:xfrm>
              <a:off x="4713150" y="3985182"/>
              <a:ext cx="521846" cy="223256"/>
            </a:xfrm>
            <a:custGeom>
              <a:avLst/>
              <a:gdLst/>
              <a:ahLst/>
              <a:cxnLst/>
              <a:rect l="l" t="t" r="r" b="b"/>
              <a:pathLst>
                <a:path w="30562" h="13075" extrusionOk="0">
                  <a:moveTo>
                    <a:pt x="25983" y="717"/>
                  </a:moveTo>
                  <a:lnTo>
                    <a:pt x="26176" y="1407"/>
                  </a:lnTo>
                  <a:lnTo>
                    <a:pt x="29348" y="12329"/>
                  </a:lnTo>
                  <a:lnTo>
                    <a:pt x="1242" y="12329"/>
                  </a:lnTo>
                  <a:lnTo>
                    <a:pt x="4193" y="2124"/>
                  </a:lnTo>
                  <a:lnTo>
                    <a:pt x="4607" y="717"/>
                  </a:lnTo>
                  <a:close/>
                  <a:moveTo>
                    <a:pt x="4166" y="0"/>
                  </a:moveTo>
                  <a:lnTo>
                    <a:pt x="3973" y="28"/>
                  </a:lnTo>
                  <a:lnTo>
                    <a:pt x="3807" y="83"/>
                  </a:lnTo>
                  <a:lnTo>
                    <a:pt x="3697" y="166"/>
                  </a:lnTo>
                  <a:lnTo>
                    <a:pt x="3642" y="221"/>
                  </a:lnTo>
                  <a:lnTo>
                    <a:pt x="3614" y="276"/>
                  </a:lnTo>
                  <a:lnTo>
                    <a:pt x="28" y="12605"/>
                  </a:lnTo>
                  <a:lnTo>
                    <a:pt x="1" y="12688"/>
                  </a:lnTo>
                  <a:lnTo>
                    <a:pt x="28" y="12771"/>
                  </a:lnTo>
                  <a:lnTo>
                    <a:pt x="56" y="12854"/>
                  </a:lnTo>
                  <a:lnTo>
                    <a:pt x="111" y="12909"/>
                  </a:lnTo>
                  <a:lnTo>
                    <a:pt x="194" y="12964"/>
                  </a:lnTo>
                  <a:lnTo>
                    <a:pt x="304" y="13019"/>
                  </a:lnTo>
                  <a:lnTo>
                    <a:pt x="414" y="13047"/>
                  </a:lnTo>
                  <a:lnTo>
                    <a:pt x="552" y="13074"/>
                  </a:lnTo>
                  <a:lnTo>
                    <a:pt x="30038" y="13074"/>
                  </a:lnTo>
                  <a:lnTo>
                    <a:pt x="30231" y="13047"/>
                  </a:lnTo>
                  <a:lnTo>
                    <a:pt x="30396" y="12991"/>
                  </a:lnTo>
                  <a:lnTo>
                    <a:pt x="30479" y="12881"/>
                  </a:lnTo>
                  <a:lnTo>
                    <a:pt x="30562" y="12771"/>
                  </a:lnTo>
                  <a:lnTo>
                    <a:pt x="30562" y="12688"/>
                  </a:lnTo>
                  <a:lnTo>
                    <a:pt x="30562" y="12605"/>
                  </a:lnTo>
                  <a:lnTo>
                    <a:pt x="26976" y="276"/>
                  </a:lnTo>
                  <a:lnTo>
                    <a:pt x="26948" y="221"/>
                  </a:lnTo>
                  <a:lnTo>
                    <a:pt x="26893" y="166"/>
                  </a:lnTo>
                  <a:lnTo>
                    <a:pt x="26783" y="83"/>
                  </a:lnTo>
                  <a:lnTo>
                    <a:pt x="26617" y="28"/>
                  </a:lnTo>
                  <a:lnTo>
                    <a:pt x="264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2"/>
            <p:cNvSpPr/>
            <p:nvPr/>
          </p:nvSpPr>
          <p:spPr>
            <a:xfrm>
              <a:off x="4738113" y="3984704"/>
              <a:ext cx="476171" cy="224195"/>
            </a:xfrm>
            <a:custGeom>
              <a:avLst/>
              <a:gdLst/>
              <a:ahLst/>
              <a:cxnLst/>
              <a:rect l="l" t="t" r="r" b="b"/>
              <a:pathLst>
                <a:path w="27887" h="13130" extrusionOk="0">
                  <a:moveTo>
                    <a:pt x="13268" y="4000"/>
                  </a:moveTo>
                  <a:lnTo>
                    <a:pt x="13268" y="6207"/>
                  </a:lnTo>
                  <a:lnTo>
                    <a:pt x="7337" y="6207"/>
                  </a:lnTo>
                  <a:lnTo>
                    <a:pt x="7834" y="4000"/>
                  </a:lnTo>
                  <a:close/>
                  <a:moveTo>
                    <a:pt x="19777" y="4000"/>
                  </a:moveTo>
                  <a:lnTo>
                    <a:pt x="20301" y="6207"/>
                  </a:lnTo>
                  <a:lnTo>
                    <a:pt x="14398" y="6207"/>
                  </a:lnTo>
                  <a:lnTo>
                    <a:pt x="14398" y="4000"/>
                  </a:lnTo>
                  <a:close/>
                  <a:moveTo>
                    <a:pt x="13268" y="6951"/>
                  </a:moveTo>
                  <a:lnTo>
                    <a:pt x="13268" y="9130"/>
                  </a:lnTo>
                  <a:lnTo>
                    <a:pt x="6648" y="9130"/>
                  </a:lnTo>
                  <a:lnTo>
                    <a:pt x="7172" y="6951"/>
                  </a:lnTo>
                  <a:close/>
                  <a:moveTo>
                    <a:pt x="20466" y="6951"/>
                  </a:moveTo>
                  <a:lnTo>
                    <a:pt x="20991" y="9130"/>
                  </a:lnTo>
                  <a:lnTo>
                    <a:pt x="14398" y="9130"/>
                  </a:lnTo>
                  <a:lnTo>
                    <a:pt x="14398" y="6951"/>
                  </a:lnTo>
                  <a:close/>
                  <a:moveTo>
                    <a:pt x="19391" y="1"/>
                  </a:moveTo>
                  <a:lnTo>
                    <a:pt x="19198" y="28"/>
                  </a:lnTo>
                  <a:lnTo>
                    <a:pt x="19032" y="56"/>
                  </a:lnTo>
                  <a:lnTo>
                    <a:pt x="18977" y="111"/>
                  </a:lnTo>
                  <a:lnTo>
                    <a:pt x="18922" y="166"/>
                  </a:lnTo>
                  <a:lnTo>
                    <a:pt x="18922" y="221"/>
                  </a:lnTo>
                  <a:lnTo>
                    <a:pt x="18922" y="304"/>
                  </a:lnTo>
                  <a:lnTo>
                    <a:pt x="19611" y="3283"/>
                  </a:lnTo>
                  <a:lnTo>
                    <a:pt x="14398" y="3283"/>
                  </a:lnTo>
                  <a:lnTo>
                    <a:pt x="14398" y="580"/>
                  </a:lnTo>
                  <a:lnTo>
                    <a:pt x="14371" y="497"/>
                  </a:lnTo>
                  <a:lnTo>
                    <a:pt x="14343" y="442"/>
                  </a:lnTo>
                  <a:lnTo>
                    <a:pt x="14288" y="387"/>
                  </a:lnTo>
                  <a:lnTo>
                    <a:pt x="14205" y="332"/>
                  </a:lnTo>
                  <a:lnTo>
                    <a:pt x="14040" y="277"/>
                  </a:lnTo>
                  <a:lnTo>
                    <a:pt x="13819" y="249"/>
                  </a:lnTo>
                  <a:lnTo>
                    <a:pt x="13626" y="277"/>
                  </a:lnTo>
                  <a:lnTo>
                    <a:pt x="13461" y="332"/>
                  </a:lnTo>
                  <a:lnTo>
                    <a:pt x="13378" y="387"/>
                  </a:lnTo>
                  <a:lnTo>
                    <a:pt x="13323" y="442"/>
                  </a:lnTo>
                  <a:lnTo>
                    <a:pt x="13295" y="497"/>
                  </a:lnTo>
                  <a:lnTo>
                    <a:pt x="13268" y="580"/>
                  </a:lnTo>
                  <a:lnTo>
                    <a:pt x="13268" y="3283"/>
                  </a:lnTo>
                  <a:lnTo>
                    <a:pt x="7999" y="3283"/>
                  </a:lnTo>
                  <a:lnTo>
                    <a:pt x="8634" y="607"/>
                  </a:lnTo>
                  <a:lnTo>
                    <a:pt x="8634" y="525"/>
                  </a:lnTo>
                  <a:lnTo>
                    <a:pt x="8606" y="442"/>
                  </a:lnTo>
                  <a:lnTo>
                    <a:pt x="8579" y="387"/>
                  </a:lnTo>
                  <a:lnTo>
                    <a:pt x="8523" y="332"/>
                  </a:lnTo>
                  <a:lnTo>
                    <a:pt x="8358" y="221"/>
                  </a:lnTo>
                  <a:lnTo>
                    <a:pt x="8165" y="166"/>
                  </a:lnTo>
                  <a:lnTo>
                    <a:pt x="7972" y="139"/>
                  </a:lnTo>
                  <a:lnTo>
                    <a:pt x="7806" y="194"/>
                  </a:lnTo>
                  <a:lnTo>
                    <a:pt x="7724" y="221"/>
                  </a:lnTo>
                  <a:lnTo>
                    <a:pt x="7641" y="277"/>
                  </a:lnTo>
                  <a:lnTo>
                    <a:pt x="7613" y="332"/>
                  </a:lnTo>
                  <a:lnTo>
                    <a:pt x="7586" y="414"/>
                  </a:lnTo>
                  <a:lnTo>
                    <a:pt x="6924" y="3283"/>
                  </a:lnTo>
                  <a:lnTo>
                    <a:pt x="1655" y="3283"/>
                  </a:lnTo>
                  <a:lnTo>
                    <a:pt x="1518" y="3311"/>
                  </a:lnTo>
                  <a:lnTo>
                    <a:pt x="1380" y="3338"/>
                  </a:lnTo>
                  <a:lnTo>
                    <a:pt x="1297" y="3393"/>
                  </a:lnTo>
                  <a:lnTo>
                    <a:pt x="1214" y="3448"/>
                  </a:lnTo>
                  <a:lnTo>
                    <a:pt x="1159" y="3504"/>
                  </a:lnTo>
                  <a:lnTo>
                    <a:pt x="1131" y="3586"/>
                  </a:lnTo>
                  <a:lnTo>
                    <a:pt x="1131" y="3642"/>
                  </a:lnTo>
                  <a:lnTo>
                    <a:pt x="1131" y="3697"/>
                  </a:lnTo>
                  <a:lnTo>
                    <a:pt x="1159" y="3779"/>
                  </a:lnTo>
                  <a:lnTo>
                    <a:pt x="1214" y="3835"/>
                  </a:lnTo>
                  <a:lnTo>
                    <a:pt x="1297" y="3890"/>
                  </a:lnTo>
                  <a:lnTo>
                    <a:pt x="1380" y="3945"/>
                  </a:lnTo>
                  <a:lnTo>
                    <a:pt x="1518" y="3973"/>
                  </a:lnTo>
                  <a:lnTo>
                    <a:pt x="1655" y="4000"/>
                  </a:lnTo>
                  <a:lnTo>
                    <a:pt x="6731" y="4000"/>
                  </a:lnTo>
                  <a:lnTo>
                    <a:pt x="6234" y="6207"/>
                  </a:lnTo>
                  <a:lnTo>
                    <a:pt x="883" y="6207"/>
                  </a:lnTo>
                  <a:lnTo>
                    <a:pt x="718" y="6234"/>
                  </a:lnTo>
                  <a:lnTo>
                    <a:pt x="607" y="6262"/>
                  </a:lnTo>
                  <a:lnTo>
                    <a:pt x="497" y="6317"/>
                  </a:lnTo>
                  <a:lnTo>
                    <a:pt x="414" y="6372"/>
                  </a:lnTo>
                  <a:lnTo>
                    <a:pt x="359" y="6427"/>
                  </a:lnTo>
                  <a:lnTo>
                    <a:pt x="332" y="6510"/>
                  </a:lnTo>
                  <a:lnTo>
                    <a:pt x="332" y="6565"/>
                  </a:lnTo>
                  <a:lnTo>
                    <a:pt x="332" y="6648"/>
                  </a:lnTo>
                  <a:lnTo>
                    <a:pt x="359" y="6703"/>
                  </a:lnTo>
                  <a:lnTo>
                    <a:pt x="414" y="6758"/>
                  </a:lnTo>
                  <a:lnTo>
                    <a:pt x="497" y="6813"/>
                  </a:lnTo>
                  <a:lnTo>
                    <a:pt x="607" y="6869"/>
                  </a:lnTo>
                  <a:lnTo>
                    <a:pt x="718" y="6896"/>
                  </a:lnTo>
                  <a:lnTo>
                    <a:pt x="883" y="6924"/>
                  </a:lnTo>
                  <a:lnTo>
                    <a:pt x="1049" y="6951"/>
                  </a:lnTo>
                  <a:lnTo>
                    <a:pt x="6069" y="6951"/>
                  </a:lnTo>
                  <a:lnTo>
                    <a:pt x="5545" y="9130"/>
                  </a:lnTo>
                  <a:lnTo>
                    <a:pt x="773" y="9130"/>
                  </a:lnTo>
                  <a:lnTo>
                    <a:pt x="580" y="9158"/>
                  </a:lnTo>
                  <a:lnTo>
                    <a:pt x="442" y="9158"/>
                  </a:lnTo>
                  <a:lnTo>
                    <a:pt x="304" y="9213"/>
                  </a:lnTo>
                  <a:lnTo>
                    <a:pt x="194" y="9241"/>
                  </a:lnTo>
                  <a:lnTo>
                    <a:pt x="111" y="9296"/>
                  </a:lnTo>
                  <a:lnTo>
                    <a:pt x="56" y="9379"/>
                  </a:lnTo>
                  <a:lnTo>
                    <a:pt x="28" y="9434"/>
                  </a:lnTo>
                  <a:lnTo>
                    <a:pt x="1" y="9516"/>
                  </a:lnTo>
                  <a:lnTo>
                    <a:pt x="28" y="9572"/>
                  </a:lnTo>
                  <a:lnTo>
                    <a:pt x="56" y="9627"/>
                  </a:lnTo>
                  <a:lnTo>
                    <a:pt x="111" y="9710"/>
                  </a:lnTo>
                  <a:lnTo>
                    <a:pt x="194" y="9765"/>
                  </a:lnTo>
                  <a:lnTo>
                    <a:pt x="304" y="9792"/>
                  </a:lnTo>
                  <a:lnTo>
                    <a:pt x="442" y="9847"/>
                  </a:lnTo>
                  <a:lnTo>
                    <a:pt x="580" y="9875"/>
                  </a:lnTo>
                  <a:lnTo>
                    <a:pt x="5379" y="9875"/>
                  </a:lnTo>
                  <a:lnTo>
                    <a:pt x="4745" y="12661"/>
                  </a:lnTo>
                  <a:lnTo>
                    <a:pt x="4745" y="12744"/>
                  </a:lnTo>
                  <a:lnTo>
                    <a:pt x="4745" y="12826"/>
                  </a:lnTo>
                  <a:lnTo>
                    <a:pt x="4800" y="12882"/>
                  </a:lnTo>
                  <a:lnTo>
                    <a:pt x="4855" y="12964"/>
                  </a:lnTo>
                  <a:lnTo>
                    <a:pt x="4993" y="13047"/>
                  </a:lnTo>
                  <a:lnTo>
                    <a:pt x="5186" y="13102"/>
                  </a:lnTo>
                  <a:lnTo>
                    <a:pt x="5379" y="13130"/>
                  </a:lnTo>
                  <a:lnTo>
                    <a:pt x="5572" y="13075"/>
                  </a:lnTo>
                  <a:lnTo>
                    <a:pt x="5655" y="13047"/>
                  </a:lnTo>
                  <a:lnTo>
                    <a:pt x="5710" y="12992"/>
                  </a:lnTo>
                  <a:lnTo>
                    <a:pt x="5765" y="12937"/>
                  </a:lnTo>
                  <a:lnTo>
                    <a:pt x="5793" y="12854"/>
                  </a:lnTo>
                  <a:lnTo>
                    <a:pt x="6482" y="9875"/>
                  </a:lnTo>
                  <a:lnTo>
                    <a:pt x="13268" y="9875"/>
                  </a:lnTo>
                  <a:lnTo>
                    <a:pt x="13268" y="12495"/>
                  </a:lnTo>
                  <a:lnTo>
                    <a:pt x="13295" y="12578"/>
                  </a:lnTo>
                  <a:lnTo>
                    <a:pt x="13323" y="12661"/>
                  </a:lnTo>
                  <a:lnTo>
                    <a:pt x="13378" y="12716"/>
                  </a:lnTo>
                  <a:lnTo>
                    <a:pt x="13461" y="12771"/>
                  </a:lnTo>
                  <a:lnTo>
                    <a:pt x="13626" y="12826"/>
                  </a:lnTo>
                  <a:lnTo>
                    <a:pt x="13819" y="12854"/>
                  </a:lnTo>
                  <a:lnTo>
                    <a:pt x="14040" y="12826"/>
                  </a:lnTo>
                  <a:lnTo>
                    <a:pt x="14205" y="12771"/>
                  </a:lnTo>
                  <a:lnTo>
                    <a:pt x="14288" y="12716"/>
                  </a:lnTo>
                  <a:lnTo>
                    <a:pt x="14343" y="12661"/>
                  </a:lnTo>
                  <a:lnTo>
                    <a:pt x="14371" y="12578"/>
                  </a:lnTo>
                  <a:lnTo>
                    <a:pt x="14398" y="12495"/>
                  </a:lnTo>
                  <a:lnTo>
                    <a:pt x="14398" y="9875"/>
                  </a:lnTo>
                  <a:lnTo>
                    <a:pt x="21156" y="9875"/>
                  </a:lnTo>
                  <a:lnTo>
                    <a:pt x="21790" y="12551"/>
                  </a:lnTo>
                  <a:lnTo>
                    <a:pt x="21846" y="12633"/>
                  </a:lnTo>
                  <a:lnTo>
                    <a:pt x="21873" y="12716"/>
                  </a:lnTo>
                  <a:lnTo>
                    <a:pt x="21956" y="12744"/>
                  </a:lnTo>
                  <a:lnTo>
                    <a:pt x="22039" y="12799"/>
                  </a:lnTo>
                  <a:lnTo>
                    <a:pt x="22232" y="12826"/>
                  </a:lnTo>
                  <a:lnTo>
                    <a:pt x="22425" y="12799"/>
                  </a:lnTo>
                  <a:lnTo>
                    <a:pt x="22618" y="12744"/>
                  </a:lnTo>
                  <a:lnTo>
                    <a:pt x="22756" y="12661"/>
                  </a:lnTo>
                  <a:lnTo>
                    <a:pt x="22839" y="12606"/>
                  </a:lnTo>
                  <a:lnTo>
                    <a:pt x="22866" y="12523"/>
                  </a:lnTo>
                  <a:lnTo>
                    <a:pt x="22894" y="12440"/>
                  </a:lnTo>
                  <a:lnTo>
                    <a:pt x="22866" y="12385"/>
                  </a:lnTo>
                  <a:lnTo>
                    <a:pt x="22287" y="9875"/>
                  </a:lnTo>
                  <a:lnTo>
                    <a:pt x="27307" y="9875"/>
                  </a:lnTo>
                  <a:lnTo>
                    <a:pt x="27445" y="9847"/>
                  </a:lnTo>
                  <a:lnTo>
                    <a:pt x="27583" y="9792"/>
                  </a:lnTo>
                  <a:lnTo>
                    <a:pt x="27693" y="9765"/>
                  </a:lnTo>
                  <a:lnTo>
                    <a:pt x="27776" y="9710"/>
                  </a:lnTo>
                  <a:lnTo>
                    <a:pt x="27831" y="9627"/>
                  </a:lnTo>
                  <a:lnTo>
                    <a:pt x="27858" y="9572"/>
                  </a:lnTo>
                  <a:lnTo>
                    <a:pt x="27886" y="9516"/>
                  </a:lnTo>
                  <a:lnTo>
                    <a:pt x="27858" y="9434"/>
                  </a:lnTo>
                  <a:lnTo>
                    <a:pt x="27831" y="9379"/>
                  </a:lnTo>
                  <a:lnTo>
                    <a:pt x="27776" y="9296"/>
                  </a:lnTo>
                  <a:lnTo>
                    <a:pt x="27693" y="9241"/>
                  </a:lnTo>
                  <a:lnTo>
                    <a:pt x="27583" y="9213"/>
                  </a:lnTo>
                  <a:lnTo>
                    <a:pt x="27445" y="9158"/>
                  </a:lnTo>
                  <a:lnTo>
                    <a:pt x="27307" y="9158"/>
                  </a:lnTo>
                  <a:lnTo>
                    <a:pt x="27114" y="9130"/>
                  </a:lnTo>
                  <a:lnTo>
                    <a:pt x="22121" y="9130"/>
                  </a:lnTo>
                  <a:lnTo>
                    <a:pt x="21597" y="6951"/>
                  </a:lnTo>
                  <a:lnTo>
                    <a:pt x="26617" y="6951"/>
                  </a:lnTo>
                  <a:lnTo>
                    <a:pt x="26783" y="6924"/>
                  </a:lnTo>
                  <a:lnTo>
                    <a:pt x="26948" y="6896"/>
                  </a:lnTo>
                  <a:lnTo>
                    <a:pt x="27059" y="6869"/>
                  </a:lnTo>
                  <a:lnTo>
                    <a:pt x="27169" y="6813"/>
                  </a:lnTo>
                  <a:lnTo>
                    <a:pt x="27252" y="6758"/>
                  </a:lnTo>
                  <a:lnTo>
                    <a:pt x="27307" y="6703"/>
                  </a:lnTo>
                  <a:lnTo>
                    <a:pt x="27334" y="6648"/>
                  </a:lnTo>
                  <a:lnTo>
                    <a:pt x="27362" y="6565"/>
                  </a:lnTo>
                  <a:lnTo>
                    <a:pt x="27334" y="6510"/>
                  </a:lnTo>
                  <a:lnTo>
                    <a:pt x="27307" y="6427"/>
                  </a:lnTo>
                  <a:lnTo>
                    <a:pt x="27252" y="6372"/>
                  </a:lnTo>
                  <a:lnTo>
                    <a:pt x="27169" y="6317"/>
                  </a:lnTo>
                  <a:lnTo>
                    <a:pt x="27059" y="6262"/>
                  </a:lnTo>
                  <a:lnTo>
                    <a:pt x="26948" y="6234"/>
                  </a:lnTo>
                  <a:lnTo>
                    <a:pt x="26783" y="6207"/>
                  </a:lnTo>
                  <a:lnTo>
                    <a:pt x="21432" y="6207"/>
                  </a:lnTo>
                  <a:lnTo>
                    <a:pt x="20908" y="4000"/>
                  </a:lnTo>
                  <a:lnTo>
                    <a:pt x="25679" y="4000"/>
                  </a:lnTo>
                  <a:lnTo>
                    <a:pt x="25817" y="3973"/>
                  </a:lnTo>
                  <a:lnTo>
                    <a:pt x="25928" y="3945"/>
                  </a:lnTo>
                  <a:lnTo>
                    <a:pt x="26038" y="3890"/>
                  </a:lnTo>
                  <a:lnTo>
                    <a:pt x="26093" y="3835"/>
                  </a:lnTo>
                  <a:lnTo>
                    <a:pt x="26148" y="3779"/>
                  </a:lnTo>
                  <a:lnTo>
                    <a:pt x="26204" y="3697"/>
                  </a:lnTo>
                  <a:lnTo>
                    <a:pt x="26204" y="3642"/>
                  </a:lnTo>
                  <a:lnTo>
                    <a:pt x="26204" y="3586"/>
                  </a:lnTo>
                  <a:lnTo>
                    <a:pt x="26148" y="3504"/>
                  </a:lnTo>
                  <a:lnTo>
                    <a:pt x="26093" y="3448"/>
                  </a:lnTo>
                  <a:lnTo>
                    <a:pt x="26038" y="3393"/>
                  </a:lnTo>
                  <a:lnTo>
                    <a:pt x="25928" y="3338"/>
                  </a:lnTo>
                  <a:lnTo>
                    <a:pt x="25817" y="3311"/>
                  </a:lnTo>
                  <a:lnTo>
                    <a:pt x="25679" y="3283"/>
                  </a:lnTo>
                  <a:lnTo>
                    <a:pt x="20742" y="3283"/>
                  </a:lnTo>
                  <a:lnTo>
                    <a:pt x="20053" y="387"/>
                  </a:lnTo>
                  <a:lnTo>
                    <a:pt x="20025" y="304"/>
                  </a:lnTo>
                  <a:lnTo>
                    <a:pt x="19970" y="249"/>
                  </a:lnTo>
                  <a:lnTo>
                    <a:pt x="19887" y="166"/>
                  </a:lnTo>
                  <a:lnTo>
                    <a:pt x="19804" y="111"/>
                  </a:lnTo>
                  <a:lnTo>
                    <a:pt x="19611" y="56"/>
                  </a:lnTo>
                  <a:lnTo>
                    <a:pt x="19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2"/>
            <p:cNvSpPr/>
            <p:nvPr/>
          </p:nvSpPr>
          <p:spPr>
            <a:xfrm>
              <a:off x="6922911" y="3982826"/>
              <a:ext cx="293434" cy="186510"/>
            </a:xfrm>
            <a:custGeom>
              <a:avLst/>
              <a:gdLst/>
              <a:ahLst/>
              <a:cxnLst/>
              <a:rect l="l" t="t" r="r" b="b"/>
              <a:pathLst>
                <a:path w="17185" h="10923" extrusionOk="0">
                  <a:moveTo>
                    <a:pt x="7944" y="0"/>
                  </a:moveTo>
                  <a:lnTo>
                    <a:pt x="1" y="10923"/>
                  </a:lnTo>
                  <a:lnTo>
                    <a:pt x="3531" y="10923"/>
                  </a:lnTo>
                  <a:lnTo>
                    <a:pt x="8524" y="4083"/>
                  </a:lnTo>
                  <a:lnTo>
                    <a:pt x="13543" y="10923"/>
                  </a:lnTo>
                  <a:lnTo>
                    <a:pt x="17184" y="10923"/>
                  </a:lnTo>
                  <a:lnTo>
                    <a:pt x="9130" y="0"/>
                  </a:lnTo>
                  <a:lnTo>
                    <a:pt x="8524" y="414"/>
                  </a:lnTo>
                  <a:lnTo>
                    <a:pt x="79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2"/>
            <p:cNvSpPr/>
            <p:nvPr/>
          </p:nvSpPr>
          <p:spPr>
            <a:xfrm>
              <a:off x="6773624" y="3821280"/>
              <a:ext cx="590129" cy="246802"/>
            </a:xfrm>
            <a:custGeom>
              <a:avLst/>
              <a:gdLst/>
              <a:ahLst/>
              <a:cxnLst/>
              <a:rect l="l" t="t" r="r" b="b"/>
              <a:pathLst>
                <a:path w="34561" h="14454" extrusionOk="0">
                  <a:moveTo>
                    <a:pt x="4220" y="1"/>
                  </a:moveTo>
                  <a:lnTo>
                    <a:pt x="0" y="14454"/>
                  </a:lnTo>
                  <a:lnTo>
                    <a:pt x="34560" y="14454"/>
                  </a:lnTo>
                  <a:lnTo>
                    <a:pt x="30340" y="1"/>
                  </a:lnTo>
                  <a:close/>
                </a:path>
              </a:pathLst>
            </a:custGeom>
            <a:solidFill>
              <a:srgbClr val="8FF2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2"/>
            <p:cNvSpPr/>
            <p:nvPr/>
          </p:nvSpPr>
          <p:spPr>
            <a:xfrm>
              <a:off x="6762320" y="3813737"/>
              <a:ext cx="612258" cy="261879"/>
            </a:xfrm>
            <a:custGeom>
              <a:avLst/>
              <a:gdLst/>
              <a:ahLst/>
              <a:cxnLst/>
              <a:rect l="l" t="t" r="r" b="b"/>
              <a:pathLst>
                <a:path w="35857" h="15337" extrusionOk="0">
                  <a:moveTo>
                    <a:pt x="30451" y="855"/>
                  </a:moveTo>
                  <a:lnTo>
                    <a:pt x="30699" y="1655"/>
                  </a:lnTo>
                  <a:lnTo>
                    <a:pt x="34423" y="14453"/>
                  </a:lnTo>
                  <a:lnTo>
                    <a:pt x="1434" y="14453"/>
                  </a:lnTo>
                  <a:lnTo>
                    <a:pt x="4937" y="2510"/>
                  </a:lnTo>
                  <a:lnTo>
                    <a:pt x="5406" y="855"/>
                  </a:lnTo>
                  <a:close/>
                  <a:moveTo>
                    <a:pt x="4882" y="0"/>
                  </a:moveTo>
                  <a:lnTo>
                    <a:pt x="4662" y="28"/>
                  </a:lnTo>
                  <a:lnTo>
                    <a:pt x="4468" y="83"/>
                  </a:lnTo>
                  <a:lnTo>
                    <a:pt x="4331" y="193"/>
                  </a:lnTo>
                  <a:lnTo>
                    <a:pt x="4275" y="249"/>
                  </a:lnTo>
                  <a:lnTo>
                    <a:pt x="4248" y="304"/>
                  </a:lnTo>
                  <a:lnTo>
                    <a:pt x="28" y="14784"/>
                  </a:lnTo>
                  <a:lnTo>
                    <a:pt x="0" y="14867"/>
                  </a:lnTo>
                  <a:lnTo>
                    <a:pt x="28" y="14977"/>
                  </a:lnTo>
                  <a:lnTo>
                    <a:pt x="83" y="15060"/>
                  </a:lnTo>
                  <a:lnTo>
                    <a:pt x="138" y="15143"/>
                  </a:lnTo>
                  <a:lnTo>
                    <a:pt x="248" y="15226"/>
                  </a:lnTo>
                  <a:lnTo>
                    <a:pt x="359" y="15281"/>
                  </a:lnTo>
                  <a:lnTo>
                    <a:pt x="497" y="15308"/>
                  </a:lnTo>
                  <a:lnTo>
                    <a:pt x="662" y="15336"/>
                  </a:lnTo>
                  <a:lnTo>
                    <a:pt x="35222" y="15336"/>
                  </a:lnTo>
                  <a:lnTo>
                    <a:pt x="35443" y="15308"/>
                  </a:lnTo>
                  <a:lnTo>
                    <a:pt x="35636" y="15226"/>
                  </a:lnTo>
                  <a:lnTo>
                    <a:pt x="35747" y="15115"/>
                  </a:lnTo>
                  <a:lnTo>
                    <a:pt x="35829" y="14977"/>
                  </a:lnTo>
                  <a:lnTo>
                    <a:pt x="35857" y="14895"/>
                  </a:lnTo>
                  <a:lnTo>
                    <a:pt x="35829" y="14784"/>
                  </a:lnTo>
                  <a:lnTo>
                    <a:pt x="31637" y="304"/>
                  </a:lnTo>
                  <a:lnTo>
                    <a:pt x="31609" y="249"/>
                  </a:lnTo>
                  <a:lnTo>
                    <a:pt x="31554" y="193"/>
                  </a:lnTo>
                  <a:lnTo>
                    <a:pt x="31389" y="83"/>
                  </a:lnTo>
                  <a:lnTo>
                    <a:pt x="31195" y="28"/>
                  </a:lnTo>
                  <a:lnTo>
                    <a:pt x="31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2"/>
            <p:cNvSpPr/>
            <p:nvPr/>
          </p:nvSpPr>
          <p:spPr>
            <a:xfrm>
              <a:off x="6791980" y="3813259"/>
              <a:ext cx="557652" cy="262818"/>
            </a:xfrm>
            <a:custGeom>
              <a:avLst/>
              <a:gdLst/>
              <a:ahLst/>
              <a:cxnLst/>
              <a:rect l="l" t="t" r="r" b="b"/>
              <a:pathLst>
                <a:path w="32659" h="15392" extrusionOk="0">
                  <a:moveTo>
                    <a:pt x="15557" y="4690"/>
                  </a:moveTo>
                  <a:lnTo>
                    <a:pt x="15557" y="7282"/>
                  </a:lnTo>
                  <a:lnTo>
                    <a:pt x="8579" y="7282"/>
                  </a:lnTo>
                  <a:lnTo>
                    <a:pt x="9158" y="4690"/>
                  </a:lnTo>
                  <a:close/>
                  <a:moveTo>
                    <a:pt x="23197" y="4690"/>
                  </a:moveTo>
                  <a:lnTo>
                    <a:pt x="23804" y="7282"/>
                  </a:lnTo>
                  <a:lnTo>
                    <a:pt x="16854" y="7282"/>
                  </a:lnTo>
                  <a:lnTo>
                    <a:pt x="16854" y="4690"/>
                  </a:lnTo>
                  <a:close/>
                  <a:moveTo>
                    <a:pt x="15557" y="8138"/>
                  </a:moveTo>
                  <a:lnTo>
                    <a:pt x="15557" y="10730"/>
                  </a:lnTo>
                  <a:lnTo>
                    <a:pt x="7779" y="10730"/>
                  </a:lnTo>
                  <a:lnTo>
                    <a:pt x="8386" y="8138"/>
                  </a:lnTo>
                  <a:close/>
                  <a:moveTo>
                    <a:pt x="23997" y="8138"/>
                  </a:moveTo>
                  <a:lnTo>
                    <a:pt x="24604" y="10730"/>
                  </a:lnTo>
                  <a:lnTo>
                    <a:pt x="16854" y="10730"/>
                  </a:lnTo>
                  <a:lnTo>
                    <a:pt x="16854" y="8138"/>
                  </a:lnTo>
                  <a:close/>
                  <a:moveTo>
                    <a:pt x="22728" y="1"/>
                  </a:moveTo>
                  <a:lnTo>
                    <a:pt x="22508" y="28"/>
                  </a:lnTo>
                  <a:lnTo>
                    <a:pt x="22397" y="28"/>
                  </a:lnTo>
                  <a:lnTo>
                    <a:pt x="22287" y="84"/>
                  </a:lnTo>
                  <a:lnTo>
                    <a:pt x="22232" y="139"/>
                  </a:lnTo>
                  <a:lnTo>
                    <a:pt x="22177" y="194"/>
                  </a:lnTo>
                  <a:lnTo>
                    <a:pt x="22149" y="277"/>
                  </a:lnTo>
                  <a:lnTo>
                    <a:pt x="22177" y="359"/>
                  </a:lnTo>
                  <a:lnTo>
                    <a:pt x="22977" y="3835"/>
                  </a:lnTo>
                  <a:lnTo>
                    <a:pt x="16854" y="3835"/>
                  </a:lnTo>
                  <a:lnTo>
                    <a:pt x="16854" y="690"/>
                  </a:lnTo>
                  <a:lnTo>
                    <a:pt x="16826" y="608"/>
                  </a:lnTo>
                  <a:lnTo>
                    <a:pt x="16798" y="525"/>
                  </a:lnTo>
                  <a:lnTo>
                    <a:pt x="16716" y="442"/>
                  </a:lnTo>
                  <a:lnTo>
                    <a:pt x="16633" y="387"/>
                  </a:lnTo>
                  <a:lnTo>
                    <a:pt x="16440" y="304"/>
                  </a:lnTo>
                  <a:lnTo>
                    <a:pt x="15971" y="304"/>
                  </a:lnTo>
                  <a:lnTo>
                    <a:pt x="15750" y="387"/>
                  </a:lnTo>
                  <a:lnTo>
                    <a:pt x="15667" y="442"/>
                  </a:lnTo>
                  <a:lnTo>
                    <a:pt x="15612" y="525"/>
                  </a:lnTo>
                  <a:lnTo>
                    <a:pt x="15557" y="608"/>
                  </a:lnTo>
                  <a:lnTo>
                    <a:pt x="15557" y="690"/>
                  </a:lnTo>
                  <a:lnTo>
                    <a:pt x="15557" y="3835"/>
                  </a:lnTo>
                  <a:lnTo>
                    <a:pt x="9379" y="3835"/>
                  </a:lnTo>
                  <a:lnTo>
                    <a:pt x="10096" y="718"/>
                  </a:lnTo>
                  <a:lnTo>
                    <a:pt x="10096" y="608"/>
                  </a:lnTo>
                  <a:lnTo>
                    <a:pt x="10068" y="525"/>
                  </a:lnTo>
                  <a:lnTo>
                    <a:pt x="10041" y="442"/>
                  </a:lnTo>
                  <a:lnTo>
                    <a:pt x="9958" y="387"/>
                  </a:lnTo>
                  <a:lnTo>
                    <a:pt x="9875" y="304"/>
                  </a:lnTo>
                  <a:lnTo>
                    <a:pt x="9793" y="249"/>
                  </a:lnTo>
                  <a:lnTo>
                    <a:pt x="9572" y="194"/>
                  </a:lnTo>
                  <a:lnTo>
                    <a:pt x="9324" y="166"/>
                  </a:lnTo>
                  <a:lnTo>
                    <a:pt x="9131" y="221"/>
                  </a:lnTo>
                  <a:lnTo>
                    <a:pt x="9020" y="249"/>
                  </a:lnTo>
                  <a:lnTo>
                    <a:pt x="8965" y="304"/>
                  </a:lnTo>
                  <a:lnTo>
                    <a:pt x="8882" y="387"/>
                  </a:lnTo>
                  <a:lnTo>
                    <a:pt x="8855" y="497"/>
                  </a:lnTo>
                  <a:lnTo>
                    <a:pt x="8082" y="3835"/>
                  </a:lnTo>
                  <a:lnTo>
                    <a:pt x="2097" y="3835"/>
                  </a:lnTo>
                  <a:lnTo>
                    <a:pt x="1904" y="3862"/>
                  </a:lnTo>
                  <a:lnTo>
                    <a:pt x="1739" y="3890"/>
                  </a:lnTo>
                  <a:lnTo>
                    <a:pt x="1601" y="3917"/>
                  </a:lnTo>
                  <a:lnTo>
                    <a:pt x="1490" y="3973"/>
                  </a:lnTo>
                  <a:lnTo>
                    <a:pt x="1408" y="4028"/>
                  </a:lnTo>
                  <a:lnTo>
                    <a:pt x="1352" y="4111"/>
                  </a:lnTo>
                  <a:lnTo>
                    <a:pt x="1297" y="4193"/>
                  </a:lnTo>
                  <a:lnTo>
                    <a:pt x="1297" y="4276"/>
                  </a:lnTo>
                  <a:lnTo>
                    <a:pt x="1297" y="4359"/>
                  </a:lnTo>
                  <a:lnTo>
                    <a:pt x="1352" y="4442"/>
                  </a:lnTo>
                  <a:lnTo>
                    <a:pt x="1408" y="4497"/>
                  </a:lnTo>
                  <a:lnTo>
                    <a:pt x="1490" y="4579"/>
                  </a:lnTo>
                  <a:lnTo>
                    <a:pt x="1601" y="4607"/>
                  </a:lnTo>
                  <a:lnTo>
                    <a:pt x="1739" y="4662"/>
                  </a:lnTo>
                  <a:lnTo>
                    <a:pt x="1904" y="4690"/>
                  </a:lnTo>
                  <a:lnTo>
                    <a:pt x="7889" y="4690"/>
                  </a:lnTo>
                  <a:lnTo>
                    <a:pt x="7283" y="7282"/>
                  </a:lnTo>
                  <a:lnTo>
                    <a:pt x="1021" y="7282"/>
                  </a:lnTo>
                  <a:lnTo>
                    <a:pt x="828" y="7310"/>
                  </a:lnTo>
                  <a:lnTo>
                    <a:pt x="690" y="7365"/>
                  </a:lnTo>
                  <a:lnTo>
                    <a:pt x="553" y="7420"/>
                  </a:lnTo>
                  <a:lnTo>
                    <a:pt x="470" y="7476"/>
                  </a:lnTo>
                  <a:lnTo>
                    <a:pt x="415" y="7558"/>
                  </a:lnTo>
                  <a:lnTo>
                    <a:pt x="359" y="7641"/>
                  </a:lnTo>
                  <a:lnTo>
                    <a:pt x="359" y="7696"/>
                  </a:lnTo>
                  <a:lnTo>
                    <a:pt x="359" y="7779"/>
                  </a:lnTo>
                  <a:lnTo>
                    <a:pt x="415" y="7862"/>
                  </a:lnTo>
                  <a:lnTo>
                    <a:pt x="470" y="7944"/>
                  </a:lnTo>
                  <a:lnTo>
                    <a:pt x="553" y="8000"/>
                  </a:lnTo>
                  <a:lnTo>
                    <a:pt x="690" y="8055"/>
                  </a:lnTo>
                  <a:lnTo>
                    <a:pt x="828" y="8110"/>
                  </a:lnTo>
                  <a:lnTo>
                    <a:pt x="1021" y="8138"/>
                  </a:lnTo>
                  <a:lnTo>
                    <a:pt x="7089" y="8138"/>
                  </a:lnTo>
                  <a:lnTo>
                    <a:pt x="6483" y="10730"/>
                  </a:lnTo>
                  <a:lnTo>
                    <a:pt x="663" y="10730"/>
                  </a:lnTo>
                  <a:lnTo>
                    <a:pt x="497" y="10758"/>
                  </a:lnTo>
                  <a:lnTo>
                    <a:pt x="332" y="10785"/>
                  </a:lnTo>
                  <a:lnTo>
                    <a:pt x="222" y="10841"/>
                  </a:lnTo>
                  <a:lnTo>
                    <a:pt x="111" y="10923"/>
                  </a:lnTo>
                  <a:lnTo>
                    <a:pt x="56" y="10978"/>
                  </a:lnTo>
                  <a:lnTo>
                    <a:pt x="1" y="11061"/>
                  </a:lnTo>
                  <a:lnTo>
                    <a:pt x="1" y="11144"/>
                  </a:lnTo>
                  <a:lnTo>
                    <a:pt x="1" y="11227"/>
                  </a:lnTo>
                  <a:lnTo>
                    <a:pt x="56" y="11309"/>
                  </a:lnTo>
                  <a:lnTo>
                    <a:pt x="111" y="11365"/>
                  </a:lnTo>
                  <a:lnTo>
                    <a:pt x="222" y="11447"/>
                  </a:lnTo>
                  <a:lnTo>
                    <a:pt x="332" y="11503"/>
                  </a:lnTo>
                  <a:lnTo>
                    <a:pt x="497" y="11530"/>
                  </a:lnTo>
                  <a:lnTo>
                    <a:pt x="663" y="11558"/>
                  </a:lnTo>
                  <a:lnTo>
                    <a:pt x="883" y="11585"/>
                  </a:lnTo>
                  <a:lnTo>
                    <a:pt x="6290" y="11585"/>
                  </a:lnTo>
                  <a:lnTo>
                    <a:pt x="5545" y="14840"/>
                  </a:lnTo>
                  <a:lnTo>
                    <a:pt x="5545" y="14950"/>
                  </a:lnTo>
                  <a:lnTo>
                    <a:pt x="5545" y="15033"/>
                  </a:lnTo>
                  <a:lnTo>
                    <a:pt x="5600" y="15116"/>
                  </a:lnTo>
                  <a:lnTo>
                    <a:pt x="5655" y="15199"/>
                  </a:lnTo>
                  <a:lnTo>
                    <a:pt x="5738" y="15254"/>
                  </a:lnTo>
                  <a:lnTo>
                    <a:pt x="5848" y="15309"/>
                  </a:lnTo>
                  <a:lnTo>
                    <a:pt x="6069" y="15364"/>
                  </a:lnTo>
                  <a:lnTo>
                    <a:pt x="6290" y="15392"/>
                  </a:lnTo>
                  <a:lnTo>
                    <a:pt x="6510" y="15336"/>
                  </a:lnTo>
                  <a:lnTo>
                    <a:pt x="6593" y="15309"/>
                  </a:lnTo>
                  <a:lnTo>
                    <a:pt x="6676" y="15254"/>
                  </a:lnTo>
                  <a:lnTo>
                    <a:pt x="6731" y="15171"/>
                  </a:lnTo>
                  <a:lnTo>
                    <a:pt x="6758" y="15088"/>
                  </a:lnTo>
                  <a:lnTo>
                    <a:pt x="7586" y="11585"/>
                  </a:lnTo>
                  <a:lnTo>
                    <a:pt x="15557" y="11585"/>
                  </a:lnTo>
                  <a:lnTo>
                    <a:pt x="15557" y="14674"/>
                  </a:lnTo>
                  <a:lnTo>
                    <a:pt x="15557" y="14757"/>
                  </a:lnTo>
                  <a:lnTo>
                    <a:pt x="15612" y="14840"/>
                  </a:lnTo>
                  <a:lnTo>
                    <a:pt x="15667" y="14923"/>
                  </a:lnTo>
                  <a:lnTo>
                    <a:pt x="15750" y="14978"/>
                  </a:lnTo>
                  <a:lnTo>
                    <a:pt x="15971" y="15033"/>
                  </a:lnTo>
                  <a:lnTo>
                    <a:pt x="16192" y="15061"/>
                  </a:lnTo>
                  <a:lnTo>
                    <a:pt x="16440" y="15033"/>
                  </a:lnTo>
                  <a:lnTo>
                    <a:pt x="16633" y="14978"/>
                  </a:lnTo>
                  <a:lnTo>
                    <a:pt x="16716" y="14923"/>
                  </a:lnTo>
                  <a:lnTo>
                    <a:pt x="16798" y="14840"/>
                  </a:lnTo>
                  <a:lnTo>
                    <a:pt x="16826" y="14757"/>
                  </a:lnTo>
                  <a:lnTo>
                    <a:pt x="16854" y="14674"/>
                  </a:lnTo>
                  <a:lnTo>
                    <a:pt x="16854" y="11585"/>
                  </a:lnTo>
                  <a:lnTo>
                    <a:pt x="24797" y="11585"/>
                  </a:lnTo>
                  <a:lnTo>
                    <a:pt x="25542" y="14730"/>
                  </a:lnTo>
                  <a:lnTo>
                    <a:pt x="25597" y="14840"/>
                  </a:lnTo>
                  <a:lnTo>
                    <a:pt x="25652" y="14895"/>
                  </a:lnTo>
                  <a:lnTo>
                    <a:pt x="25735" y="14950"/>
                  </a:lnTo>
                  <a:lnTo>
                    <a:pt x="25818" y="15005"/>
                  </a:lnTo>
                  <a:lnTo>
                    <a:pt x="26038" y="15033"/>
                  </a:lnTo>
                  <a:lnTo>
                    <a:pt x="26259" y="15033"/>
                  </a:lnTo>
                  <a:lnTo>
                    <a:pt x="26507" y="14950"/>
                  </a:lnTo>
                  <a:lnTo>
                    <a:pt x="26590" y="14895"/>
                  </a:lnTo>
                  <a:lnTo>
                    <a:pt x="26673" y="14840"/>
                  </a:lnTo>
                  <a:lnTo>
                    <a:pt x="26755" y="14785"/>
                  </a:lnTo>
                  <a:lnTo>
                    <a:pt x="26783" y="14702"/>
                  </a:lnTo>
                  <a:lnTo>
                    <a:pt x="26811" y="14592"/>
                  </a:lnTo>
                  <a:lnTo>
                    <a:pt x="26811" y="14509"/>
                  </a:lnTo>
                  <a:lnTo>
                    <a:pt x="26121" y="11585"/>
                  </a:lnTo>
                  <a:lnTo>
                    <a:pt x="31775" y="11585"/>
                  </a:lnTo>
                  <a:lnTo>
                    <a:pt x="31996" y="11558"/>
                  </a:lnTo>
                  <a:lnTo>
                    <a:pt x="32162" y="11530"/>
                  </a:lnTo>
                  <a:lnTo>
                    <a:pt x="32327" y="11503"/>
                  </a:lnTo>
                  <a:lnTo>
                    <a:pt x="32437" y="11447"/>
                  </a:lnTo>
                  <a:lnTo>
                    <a:pt x="32548" y="11365"/>
                  </a:lnTo>
                  <a:lnTo>
                    <a:pt x="32603" y="11309"/>
                  </a:lnTo>
                  <a:lnTo>
                    <a:pt x="32658" y="11227"/>
                  </a:lnTo>
                  <a:lnTo>
                    <a:pt x="32658" y="11144"/>
                  </a:lnTo>
                  <a:lnTo>
                    <a:pt x="32658" y="11061"/>
                  </a:lnTo>
                  <a:lnTo>
                    <a:pt x="32603" y="10978"/>
                  </a:lnTo>
                  <a:lnTo>
                    <a:pt x="32548" y="10923"/>
                  </a:lnTo>
                  <a:lnTo>
                    <a:pt x="32437" y="10841"/>
                  </a:lnTo>
                  <a:lnTo>
                    <a:pt x="32327" y="10785"/>
                  </a:lnTo>
                  <a:lnTo>
                    <a:pt x="32162" y="10758"/>
                  </a:lnTo>
                  <a:lnTo>
                    <a:pt x="31996" y="10730"/>
                  </a:lnTo>
                  <a:lnTo>
                    <a:pt x="25900" y="10730"/>
                  </a:lnTo>
                  <a:lnTo>
                    <a:pt x="25294" y="8138"/>
                  </a:lnTo>
                  <a:lnTo>
                    <a:pt x="31389" y="8138"/>
                  </a:lnTo>
                  <a:lnTo>
                    <a:pt x="31582" y="8110"/>
                  </a:lnTo>
                  <a:lnTo>
                    <a:pt x="31720" y="8055"/>
                  </a:lnTo>
                  <a:lnTo>
                    <a:pt x="31831" y="8000"/>
                  </a:lnTo>
                  <a:lnTo>
                    <a:pt x="31941" y="7944"/>
                  </a:lnTo>
                  <a:lnTo>
                    <a:pt x="31996" y="7862"/>
                  </a:lnTo>
                  <a:lnTo>
                    <a:pt x="32051" y="7779"/>
                  </a:lnTo>
                  <a:lnTo>
                    <a:pt x="32051" y="7696"/>
                  </a:lnTo>
                  <a:lnTo>
                    <a:pt x="32051" y="7641"/>
                  </a:lnTo>
                  <a:lnTo>
                    <a:pt x="31996" y="7558"/>
                  </a:lnTo>
                  <a:lnTo>
                    <a:pt x="31941" y="7476"/>
                  </a:lnTo>
                  <a:lnTo>
                    <a:pt x="31831" y="7420"/>
                  </a:lnTo>
                  <a:lnTo>
                    <a:pt x="31720" y="7365"/>
                  </a:lnTo>
                  <a:lnTo>
                    <a:pt x="31582" y="7310"/>
                  </a:lnTo>
                  <a:lnTo>
                    <a:pt x="31389" y="7282"/>
                  </a:lnTo>
                  <a:lnTo>
                    <a:pt x="25101" y="7282"/>
                  </a:lnTo>
                  <a:lnTo>
                    <a:pt x="24494" y="4690"/>
                  </a:lnTo>
                  <a:lnTo>
                    <a:pt x="30093" y="4690"/>
                  </a:lnTo>
                  <a:lnTo>
                    <a:pt x="30258" y="4662"/>
                  </a:lnTo>
                  <a:lnTo>
                    <a:pt x="30396" y="4607"/>
                  </a:lnTo>
                  <a:lnTo>
                    <a:pt x="30507" y="4579"/>
                  </a:lnTo>
                  <a:lnTo>
                    <a:pt x="30589" y="4497"/>
                  </a:lnTo>
                  <a:lnTo>
                    <a:pt x="30645" y="4442"/>
                  </a:lnTo>
                  <a:lnTo>
                    <a:pt x="30700" y="4359"/>
                  </a:lnTo>
                  <a:lnTo>
                    <a:pt x="30700" y="4276"/>
                  </a:lnTo>
                  <a:lnTo>
                    <a:pt x="30700" y="4193"/>
                  </a:lnTo>
                  <a:lnTo>
                    <a:pt x="30645" y="4111"/>
                  </a:lnTo>
                  <a:lnTo>
                    <a:pt x="30589" y="4028"/>
                  </a:lnTo>
                  <a:lnTo>
                    <a:pt x="30507" y="3973"/>
                  </a:lnTo>
                  <a:lnTo>
                    <a:pt x="30396" y="3917"/>
                  </a:lnTo>
                  <a:lnTo>
                    <a:pt x="30258" y="3890"/>
                  </a:lnTo>
                  <a:lnTo>
                    <a:pt x="30093" y="3862"/>
                  </a:lnTo>
                  <a:lnTo>
                    <a:pt x="29900" y="3835"/>
                  </a:lnTo>
                  <a:lnTo>
                    <a:pt x="24301" y="3835"/>
                  </a:lnTo>
                  <a:lnTo>
                    <a:pt x="23501" y="470"/>
                  </a:lnTo>
                  <a:lnTo>
                    <a:pt x="23446" y="359"/>
                  </a:lnTo>
                  <a:lnTo>
                    <a:pt x="23390" y="277"/>
                  </a:lnTo>
                  <a:lnTo>
                    <a:pt x="23308" y="194"/>
                  </a:lnTo>
                  <a:lnTo>
                    <a:pt x="23225" y="139"/>
                  </a:lnTo>
                  <a:lnTo>
                    <a:pt x="22977" y="56"/>
                  </a:lnTo>
                  <a:lnTo>
                    <a:pt x="2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2"/>
            <p:cNvSpPr/>
            <p:nvPr/>
          </p:nvSpPr>
          <p:spPr>
            <a:xfrm>
              <a:off x="7438149" y="3699774"/>
              <a:ext cx="504413" cy="767692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28327" y="1"/>
                  </a:moveTo>
                  <a:lnTo>
                    <a:pt x="28107" y="56"/>
                  </a:lnTo>
                  <a:lnTo>
                    <a:pt x="27472" y="194"/>
                  </a:lnTo>
                  <a:lnTo>
                    <a:pt x="26534" y="442"/>
                  </a:lnTo>
                  <a:lnTo>
                    <a:pt x="25928" y="607"/>
                  </a:lnTo>
                  <a:lnTo>
                    <a:pt x="25293" y="800"/>
                  </a:lnTo>
                  <a:lnTo>
                    <a:pt x="24576" y="1049"/>
                  </a:lnTo>
                  <a:lnTo>
                    <a:pt x="23831" y="1324"/>
                  </a:lnTo>
                  <a:lnTo>
                    <a:pt x="23031" y="1628"/>
                  </a:lnTo>
                  <a:lnTo>
                    <a:pt x="22204" y="1986"/>
                  </a:lnTo>
                  <a:lnTo>
                    <a:pt x="21349" y="2373"/>
                  </a:lnTo>
                  <a:lnTo>
                    <a:pt x="20466" y="2786"/>
                  </a:lnTo>
                  <a:lnTo>
                    <a:pt x="19584" y="3255"/>
                  </a:lnTo>
                  <a:lnTo>
                    <a:pt x="18673" y="3752"/>
                  </a:lnTo>
                  <a:lnTo>
                    <a:pt x="17763" y="4303"/>
                  </a:lnTo>
                  <a:lnTo>
                    <a:pt x="16825" y="4883"/>
                  </a:lnTo>
                  <a:lnTo>
                    <a:pt x="15915" y="5517"/>
                  </a:lnTo>
                  <a:lnTo>
                    <a:pt x="15005" y="6179"/>
                  </a:lnTo>
                  <a:lnTo>
                    <a:pt x="14095" y="6896"/>
                  </a:lnTo>
                  <a:lnTo>
                    <a:pt x="13185" y="7641"/>
                  </a:lnTo>
                  <a:lnTo>
                    <a:pt x="12302" y="8413"/>
                  </a:lnTo>
                  <a:lnTo>
                    <a:pt x="11447" y="9213"/>
                  </a:lnTo>
                  <a:lnTo>
                    <a:pt x="10592" y="10068"/>
                  </a:lnTo>
                  <a:lnTo>
                    <a:pt x="9764" y="10951"/>
                  </a:lnTo>
                  <a:lnTo>
                    <a:pt x="8965" y="11861"/>
                  </a:lnTo>
                  <a:lnTo>
                    <a:pt x="8192" y="12799"/>
                  </a:lnTo>
                  <a:lnTo>
                    <a:pt x="7475" y="13792"/>
                  </a:lnTo>
                  <a:lnTo>
                    <a:pt x="6758" y="14785"/>
                  </a:lnTo>
                  <a:lnTo>
                    <a:pt x="6068" y="15805"/>
                  </a:lnTo>
                  <a:lnTo>
                    <a:pt x="5407" y="16853"/>
                  </a:lnTo>
                  <a:lnTo>
                    <a:pt x="4800" y="17929"/>
                  </a:lnTo>
                  <a:lnTo>
                    <a:pt x="4220" y="19005"/>
                  </a:lnTo>
                  <a:lnTo>
                    <a:pt x="3669" y="20108"/>
                  </a:lnTo>
                  <a:lnTo>
                    <a:pt x="3145" y="21211"/>
                  </a:lnTo>
                  <a:lnTo>
                    <a:pt x="2676" y="22342"/>
                  </a:lnTo>
                  <a:lnTo>
                    <a:pt x="2235" y="23473"/>
                  </a:lnTo>
                  <a:lnTo>
                    <a:pt x="1848" y="24604"/>
                  </a:lnTo>
                  <a:lnTo>
                    <a:pt x="1490" y="25735"/>
                  </a:lnTo>
                  <a:lnTo>
                    <a:pt x="1186" y="26893"/>
                  </a:lnTo>
                  <a:lnTo>
                    <a:pt x="911" y="28024"/>
                  </a:lnTo>
                  <a:lnTo>
                    <a:pt x="662" y="29182"/>
                  </a:lnTo>
                  <a:lnTo>
                    <a:pt x="469" y="30313"/>
                  </a:lnTo>
                  <a:lnTo>
                    <a:pt x="304" y="31417"/>
                  </a:lnTo>
                  <a:lnTo>
                    <a:pt x="194" y="32547"/>
                  </a:lnTo>
                  <a:lnTo>
                    <a:pt x="83" y="33623"/>
                  </a:lnTo>
                  <a:lnTo>
                    <a:pt x="28" y="34699"/>
                  </a:lnTo>
                  <a:lnTo>
                    <a:pt x="0" y="35719"/>
                  </a:lnTo>
                  <a:lnTo>
                    <a:pt x="28" y="36740"/>
                  </a:lnTo>
                  <a:lnTo>
                    <a:pt x="56" y="37705"/>
                  </a:lnTo>
                  <a:lnTo>
                    <a:pt x="111" y="38643"/>
                  </a:lnTo>
                  <a:lnTo>
                    <a:pt x="166" y="39553"/>
                  </a:lnTo>
                  <a:lnTo>
                    <a:pt x="276" y="40381"/>
                  </a:lnTo>
                  <a:lnTo>
                    <a:pt x="387" y="41181"/>
                  </a:lnTo>
                  <a:lnTo>
                    <a:pt x="497" y="41925"/>
                  </a:lnTo>
                  <a:lnTo>
                    <a:pt x="607" y="42587"/>
                  </a:lnTo>
                  <a:lnTo>
                    <a:pt x="718" y="43166"/>
                  </a:lnTo>
                  <a:lnTo>
                    <a:pt x="966" y="44132"/>
                  </a:lnTo>
                  <a:lnTo>
                    <a:pt x="1131" y="44766"/>
                  </a:lnTo>
                  <a:lnTo>
                    <a:pt x="1186" y="44959"/>
                  </a:lnTo>
                  <a:lnTo>
                    <a:pt x="1407" y="44932"/>
                  </a:lnTo>
                  <a:lnTo>
                    <a:pt x="2042" y="44794"/>
                  </a:lnTo>
                  <a:lnTo>
                    <a:pt x="3007" y="44546"/>
                  </a:lnTo>
                  <a:lnTo>
                    <a:pt x="3586" y="44380"/>
                  </a:lnTo>
                  <a:lnTo>
                    <a:pt x="4220" y="44159"/>
                  </a:lnTo>
                  <a:lnTo>
                    <a:pt x="4938" y="43939"/>
                  </a:lnTo>
                  <a:lnTo>
                    <a:pt x="5682" y="43663"/>
                  </a:lnTo>
                  <a:lnTo>
                    <a:pt x="6455" y="43332"/>
                  </a:lnTo>
                  <a:lnTo>
                    <a:pt x="7282" y="43001"/>
                  </a:lnTo>
                  <a:lnTo>
                    <a:pt x="8137" y="42615"/>
                  </a:lnTo>
                  <a:lnTo>
                    <a:pt x="9020" y="42174"/>
                  </a:lnTo>
                  <a:lnTo>
                    <a:pt x="9930" y="41705"/>
                  </a:lnTo>
                  <a:lnTo>
                    <a:pt x="10840" y="41208"/>
                  </a:lnTo>
                  <a:lnTo>
                    <a:pt x="11750" y="40656"/>
                  </a:lnTo>
                  <a:lnTo>
                    <a:pt x="12661" y="40077"/>
                  </a:lnTo>
                  <a:lnTo>
                    <a:pt x="13598" y="39443"/>
                  </a:lnTo>
                  <a:lnTo>
                    <a:pt x="14509" y="38781"/>
                  </a:lnTo>
                  <a:lnTo>
                    <a:pt x="15419" y="38064"/>
                  </a:lnTo>
                  <a:lnTo>
                    <a:pt x="16301" y="37347"/>
                  </a:lnTo>
                  <a:lnTo>
                    <a:pt x="17184" y="36547"/>
                  </a:lnTo>
                  <a:lnTo>
                    <a:pt x="18067" y="35747"/>
                  </a:lnTo>
                  <a:lnTo>
                    <a:pt x="18922" y="34892"/>
                  </a:lnTo>
                  <a:lnTo>
                    <a:pt x="19722" y="34009"/>
                  </a:lnTo>
                  <a:lnTo>
                    <a:pt x="20521" y="33099"/>
                  </a:lnTo>
                  <a:lnTo>
                    <a:pt x="21294" y="32161"/>
                  </a:lnTo>
                  <a:lnTo>
                    <a:pt x="22038" y="31196"/>
                  </a:lnTo>
                  <a:lnTo>
                    <a:pt x="22756" y="30203"/>
                  </a:lnTo>
                  <a:lnTo>
                    <a:pt x="23445" y="29182"/>
                  </a:lnTo>
                  <a:lnTo>
                    <a:pt x="24107" y="28134"/>
                  </a:lnTo>
                  <a:lnTo>
                    <a:pt x="24742" y="27059"/>
                  </a:lnTo>
                  <a:lnTo>
                    <a:pt x="25321" y="25983"/>
                  </a:lnTo>
                  <a:lnTo>
                    <a:pt x="25872" y="24907"/>
                  </a:lnTo>
                  <a:lnTo>
                    <a:pt x="26369" y="23776"/>
                  </a:lnTo>
                  <a:lnTo>
                    <a:pt x="26865" y="22673"/>
                  </a:lnTo>
                  <a:lnTo>
                    <a:pt x="27307" y="21542"/>
                  </a:lnTo>
                  <a:lnTo>
                    <a:pt x="27693" y="20384"/>
                  </a:lnTo>
                  <a:lnTo>
                    <a:pt x="28051" y="19253"/>
                  </a:lnTo>
                  <a:lnTo>
                    <a:pt x="28382" y="18094"/>
                  </a:lnTo>
                  <a:lnTo>
                    <a:pt x="28658" y="16964"/>
                  </a:lnTo>
                  <a:lnTo>
                    <a:pt x="28879" y="15833"/>
                  </a:lnTo>
                  <a:lnTo>
                    <a:pt x="29072" y="14702"/>
                  </a:lnTo>
                  <a:lnTo>
                    <a:pt x="29237" y="13571"/>
                  </a:lnTo>
                  <a:lnTo>
                    <a:pt x="29375" y="12468"/>
                  </a:lnTo>
                  <a:lnTo>
                    <a:pt x="29458" y="11364"/>
                  </a:lnTo>
                  <a:lnTo>
                    <a:pt x="29513" y="10316"/>
                  </a:lnTo>
                  <a:lnTo>
                    <a:pt x="29541" y="9268"/>
                  </a:lnTo>
                  <a:lnTo>
                    <a:pt x="29541" y="8248"/>
                  </a:lnTo>
                  <a:lnTo>
                    <a:pt x="29486" y="7282"/>
                  </a:lnTo>
                  <a:lnTo>
                    <a:pt x="29430" y="6344"/>
                  </a:lnTo>
                  <a:lnTo>
                    <a:pt x="29375" y="5434"/>
                  </a:lnTo>
                  <a:lnTo>
                    <a:pt x="29265" y="4607"/>
                  </a:lnTo>
                  <a:lnTo>
                    <a:pt x="29155" y="3807"/>
                  </a:lnTo>
                  <a:lnTo>
                    <a:pt x="29044" y="3062"/>
                  </a:lnTo>
                  <a:lnTo>
                    <a:pt x="28934" y="2400"/>
                  </a:lnTo>
                  <a:lnTo>
                    <a:pt x="28796" y="1821"/>
                  </a:lnTo>
                  <a:lnTo>
                    <a:pt x="28575" y="856"/>
                  </a:lnTo>
                  <a:lnTo>
                    <a:pt x="28410" y="221"/>
                  </a:lnTo>
                  <a:lnTo>
                    <a:pt x="28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2"/>
            <p:cNvSpPr/>
            <p:nvPr/>
          </p:nvSpPr>
          <p:spPr>
            <a:xfrm>
              <a:off x="7473938" y="3734163"/>
              <a:ext cx="423887" cy="700809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24245" y="0"/>
                  </a:moveTo>
                  <a:lnTo>
                    <a:pt x="24135" y="28"/>
                  </a:lnTo>
                  <a:lnTo>
                    <a:pt x="24052" y="55"/>
                  </a:lnTo>
                  <a:lnTo>
                    <a:pt x="23997" y="138"/>
                  </a:lnTo>
                  <a:lnTo>
                    <a:pt x="23914" y="221"/>
                  </a:lnTo>
                  <a:lnTo>
                    <a:pt x="11833" y="20521"/>
                  </a:lnTo>
                  <a:lnTo>
                    <a:pt x="11833" y="20521"/>
                  </a:lnTo>
                  <a:lnTo>
                    <a:pt x="14012" y="7089"/>
                  </a:lnTo>
                  <a:lnTo>
                    <a:pt x="14012" y="6978"/>
                  </a:lnTo>
                  <a:lnTo>
                    <a:pt x="13985" y="6896"/>
                  </a:lnTo>
                  <a:lnTo>
                    <a:pt x="13957" y="6785"/>
                  </a:lnTo>
                  <a:lnTo>
                    <a:pt x="13902" y="6702"/>
                  </a:lnTo>
                  <a:lnTo>
                    <a:pt x="13764" y="6592"/>
                  </a:lnTo>
                  <a:lnTo>
                    <a:pt x="13599" y="6509"/>
                  </a:lnTo>
                  <a:lnTo>
                    <a:pt x="13433" y="6482"/>
                  </a:lnTo>
                  <a:lnTo>
                    <a:pt x="13350" y="6509"/>
                  </a:lnTo>
                  <a:lnTo>
                    <a:pt x="13268" y="6537"/>
                  </a:lnTo>
                  <a:lnTo>
                    <a:pt x="13185" y="6592"/>
                  </a:lnTo>
                  <a:lnTo>
                    <a:pt x="13130" y="6647"/>
                  </a:lnTo>
                  <a:lnTo>
                    <a:pt x="13102" y="6730"/>
                  </a:lnTo>
                  <a:lnTo>
                    <a:pt x="13047" y="6840"/>
                  </a:lnTo>
                  <a:lnTo>
                    <a:pt x="10482" y="22783"/>
                  </a:lnTo>
                  <a:lnTo>
                    <a:pt x="3283" y="34919"/>
                  </a:lnTo>
                  <a:lnTo>
                    <a:pt x="3862" y="20521"/>
                  </a:lnTo>
                  <a:lnTo>
                    <a:pt x="3862" y="20411"/>
                  </a:lnTo>
                  <a:lnTo>
                    <a:pt x="3835" y="20300"/>
                  </a:lnTo>
                  <a:lnTo>
                    <a:pt x="3779" y="20218"/>
                  </a:lnTo>
                  <a:lnTo>
                    <a:pt x="3724" y="20163"/>
                  </a:lnTo>
                  <a:lnTo>
                    <a:pt x="3669" y="20107"/>
                  </a:lnTo>
                  <a:lnTo>
                    <a:pt x="3586" y="20080"/>
                  </a:lnTo>
                  <a:lnTo>
                    <a:pt x="3393" y="20052"/>
                  </a:lnTo>
                  <a:lnTo>
                    <a:pt x="3228" y="20080"/>
                  </a:lnTo>
                  <a:lnTo>
                    <a:pt x="3145" y="20107"/>
                  </a:lnTo>
                  <a:lnTo>
                    <a:pt x="3062" y="20163"/>
                  </a:lnTo>
                  <a:lnTo>
                    <a:pt x="3007" y="20218"/>
                  </a:lnTo>
                  <a:lnTo>
                    <a:pt x="2952" y="20300"/>
                  </a:lnTo>
                  <a:lnTo>
                    <a:pt x="2924" y="20411"/>
                  </a:lnTo>
                  <a:lnTo>
                    <a:pt x="2897" y="20521"/>
                  </a:lnTo>
                  <a:lnTo>
                    <a:pt x="2235" y="36684"/>
                  </a:lnTo>
                  <a:lnTo>
                    <a:pt x="56" y="40297"/>
                  </a:lnTo>
                  <a:lnTo>
                    <a:pt x="28" y="40408"/>
                  </a:lnTo>
                  <a:lnTo>
                    <a:pt x="1" y="40518"/>
                  </a:lnTo>
                  <a:lnTo>
                    <a:pt x="1" y="40601"/>
                  </a:lnTo>
                  <a:lnTo>
                    <a:pt x="1" y="40684"/>
                  </a:lnTo>
                  <a:lnTo>
                    <a:pt x="56" y="40766"/>
                  </a:lnTo>
                  <a:lnTo>
                    <a:pt x="111" y="40849"/>
                  </a:lnTo>
                  <a:lnTo>
                    <a:pt x="249" y="40959"/>
                  </a:lnTo>
                  <a:lnTo>
                    <a:pt x="414" y="41015"/>
                  </a:lnTo>
                  <a:lnTo>
                    <a:pt x="497" y="41042"/>
                  </a:lnTo>
                  <a:lnTo>
                    <a:pt x="580" y="41042"/>
                  </a:lnTo>
                  <a:lnTo>
                    <a:pt x="690" y="41015"/>
                  </a:lnTo>
                  <a:lnTo>
                    <a:pt x="773" y="40959"/>
                  </a:lnTo>
                  <a:lnTo>
                    <a:pt x="828" y="40904"/>
                  </a:lnTo>
                  <a:lnTo>
                    <a:pt x="911" y="40794"/>
                  </a:lnTo>
                  <a:lnTo>
                    <a:pt x="3062" y="37181"/>
                  </a:lnTo>
                  <a:lnTo>
                    <a:pt x="17267" y="29099"/>
                  </a:lnTo>
                  <a:lnTo>
                    <a:pt x="17350" y="29016"/>
                  </a:lnTo>
                  <a:lnTo>
                    <a:pt x="17433" y="28961"/>
                  </a:lnTo>
                  <a:lnTo>
                    <a:pt x="17488" y="28878"/>
                  </a:lnTo>
                  <a:lnTo>
                    <a:pt x="17488" y="28768"/>
                  </a:lnTo>
                  <a:lnTo>
                    <a:pt x="17515" y="28685"/>
                  </a:lnTo>
                  <a:lnTo>
                    <a:pt x="17488" y="28603"/>
                  </a:lnTo>
                  <a:lnTo>
                    <a:pt x="17433" y="28437"/>
                  </a:lnTo>
                  <a:lnTo>
                    <a:pt x="17322" y="28299"/>
                  </a:lnTo>
                  <a:lnTo>
                    <a:pt x="17239" y="28244"/>
                  </a:lnTo>
                  <a:lnTo>
                    <a:pt x="17157" y="28189"/>
                  </a:lnTo>
                  <a:lnTo>
                    <a:pt x="16881" y="28189"/>
                  </a:lnTo>
                  <a:lnTo>
                    <a:pt x="16771" y="28244"/>
                  </a:lnTo>
                  <a:lnTo>
                    <a:pt x="4083" y="35471"/>
                  </a:lnTo>
                  <a:lnTo>
                    <a:pt x="11309" y="23307"/>
                  </a:lnTo>
                  <a:lnTo>
                    <a:pt x="24576" y="14205"/>
                  </a:lnTo>
                  <a:lnTo>
                    <a:pt x="24687" y="14122"/>
                  </a:lnTo>
                  <a:lnTo>
                    <a:pt x="24742" y="14039"/>
                  </a:lnTo>
                  <a:lnTo>
                    <a:pt x="24769" y="13957"/>
                  </a:lnTo>
                  <a:lnTo>
                    <a:pt x="24797" y="13874"/>
                  </a:lnTo>
                  <a:lnTo>
                    <a:pt x="24797" y="13763"/>
                  </a:lnTo>
                  <a:lnTo>
                    <a:pt x="24797" y="13681"/>
                  </a:lnTo>
                  <a:lnTo>
                    <a:pt x="24742" y="13515"/>
                  </a:lnTo>
                  <a:lnTo>
                    <a:pt x="24604" y="13377"/>
                  </a:lnTo>
                  <a:lnTo>
                    <a:pt x="24549" y="13322"/>
                  </a:lnTo>
                  <a:lnTo>
                    <a:pt x="24466" y="13295"/>
                  </a:lnTo>
                  <a:lnTo>
                    <a:pt x="24383" y="13267"/>
                  </a:lnTo>
                  <a:lnTo>
                    <a:pt x="24300" y="13267"/>
                  </a:lnTo>
                  <a:lnTo>
                    <a:pt x="24190" y="13295"/>
                  </a:lnTo>
                  <a:lnTo>
                    <a:pt x="24107" y="13350"/>
                  </a:lnTo>
                  <a:lnTo>
                    <a:pt x="12495" y="21321"/>
                  </a:lnTo>
                  <a:lnTo>
                    <a:pt x="24769" y="717"/>
                  </a:lnTo>
                  <a:lnTo>
                    <a:pt x="24825" y="607"/>
                  </a:lnTo>
                  <a:lnTo>
                    <a:pt x="24825" y="524"/>
                  </a:lnTo>
                  <a:lnTo>
                    <a:pt x="24825" y="414"/>
                  </a:lnTo>
                  <a:lnTo>
                    <a:pt x="24825" y="331"/>
                  </a:lnTo>
                  <a:lnTo>
                    <a:pt x="24769" y="248"/>
                  </a:lnTo>
                  <a:lnTo>
                    <a:pt x="24714" y="166"/>
                  </a:lnTo>
                  <a:lnTo>
                    <a:pt x="24576" y="55"/>
                  </a:lnTo>
                  <a:lnTo>
                    <a:pt x="2441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2"/>
            <p:cNvSpPr/>
            <p:nvPr/>
          </p:nvSpPr>
          <p:spPr>
            <a:xfrm>
              <a:off x="7615234" y="3923012"/>
              <a:ext cx="804881" cy="557635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38670" y="0"/>
                  </a:moveTo>
                  <a:lnTo>
                    <a:pt x="37539" y="28"/>
                  </a:lnTo>
                  <a:lnTo>
                    <a:pt x="36381" y="56"/>
                  </a:lnTo>
                  <a:lnTo>
                    <a:pt x="35195" y="138"/>
                  </a:lnTo>
                  <a:lnTo>
                    <a:pt x="33981" y="249"/>
                  </a:lnTo>
                  <a:lnTo>
                    <a:pt x="32768" y="414"/>
                  </a:lnTo>
                  <a:lnTo>
                    <a:pt x="31527" y="607"/>
                  </a:lnTo>
                  <a:lnTo>
                    <a:pt x="30258" y="828"/>
                  </a:lnTo>
                  <a:lnTo>
                    <a:pt x="28989" y="1104"/>
                  </a:lnTo>
                  <a:lnTo>
                    <a:pt x="27748" y="1407"/>
                  </a:lnTo>
                  <a:lnTo>
                    <a:pt x="26479" y="1766"/>
                  </a:lnTo>
                  <a:lnTo>
                    <a:pt x="25210" y="2152"/>
                  </a:lnTo>
                  <a:lnTo>
                    <a:pt x="23969" y="2593"/>
                  </a:lnTo>
                  <a:lnTo>
                    <a:pt x="22728" y="3062"/>
                  </a:lnTo>
                  <a:lnTo>
                    <a:pt x="21514" y="3586"/>
                  </a:lnTo>
                  <a:lnTo>
                    <a:pt x="20301" y="4138"/>
                  </a:lnTo>
                  <a:lnTo>
                    <a:pt x="19115" y="4745"/>
                  </a:lnTo>
                  <a:lnTo>
                    <a:pt x="17929" y="5379"/>
                  </a:lnTo>
                  <a:lnTo>
                    <a:pt x="16798" y="6068"/>
                  </a:lnTo>
                  <a:lnTo>
                    <a:pt x="15667" y="6758"/>
                  </a:lnTo>
                  <a:lnTo>
                    <a:pt x="14591" y="7503"/>
                  </a:lnTo>
                  <a:lnTo>
                    <a:pt x="13543" y="8303"/>
                  </a:lnTo>
                  <a:lnTo>
                    <a:pt x="12495" y="9103"/>
                  </a:lnTo>
                  <a:lnTo>
                    <a:pt x="11502" y="9930"/>
                  </a:lnTo>
                  <a:lnTo>
                    <a:pt x="10564" y="10813"/>
                  </a:lnTo>
                  <a:lnTo>
                    <a:pt x="9626" y="11695"/>
                  </a:lnTo>
                  <a:lnTo>
                    <a:pt x="8744" y="12605"/>
                  </a:lnTo>
                  <a:lnTo>
                    <a:pt x="7916" y="13543"/>
                  </a:lnTo>
                  <a:lnTo>
                    <a:pt x="7116" y="14509"/>
                  </a:lnTo>
                  <a:lnTo>
                    <a:pt x="6372" y="15474"/>
                  </a:lnTo>
                  <a:lnTo>
                    <a:pt x="5682" y="16467"/>
                  </a:lnTo>
                  <a:lnTo>
                    <a:pt x="5020" y="17460"/>
                  </a:lnTo>
                  <a:lnTo>
                    <a:pt x="4386" y="18453"/>
                  </a:lnTo>
                  <a:lnTo>
                    <a:pt x="3807" y="19473"/>
                  </a:lnTo>
                  <a:lnTo>
                    <a:pt x="3283" y="20466"/>
                  </a:lnTo>
                  <a:lnTo>
                    <a:pt x="2814" y="21459"/>
                  </a:lnTo>
                  <a:lnTo>
                    <a:pt x="2372" y="22452"/>
                  </a:lnTo>
                  <a:lnTo>
                    <a:pt x="1986" y="23418"/>
                  </a:lnTo>
                  <a:lnTo>
                    <a:pt x="1628" y="24383"/>
                  </a:lnTo>
                  <a:lnTo>
                    <a:pt x="1324" y="25293"/>
                  </a:lnTo>
                  <a:lnTo>
                    <a:pt x="1048" y="26176"/>
                  </a:lnTo>
                  <a:lnTo>
                    <a:pt x="800" y="27031"/>
                  </a:lnTo>
                  <a:lnTo>
                    <a:pt x="607" y="27831"/>
                  </a:lnTo>
                  <a:lnTo>
                    <a:pt x="442" y="28575"/>
                  </a:lnTo>
                  <a:lnTo>
                    <a:pt x="304" y="29265"/>
                  </a:lnTo>
                  <a:lnTo>
                    <a:pt x="193" y="29899"/>
                  </a:lnTo>
                  <a:lnTo>
                    <a:pt x="83" y="30920"/>
                  </a:lnTo>
                  <a:lnTo>
                    <a:pt x="0" y="31609"/>
                  </a:lnTo>
                  <a:lnTo>
                    <a:pt x="0" y="31830"/>
                  </a:lnTo>
                  <a:lnTo>
                    <a:pt x="249" y="31885"/>
                  </a:lnTo>
                  <a:lnTo>
                    <a:pt x="993" y="32051"/>
                  </a:lnTo>
                  <a:lnTo>
                    <a:pt x="2124" y="32216"/>
                  </a:lnTo>
                  <a:lnTo>
                    <a:pt x="2814" y="32327"/>
                  </a:lnTo>
                  <a:lnTo>
                    <a:pt x="3614" y="32409"/>
                  </a:lnTo>
                  <a:lnTo>
                    <a:pt x="4469" y="32492"/>
                  </a:lnTo>
                  <a:lnTo>
                    <a:pt x="5379" y="32575"/>
                  </a:lnTo>
                  <a:lnTo>
                    <a:pt x="6344" y="32630"/>
                  </a:lnTo>
                  <a:lnTo>
                    <a:pt x="7392" y="32658"/>
                  </a:lnTo>
                  <a:lnTo>
                    <a:pt x="9571" y="32658"/>
                  </a:lnTo>
                  <a:lnTo>
                    <a:pt x="10730" y="32602"/>
                  </a:lnTo>
                  <a:lnTo>
                    <a:pt x="11916" y="32520"/>
                  </a:lnTo>
                  <a:lnTo>
                    <a:pt x="13129" y="32409"/>
                  </a:lnTo>
                  <a:lnTo>
                    <a:pt x="14371" y="32271"/>
                  </a:lnTo>
                  <a:lnTo>
                    <a:pt x="15612" y="32078"/>
                  </a:lnTo>
                  <a:lnTo>
                    <a:pt x="16853" y="31830"/>
                  </a:lnTo>
                  <a:lnTo>
                    <a:pt x="18122" y="31582"/>
                  </a:lnTo>
                  <a:lnTo>
                    <a:pt x="19390" y="31278"/>
                  </a:lnTo>
                  <a:lnTo>
                    <a:pt x="20659" y="30920"/>
                  </a:lnTo>
                  <a:lnTo>
                    <a:pt x="21900" y="30534"/>
                  </a:lnTo>
                  <a:lnTo>
                    <a:pt x="23169" y="30092"/>
                  </a:lnTo>
                  <a:lnTo>
                    <a:pt x="24410" y="29624"/>
                  </a:lnTo>
                  <a:lnTo>
                    <a:pt x="25624" y="29100"/>
                  </a:lnTo>
                  <a:lnTo>
                    <a:pt x="26838" y="28548"/>
                  </a:lnTo>
                  <a:lnTo>
                    <a:pt x="28024" y="27941"/>
                  </a:lnTo>
                  <a:lnTo>
                    <a:pt x="29210" y="27307"/>
                  </a:lnTo>
                  <a:lnTo>
                    <a:pt x="30341" y="26645"/>
                  </a:lnTo>
                  <a:lnTo>
                    <a:pt x="31471" y="25928"/>
                  </a:lnTo>
                  <a:lnTo>
                    <a:pt x="32547" y="25183"/>
                  </a:lnTo>
                  <a:lnTo>
                    <a:pt x="33623" y="24411"/>
                  </a:lnTo>
                  <a:lnTo>
                    <a:pt x="34643" y="23611"/>
                  </a:lnTo>
                  <a:lnTo>
                    <a:pt x="35636" y="22783"/>
                  </a:lnTo>
                  <a:lnTo>
                    <a:pt x="36602" y="21901"/>
                  </a:lnTo>
                  <a:lnTo>
                    <a:pt x="37539" y="21018"/>
                  </a:lnTo>
                  <a:lnTo>
                    <a:pt x="38422" y="20108"/>
                  </a:lnTo>
                  <a:lnTo>
                    <a:pt x="39250" y="19170"/>
                  </a:lnTo>
                  <a:lnTo>
                    <a:pt x="40049" y="18232"/>
                  </a:lnTo>
                  <a:lnTo>
                    <a:pt x="40794" y="17239"/>
                  </a:lnTo>
                  <a:lnTo>
                    <a:pt x="41511" y="16274"/>
                  </a:lnTo>
                  <a:lnTo>
                    <a:pt x="42173" y="15253"/>
                  </a:lnTo>
                  <a:lnTo>
                    <a:pt x="42780" y="14260"/>
                  </a:lnTo>
                  <a:lnTo>
                    <a:pt x="43359" y="13267"/>
                  </a:lnTo>
                  <a:lnTo>
                    <a:pt x="43883" y="12247"/>
                  </a:lnTo>
                  <a:lnTo>
                    <a:pt x="44352" y="11254"/>
                  </a:lnTo>
                  <a:lnTo>
                    <a:pt x="44794" y="10261"/>
                  </a:lnTo>
                  <a:lnTo>
                    <a:pt x="45180" y="9296"/>
                  </a:lnTo>
                  <a:lnTo>
                    <a:pt x="45538" y="8358"/>
                  </a:lnTo>
                  <a:lnTo>
                    <a:pt x="45842" y="7420"/>
                  </a:lnTo>
                  <a:lnTo>
                    <a:pt x="46117" y="6537"/>
                  </a:lnTo>
                  <a:lnTo>
                    <a:pt x="46366" y="5682"/>
                  </a:lnTo>
                  <a:lnTo>
                    <a:pt x="46559" y="4882"/>
                  </a:lnTo>
                  <a:lnTo>
                    <a:pt x="46724" y="4110"/>
                  </a:lnTo>
                  <a:lnTo>
                    <a:pt x="46835" y="3421"/>
                  </a:lnTo>
                  <a:lnTo>
                    <a:pt x="46945" y="2786"/>
                  </a:lnTo>
                  <a:lnTo>
                    <a:pt x="47083" y="1766"/>
                  </a:lnTo>
                  <a:lnTo>
                    <a:pt x="47138" y="1104"/>
                  </a:lnTo>
                  <a:lnTo>
                    <a:pt x="47138" y="855"/>
                  </a:lnTo>
                  <a:lnTo>
                    <a:pt x="46890" y="800"/>
                  </a:lnTo>
                  <a:lnTo>
                    <a:pt x="46173" y="662"/>
                  </a:lnTo>
                  <a:lnTo>
                    <a:pt x="45014" y="469"/>
                  </a:lnTo>
                  <a:lnTo>
                    <a:pt x="44325" y="359"/>
                  </a:lnTo>
                  <a:lnTo>
                    <a:pt x="43525" y="276"/>
                  </a:lnTo>
                  <a:lnTo>
                    <a:pt x="42670" y="194"/>
                  </a:lnTo>
                  <a:lnTo>
                    <a:pt x="41760" y="111"/>
                  </a:lnTo>
                  <a:lnTo>
                    <a:pt x="40794" y="56"/>
                  </a:lnTo>
                  <a:lnTo>
                    <a:pt x="39746" y="28"/>
                  </a:lnTo>
                  <a:lnTo>
                    <a:pt x="386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2"/>
            <p:cNvSpPr/>
            <p:nvPr/>
          </p:nvSpPr>
          <p:spPr>
            <a:xfrm>
              <a:off x="7647249" y="3955045"/>
              <a:ext cx="730964" cy="491692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2119" y="0"/>
                  </a:moveTo>
                  <a:lnTo>
                    <a:pt x="42008" y="28"/>
                  </a:lnTo>
                  <a:lnTo>
                    <a:pt x="41898" y="83"/>
                  </a:lnTo>
                  <a:lnTo>
                    <a:pt x="20770" y="14150"/>
                  </a:lnTo>
                  <a:lnTo>
                    <a:pt x="28438" y="2234"/>
                  </a:lnTo>
                  <a:lnTo>
                    <a:pt x="28466" y="2151"/>
                  </a:lnTo>
                  <a:lnTo>
                    <a:pt x="28493" y="2041"/>
                  </a:lnTo>
                  <a:lnTo>
                    <a:pt x="28493" y="1931"/>
                  </a:lnTo>
                  <a:lnTo>
                    <a:pt x="28493" y="1848"/>
                  </a:lnTo>
                  <a:lnTo>
                    <a:pt x="28438" y="1738"/>
                  </a:lnTo>
                  <a:lnTo>
                    <a:pt x="28383" y="1655"/>
                  </a:lnTo>
                  <a:lnTo>
                    <a:pt x="28245" y="1517"/>
                  </a:lnTo>
                  <a:lnTo>
                    <a:pt x="28052" y="1407"/>
                  </a:lnTo>
                  <a:lnTo>
                    <a:pt x="27941" y="1379"/>
                  </a:lnTo>
                  <a:lnTo>
                    <a:pt x="27748" y="1379"/>
                  </a:lnTo>
                  <a:lnTo>
                    <a:pt x="27666" y="1434"/>
                  </a:lnTo>
                  <a:lnTo>
                    <a:pt x="27583" y="1489"/>
                  </a:lnTo>
                  <a:lnTo>
                    <a:pt x="27500" y="1572"/>
                  </a:lnTo>
                  <a:lnTo>
                    <a:pt x="18426" y="15722"/>
                  </a:lnTo>
                  <a:lnTo>
                    <a:pt x="5821" y="24107"/>
                  </a:lnTo>
                  <a:lnTo>
                    <a:pt x="12165" y="10564"/>
                  </a:lnTo>
                  <a:lnTo>
                    <a:pt x="12192" y="10481"/>
                  </a:lnTo>
                  <a:lnTo>
                    <a:pt x="12192" y="10371"/>
                  </a:lnTo>
                  <a:lnTo>
                    <a:pt x="12192" y="10261"/>
                  </a:lnTo>
                  <a:lnTo>
                    <a:pt x="12137" y="10178"/>
                  </a:lnTo>
                  <a:lnTo>
                    <a:pt x="12082" y="10095"/>
                  </a:lnTo>
                  <a:lnTo>
                    <a:pt x="12027" y="10012"/>
                  </a:lnTo>
                  <a:lnTo>
                    <a:pt x="11834" y="9930"/>
                  </a:lnTo>
                  <a:lnTo>
                    <a:pt x="11640" y="9874"/>
                  </a:lnTo>
                  <a:lnTo>
                    <a:pt x="11420" y="9874"/>
                  </a:lnTo>
                  <a:lnTo>
                    <a:pt x="11337" y="9902"/>
                  </a:lnTo>
                  <a:lnTo>
                    <a:pt x="11227" y="9957"/>
                  </a:lnTo>
                  <a:lnTo>
                    <a:pt x="11172" y="10040"/>
                  </a:lnTo>
                  <a:lnTo>
                    <a:pt x="11116" y="10150"/>
                  </a:lnTo>
                  <a:lnTo>
                    <a:pt x="4000" y="25348"/>
                  </a:lnTo>
                  <a:lnTo>
                    <a:pt x="222" y="27858"/>
                  </a:lnTo>
                  <a:lnTo>
                    <a:pt x="111" y="27941"/>
                  </a:lnTo>
                  <a:lnTo>
                    <a:pt x="56" y="28023"/>
                  </a:lnTo>
                  <a:lnTo>
                    <a:pt x="28" y="28106"/>
                  </a:lnTo>
                  <a:lnTo>
                    <a:pt x="1" y="28189"/>
                  </a:lnTo>
                  <a:lnTo>
                    <a:pt x="28" y="28299"/>
                  </a:lnTo>
                  <a:lnTo>
                    <a:pt x="56" y="28382"/>
                  </a:lnTo>
                  <a:lnTo>
                    <a:pt x="139" y="28547"/>
                  </a:lnTo>
                  <a:lnTo>
                    <a:pt x="304" y="28685"/>
                  </a:lnTo>
                  <a:lnTo>
                    <a:pt x="415" y="28741"/>
                  </a:lnTo>
                  <a:lnTo>
                    <a:pt x="497" y="28768"/>
                  </a:lnTo>
                  <a:lnTo>
                    <a:pt x="608" y="28796"/>
                  </a:lnTo>
                  <a:lnTo>
                    <a:pt x="718" y="28796"/>
                  </a:lnTo>
                  <a:lnTo>
                    <a:pt x="828" y="28768"/>
                  </a:lnTo>
                  <a:lnTo>
                    <a:pt x="939" y="28685"/>
                  </a:lnTo>
                  <a:lnTo>
                    <a:pt x="4690" y="26203"/>
                  </a:lnTo>
                  <a:lnTo>
                    <a:pt x="23280" y="24769"/>
                  </a:lnTo>
                  <a:lnTo>
                    <a:pt x="23418" y="24769"/>
                  </a:lnTo>
                  <a:lnTo>
                    <a:pt x="23501" y="24714"/>
                  </a:lnTo>
                  <a:lnTo>
                    <a:pt x="23584" y="24658"/>
                  </a:lnTo>
                  <a:lnTo>
                    <a:pt x="23666" y="24576"/>
                  </a:lnTo>
                  <a:lnTo>
                    <a:pt x="23694" y="24493"/>
                  </a:lnTo>
                  <a:lnTo>
                    <a:pt x="23721" y="24410"/>
                  </a:lnTo>
                  <a:lnTo>
                    <a:pt x="23721" y="24327"/>
                  </a:lnTo>
                  <a:lnTo>
                    <a:pt x="23721" y="24217"/>
                  </a:lnTo>
                  <a:lnTo>
                    <a:pt x="23694" y="24134"/>
                  </a:lnTo>
                  <a:lnTo>
                    <a:pt x="23639" y="24052"/>
                  </a:lnTo>
                  <a:lnTo>
                    <a:pt x="23584" y="23941"/>
                  </a:lnTo>
                  <a:lnTo>
                    <a:pt x="23528" y="23886"/>
                  </a:lnTo>
                  <a:lnTo>
                    <a:pt x="23418" y="23831"/>
                  </a:lnTo>
                  <a:lnTo>
                    <a:pt x="23335" y="23776"/>
                  </a:lnTo>
                  <a:lnTo>
                    <a:pt x="23225" y="23748"/>
                  </a:lnTo>
                  <a:lnTo>
                    <a:pt x="23087" y="23748"/>
                  </a:lnTo>
                  <a:lnTo>
                    <a:pt x="6455" y="25017"/>
                  </a:lnTo>
                  <a:lnTo>
                    <a:pt x="19115" y="16577"/>
                  </a:lnTo>
                  <a:lnTo>
                    <a:pt x="37099" y="13763"/>
                  </a:lnTo>
                  <a:lnTo>
                    <a:pt x="37209" y="13736"/>
                  </a:lnTo>
                  <a:lnTo>
                    <a:pt x="37319" y="13708"/>
                  </a:lnTo>
                  <a:lnTo>
                    <a:pt x="37402" y="13626"/>
                  </a:lnTo>
                  <a:lnTo>
                    <a:pt x="37457" y="13543"/>
                  </a:lnTo>
                  <a:lnTo>
                    <a:pt x="37485" y="13460"/>
                  </a:lnTo>
                  <a:lnTo>
                    <a:pt x="37512" y="13377"/>
                  </a:lnTo>
                  <a:lnTo>
                    <a:pt x="37540" y="13267"/>
                  </a:lnTo>
                  <a:lnTo>
                    <a:pt x="37512" y="13184"/>
                  </a:lnTo>
                  <a:lnTo>
                    <a:pt x="37485" y="13074"/>
                  </a:lnTo>
                  <a:lnTo>
                    <a:pt x="37457" y="12991"/>
                  </a:lnTo>
                  <a:lnTo>
                    <a:pt x="37402" y="12908"/>
                  </a:lnTo>
                  <a:lnTo>
                    <a:pt x="37319" y="12853"/>
                  </a:lnTo>
                  <a:lnTo>
                    <a:pt x="37237" y="12798"/>
                  </a:lnTo>
                  <a:lnTo>
                    <a:pt x="37126" y="12743"/>
                  </a:lnTo>
                  <a:lnTo>
                    <a:pt x="36906" y="12743"/>
                  </a:lnTo>
                  <a:lnTo>
                    <a:pt x="21184" y="15198"/>
                  </a:lnTo>
                  <a:lnTo>
                    <a:pt x="42615" y="938"/>
                  </a:lnTo>
                  <a:lnTo>
                    <a:pt x="42698" y="855"/>
                  </a:lnTo>
                  <a:lnTo>
                    <a:pt x="42753" y="772"/>
                  </a:lnTo>
                  <a:lnTo>
                    <a:pt x="42808" y="690"/>
                  </a:lnTo>
                  <a:lnTo>
                    <a:pt x="42808" y="579"/>
                  </a:lnTo>
                  <a:lnTo>
                    <a:pt x="42808" y="497"/>
                  </a:lnTo>
                  <a:lnTo>
                    <a:pt x="42781" y="414"/>
                  </a:lnTo>
                  <a:lnTo>
                    <a:pt x="42670" y="221"/>
                  </a:lnTo>
                  <a:lnTo>
                    <a:pt x="42505" y="83"/>
                  </a:lnTo>
                  <a:lnTo>
                    <a:pt x="42422" y="28"/>
                  </a:lnTo>
                  <a:lnTo>
                    <a:pt x="423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2"/>
            <p:cNvSpPr/>
            <p:nvPr/>
          </p:nvSpPr>
          <p:spPr>
            <a:xfrm>
              <a:off x="4018487" y="3699774"/>
              <a:ext cx="504413" cy="767692"/>
            </a:xfrm>
            <a:custGeom>
              <a:avLst/>
              <a:gdLst/>
              <a:ahLst/>
              <a:cxnLst/>
              <a:rect l="l" t="t" r="r" b="b"/>
              <a:pathLst>
                <a:path w="29541" h="44960" extrusionOk="0">
                  <a:moveTo>
                    <a:pt x="1214" y="1"/>
                  </a:moveTo>
                  <a:lnTo>
                    <a:pt x="1131" y="221"/>
                  </a:lnTo>
                  <a:lnTo>
                    <a:pt x="966" y="856"/>
                  </a:lnTo>
                  <a:lnTo>
                    <a:pt x="745" y="1821"/>
                  </a:lnTo>
                  <a:lnTo>
                    <a:pt x="607" y="2400"/>
                  </a:lnTo>
                  <a:lnTo>
                    <a:pt x="497" y="3062"/>
                  </a:lnTo>
                  <a:lnTo>
                    <a:pt x="386" y="3807"/>
                  </a:lnTo>
                  <a:lnTo>
                    <a:pt x="276" y="4607"/>
                  </a:lnTo>
                  <a:lnTo>
                    <a:pt x="193" y="5434"/>
                  </a:lnTo>
                  <a:lnTo>
                    <a:pt x="111" y="6344"/>
                  </a:lnTo>
                  <a:lnTo>
                    <a:pt x="55" y="7282"/>
                  </a:lnTo>
                  <a:lnTo>
                    <a:pt x="0" y="8248"/>
                  </a:lnTo>
                  <a:lnTo>
                    <a:pt x="0" y="9268"/>
                  </a:lnTo>
                  <a:lnTo>
                    <a:pt x="28" y="10316"/>
                  </a:lnTo>
                  <a:lnTo>
                    <a:pt x="83" y="11364"/>
                  </a:lnTo>
                  <a:lnTo>
                    <a:pt x="166" y="12468"/>
                  </a:lnTo>
                  <a:lnTo>
                    <a:pt x="304" y="13571"/>
                  </a:lnTo>
                  <a:lnTo>
                    <a:pt x="469" y="14702"/>
                  </a:lnTo>
                  <a:lnTo>
                    <a:pt x="662" y="15833"/>
                  </a:lnTo>
                  <a:lnTo>
                    <a:pt x="910" y="16964"/>
                  </a:lnTo>
                  <a:lnTo>
                    <a:pt x="1186" y="18094"/>
                  </a:lnTo>
                  <a:lnTo>
                    <a:pt x="1490" y="19253"/>
                  </a:lnTo>
                  <a:lnTo>
                    <a:pt x="1848" y="20384"/>
                  </a:lnTo>
                  <a:lnTo>
                    <a:pt x="2234" y="21542"/>
                  </a:lnTo>
                  <a:lnTo>
                    <a:pt x="2676" y="22673"/>
                  </a:lnTo>
                  <a:lnTo>
                    <a:pt x="3172" y="23776"/>
                  </a:lnTo>
                  <a:lnTo>
                    <a:pt x="3669" y="24907"/>
                  </a:lnTo>
                  <a:lnTo>
                    <a:pt x="4220" y="25983"/>
                  </a:lnTo>
                  <a:lnTo>
                    <a:pt x="4827" y="27059"/>
                  </a:lnTo>
                  <a:lnTo>
                    <a:pt x="5434" y="28134"/>
                  </a:lnTo>
                  <a:lnTo>
                    <a:pt x="6096" y="29182"/>
                  </a:lnTo>
                  <a:lnTo>
                    <a:pt x="6785" y="30203"/>
                  </a:lnTo>
                  <a:lnTo>
                    <a:pt x="7503" y="31196"/>
                  </a:lnTo>
                  <a:lnTo>
                    <a:pt x="8247" y="32161"/>
                  </a:lnTo>
                  <a:lnTo>
                    <a:pt x="9020" y="33099"/>
                  </a:lnTo>
                  <a:lnTo>
                    <a:pt x="9819" y="34009"/>
                  </a:lnTo>
                  <a:lnTo>
                    <a:pt x="10619" y="34892"/>
                  </a:lnTo>
                  <a:lnTo>
                    <a:pt x="11474" y="35747"/>
                  </a:lnTo>
                  <a:lnTo>
                    <a:pt x="12357" y="36547"/>
                  </a:lnTo>
                  <a:lnTo>
                    <a:pt x="13240" y="37347"/>
                  </a:lnTo>
                  <a:lnTo>
                    <a:pt x="14122" y="38064"/>
                  </a:lnTo>
                  <a:lnTo>
                    <a:pt x="15032" y="38781"/>
                  </a:lnTo>
                  <a:lnTo>
                    <a:pt x="15943" y="39443"/>
                  </a:lnTo>
                  <a:lnTo>
                    <a:pt x="16880" y="40077"/>
                  </a:lnTo>
                  <a:lnTo>
                    <a:pt x="17791" y="40656"/>
                  </a:lnTo>
                  <a:lnTo>
                    <a:pt x="18701" y="41208"/>
                  </a:lnTo>
                  <a:lnTo>
                    <a:pt x="19611" y="41705"/>
                  </a:lnTo>
                  <a:lnTo>
                    <a:pt x="20521" y="42174"/>
                  </a:lnTo>
                  <a:lnTo>
                    <a:pt x="21404" y="42615"/>
                  </a:lnTo>
                  <a:lnTo>
                    <a:pt x="22259" y="43001"/>
                  </a:lnTo>
                  <a:lnTo>
                    <a:pt x="23086" y="43332"/>
                  </a:lnTo>
                  <a:lnTo>
                    <a:pt x="23859" y="43663"/>
                  </a:lnTo>
                  <a:lnTo>
                    <a:pt x="24603" y="43939"/>
                  </a:lnTo>
                  <a:lnTo>
                    <a:pt x="25321" y="44159"/>
                  </a:lnTo>
                  <a:lnTo>
                    <a:pt x="25955" y="44380"/>
                  </a:lnTo>
                  <a:lnTo>
                    <a:pt x="26534" y="44546"/>
                  </a:lnTo>
                  <a:lnTo>
                    <a:pt x="27499" y="44794"/>
                  </a:lnTo>
                  <a:lnTo>
                    <a:pt x="28134" y="44932"/>
                  </a:lnTo>
                  <a:lnTo>
                    <a:pt x="28355" y="44959"/>
                  </a:lnTo>
                  <a:lnTo>
                    <a:pt x="28410" y="44766"/>
                  </a:lnTo>
                  <a:lnTo>
                    <a:pt x="28575" y="44132"/>
                  </a:lnTo>
                  <a:lnTo>
                    <a:pt x="28823" y="43166"/>
                  </a:lnTo>
                  <a:lnTo>
                    <a:pt x="28934" y="42587"/>
                  </a:lnTo>
                  <a:lnTo>
                    <a:pt x="29044" y="41925"/>
                  </a:lnTo>
                  <a:lnTo>
                    <a:pt x="29182" y="41181"/>
                  </a:lnTo>
                  <a:lnTo>
                    <a:pt x="29265" y="40381"/>
                  </a:lnTo>
                  <a:lnTo>
                    <a:pt x="29375" y="39553"/>
                  </a:lnTo>
                  <a:lnTo>
                    <a:pt x="29430" y="38643"/>
                  </a:lnTo>
                  <a:lnTo>
                    <a:pt x="29485" y="37705"/>
                  </a:lnTo>
                  <a:lnTo>
                    <a:pt x="29513" y="36740"/>
                  </a:lnTo>
                  <a:lnTo>
                    <a:pt x="29541" y="35719"/>
                  </a:lnTo>
                  <a:lnTo>
                    <a:pt x="29513" y="34699"/>
                  </a:lnTo>
                  <a:lnTo>
                    <a:pt x="29458" y="33623"/>
                  </a:lnTo>
                  <a:lnTo>
                    <a:pt x="29375" y="32547"/>
                  </a:lnTo>
                  <a:lnTo>
                    <a:pt x="29237" y="31417"/>
                  </a:lnTo>
                  <a:lnTo>
                    <a:pt x="29072" y="30313"/>
                  </a:lnTo>
                  <a:lnTo>
                    <a:pt x="28879" y="29182"/>
                  </a:lnTo>
                  <a:lnTo>
                    <a:pt x="28630" y="28024"/>
                  </a:lnTo>
                  <a:lnTo>
                    <a:pt x="28355" y="26893"/>
                  </a:lnTo>
                  <a:lnTo>
                    <a:pt x="28051" y="25735"/>
                  </a:lnTo>
                  <a:lnTo>
                    <a:pt x="27693" y="24604"/>
                  </a:lnTo>
                  <a:lnTo>
                    <a:pt x="27306" y="23473"/>
                  </a:lnTo>
                  <a:lnTo>
                    <a:pt x="26865" y="22342"/>
                  </a:lnTo>
                  <a:lnTo>
                    <a:pt x="26396" y="21211"/>
                  </a:lnTo>
                  <a:lnTo>
                    <a:pt x="25872" y="20108"/>
                  </a:lnTo>
                  <a:lnTo>
                    <a:pt x="25321" y="19005"/>
                  </a:lnTo>
                  <a:lnTo>
                    <a:pt x="24741" y="17929"/>
                  </a:lnTo>
                  <a:lnTo>
                    <a:pt x="24134" y="16853"/>
                  </a:lnTo>
                  <a:lnTo>
                    <a:pt x="23473" y="15805"/>
                  </a:lnTo>
                  <a:lnTo>
                    <a:pt x="22783" y="14785"/>
                  </a:lnTo>
                  <a:lnTo>
                    <a:pt x="22093" y="13792"/>
                  </a:lnTo>
                  <a:lnTo>
                    <a:pt x="21349" y="12799"/>
                  </a:lnTo>
                  <a:lnTo>
                    <a:pt x="20576" y="11861"/>
                  </a:lnTo>
                  <a:lnTo>
                    <a:pt x="19777" y="10951"/>
                  </a:lnTo>
                  <a:lnTo>
                    <a:pt x="18949" y="10068"/>
                  </a:lnTo>
                  <a:lnTo>
                    <a:pt x="18094" y="9213"/>
                  </a:lnTo>
                  <a:lnTo>
                    <a:pt x="17239" y="8413"/>
                  </a:lnTo>
                  <a:lnTo>
                    <a:pt x="16356" y="7641"/>
                  </a:lnTo>
                  <a:lnTo>
                    <a:pt x="15446" y="6896"/>
                  </a:lnTo>
                  <a:lnTo>
                    <a:pt x="14564" y="6179"/>
                  </a:lnTo>
                  <a:lnTo>
                    <a:pt x="13626" y="5517"/>
                  </a:lnTo>
                  <a:lnTo>
                    <a:pt x="12716" y="4883"/>
                  </a:lnTo>
                  <a:lnTo>
                    <a:pt x="11805" y="4303"/>
                  </a:lnTo>
                  <a:lnTo>
                    <a:pt x="10868" y="3752"/>
                  </a:lnTo>
                  <a:lnTo>
                    <a:pt x="9957" y="3255"/>
                  </a:lnTo>
                  <a:lnTo>
                    <a:pt x="9075" y="2786"/>
                  </a:lnTo>
                  <a:lnTo>
                    <a:pt x="8192" y="2373"/>
                  </a:lnTo>
                  <a:lnTo>
                    <a:pt x="7337" y="1986"/>
                  </a:lnTo>
                  <a:lnTo>
                    <a:pt x="6510" y="1628"/>
                  </a:lnTo>
                  <a:lnTo>
                    <a:pt x="5710" y="1324"/>
                  </a:lnTo>
                  <a:lnTo>
                    <a:pt x="4965" y="1049"/>
                  </a:lnTo>
                  <a:lnTo>
                    <a:pt x="4248" y="800"/>
                  </a:lnTo>
                  <a:lnTo>
                    <a:pt x="3613" y="607"/>
                  </a:lnTo>
                  <a:lnTo>
                    <a:pt x="3034" y="442"/>
                  </a:lnTo>
                  <a:lnTo>
                    <a:pt x="2069" y="194"/>
                  </a:lnTo>
                  <a:lnTo>
                    <a:pt x="1434" y="56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2"/>
            <p:cNvSpPr/>
            <p:nvPr/>
          </p:nvSpPr>
          <p:spPr>
            <a:xfrm>
              <a:off x="4063224" y="3734163"/>
              <a:ext cx="423887" cy="700809"/>
            </a:xfrm>
            <a:custGeom>
              <a:avLst/>
              <a:gdLst/>
              <a:ahLst/>
              <a:cxnLst/>
              <a:rect l="l" t="t" r="r" b="b"/>
              <a:pathLst>
                <a:path w="24825" h="41043" extrusionOk="0">
                  <a:moveTo>
                    <a:pt x="414" y="0"/>
                  </a:moveTo>
                  <a:lnTo>
                    <a:pt x="249" y="55"/>
                  </a:lnTo>
                  <a:lnTo>
                    <a:pt x="111" y="166"/>
                  </a:lnTo>
                  <a:lnTo>
                    <a:pt x="56" y="248"/>
                  </a:lnTo>
                  <a:lnTo>
                    <a:pt x="0" y="331"/>
                  </a:lnTo>
                  <a:lnTo>
                    <a:pt x="0" y="414"/>
                  </a:lnTo>
                  <a:lnTo>
                    <a:pt x="0" y="524"/>
                  </a:lnTo>
                  <a:lnTo>
                    <a:pt x="28" y="607"/>
                  </a:lnTo>
                  <a:lnTo>
                    <a:pt x="56" y="717"/>
                  </a:lnTo>
                  <a:lnTo>
                    <a:pt x="12330" y="21321"/>
                  </a:lnTo>
                  <a:lnTo>
                    <a:pt x="12330" y="21321"/>
                  </a:lnTo>
                  <a:lnTo>
                    <a:pt x="718" y="13350"/>
                  </a:lnTo>
                  <a:lnTo>
                    <a:pt x="635" y="13295"/>
                  </a:lnTo>
                  <a:lnTo>
                    <a:pt x="552" y="13267"/>
                  </a:lnTo>
                  <a:lnTo>
                    <a:pt x="442" y="13267"/>
                  </a:lnTo>
                  <a:lnTo>
                    <a:pt x="359" y="13295"/>
                  </a:lnTo>
                  <a:lnTo>
                    <a:pt x="276" y="13322"/>
                  </a:lnTo>
                  <a:lnTo>
                    <a:pt x="221" y="13377"/>
                  </a:lnTo>
                  <a:lnTo>
                    <a:pt x="83" y="13515"/>
                  </a:lnTo>
                  <a:lnTo>
                    <a:pt x="28" y="13681"/>
                  </a:lnTo>
                  <a:lnTo>
                    <a:pt x="28" y="13763"/>
                  </a:lnTo>
                  <a:lnTo>
                    <a:pt x="28" y="13874"/>
                  </a:lnTo>
                  <a:lnTo>
                    <a:pt x="56" y="13957"/>
                  </a:lnTo>
                  <a:lnTo>
                    <a:pt x="83" y="14039"/>
                  </a:lnTo>
                  <a:lnTo>
                    <a:pt x="166" y="14122"/>
                  </a:lnTo>
                  <a:lnTo>
                    <a:pt x="249" y="14205"/>
                  </a:lnTo>
                  <a:lnTo>
                    <a:pt x="13516" y="23307"/>
                  </a:lnTo>
                  <a:lnTo>
                    <a:pt x="20770" y="35471"/>
                  </a:lnTo>
                  <a:lnTo>
                    <a:pt x="8054" y="28244"/>
                  </a:lnTo>
                  <a:lnTo>
                    <a:pt x="7944" y="28189"/>
                  </a:lnTo>
                  <a:lnTo>
                    <a:pt x="7668" y="28189"/>
                  </a:lnTo>
                  <a:lnTo>
                    <a:pt x="7586" y="28244"/>
                  </a:lnTo>
                  <a:lnTo>
                    <a:pt x="7503" y="28299"/>
                  </a:lnTo>
                  <a:lnTo>
                    <a:pt x="7392" y="28437"/>
                  </a:lnTo>
                  <a:lnTo>
                    <a:pt x="7337" y="28603"/>
                  </a:lnTo>
                  <a:lnTo>
                    <a:pt x="7310" y="28685"/>
                  </a:lnTo>
                  <a:lnTo>
                    <a:pt x="7337" y="28768"/>
                  </a:lnTo>
                  <a:lnTo>
                    <a:pt x="7365" y="28878"/>
                  </a:lnTo>
                  <a:lnTo>
                    <a:pt x="7392" y="28961"/>
                  </a:lnTo>
                  <a:lnTo>
                    <a:pt x="7475" y="29016"/>
                  </a:lnTo>
                  <a:lnTo>
                    <a:pt x="7558" y="29099"/>
                  </a:lnTo>
                  <a:lnTo>
                    <a:pt x="21763" y="37181"/>
                  </a:lnTo>
                  <a:lnTo>
                    <a:pt x="23914" y="40794"/>
                  </a:lnTo>
                  <a:lnTo>
                    <a:pt x="23997" y="40904"/>
                  </a:lnTo>
                  <a:lnTo>
                    <a:pt x="24052" y="40959"/>
                  </a:lnTo>
                  <a:lnTo>
                    <a:pt x="24135" y="41015"/>
                  </a:lnTo>
                  <a:lnTo>
                    <a:pt x="24245" y="41042"/>
                  </a:lnTo>
                  <a:lnTo>
                    <a:pt x="24328" y="41042"/>
                  </a:lnTo>
                  <a:lnTo>
                    <a:pt x="24411" y="41015"/>
                  </a:lnTo>
                  <a:lnTo>
                    <a:pt x="24576" y="40959"/>
                  </a:lnTo>
                  <a:lnTo>
                    <a:pt x="24714" y="40849"/>
                  </a:lnTo>
                  <a:lnTo>
                    <a:pt x="24769" y="40766"/>
                  </a:lnTo>
                  <a:lnTo>
                    <a:pt x="24824" y="40684"/>
                  </a:lnTo>
                  <a:lnTo>
                    <a:pt x="24824" y="40601"/>
                  </a:lnTo>
                  <a:lnTo>
                    <a:pt x="24824" y="40518"/>
                  </a:lnTo>
                  <a:lnTo>
                    <a:pt x="24824" y="40408"/>
                  </a:lnTo>
                  <a:lnTo>
                    <a:pt x="24769" y="40297"/>
                  </a:lnTo>
                  <a:lnTo>
                    <a:pt x="22590" y="36684"/>
                  </a:lnTo>
                  <a:lnTo>
                    <a:pt x="21928" y="20521"/>
                  </a:lnTo>
                  <a:lnTo>
                    <a:pt x="21928" y="20411"/>
                  </a:lnTo>
                  <a:lnTo>
                    <a:pt x="21873" y="20300"/>
                  </a:lnTo>
                  <a:lnTo>
                    <a:pt x="21818" y="20218"/>
                  </a:lnTo>
                  <a:lnTo>
                    <a:pt x="21763" y="20163"/>
                  </a:lnTo>
                  <a:lnTo>
                    <a:pt x="21680" y="20107"/>
                  </a:lnTo>
                  <a:lnTo>
                    <a:pt x="21597" y="20080"/>
                  </a:lnTo>
                  <a:lnTo>
                    <a:pt x="21432" y="20052"/>
                  </a:lnTo>
                  <a:lnTo>
                    <a:pt x="21239" y="20080"/>
                  </a:lnTo>
                  <a:lnTo>
                    <a:pt x="21156" y="20107"/>
                  </a:lnTo>
                  <a:lnTo>
                    <a:pt x="21101" y="20163"/>
                  </a:lnTo>
                  <a:lnTo>
                    <a:pt x="21046" y="20218"/>
                  </a:lnTo>
                  <a:lnTo>
                    <a:pt x="20990" y="20300"/>
                  </a:lnTo>
                  <a:lnTo>
                    <a:pt x="20963" y="20411"/>
                  </a:lnTo>
                  <a:lnTo>
                    <a:pt x="20963" y="20521"/>
                  </a:lnTo>
                  <a:lnTo>
                    <a:pt x="21542" y="34919"/>
                  </a:lnTo>
                  <a:lnTo>
                    <a:pt x="14343" y="22783"/>
                  </a:lnTo>
                  <a:lnTo>
                    <a:pt x="11778" y="6840"/>
                  </a:lnTo>
                  <a:lnTo>
                    <a:pt x="11750" y="6730"/>
                  </a:lnTo>
                  <a:lnTo>
                    <a:pt x="11695" y="6647"/>
                  </a:lnTo>
                  <a:lnTo>
                    <a:pt x="11640" y="6592"/>
                  </a:lnTo>
                  <a:lnTo>
                    <a:pt x="11557" y="6537"/>
                  </a:lnTo>
                  <a:lnTo>
                    <a:pt x="11475" y="6509"/>
                  </a:lnTo>
                  <a:lnTo>
                    <a:pt x="11392" y="6482"/>
                  </a:lnTo>
                  <a:lnTo>
                    <a:pt x="11226" y="6509"/>
                  </a:lnTo>
                  <a:lnTo>
                    <a:pt x="11061" y="6592"/>
                  </a:lnTo>
                  <a:lnTo>
                    <a:pt x="10923" y="6702"/>
                  </a:lnTo>
                  <a:lnTo>
                    <a:pt x="10868" y="6785"/>
                  </a:lnTo>
                  <a:lnTo>
                    <a:pt x="10840" y="6896"/>
                  </a:lnTo>
                  <a:lnTo>
                    <a:pt x="10813" y="6978"/>
                  </a:lnTo>
                  <a:lnTo>
                    <a:pt x="10840" y="7089"/>
                  </a:lnTo>
                  <a:lnTo>
                    <a:pt x="12992" y="20521"/>
                  </a:lnTo>
                  <a:lnTo>
                    <a:pt x="12992" y="20521"/>
                  </a:lnTo>
                  <a:lnTo>
                    <a:pt x="911" y="221"/>
                  </a:lnTo>
                  <a:lnTo>
                    <a:pt x="828" y="138"/>
                  </a:lnTo>
                  <a:lnTo>
                    <a:pt x="773" y="55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2"/>
            <p:cNvSpPr/>
            <p:nvPr/>
          </p:nvSpPr>
          <p:spPr>
            <a:xfrm>
              <a:off x="3540934" y="3923012"/>
              <a:ext cx="804881" cy="557635"/>
            </a:xfrm>
            <a:custGeom>
              <a:avLst/>
              <a:gdLst/>
              <a:ahLst/>
              <a:cxnLst/>
              <a:rect l="l" t="t" r="r" b="b"/>
              <a:pathLst>
                <a:path w="47138" h="32658" extrusionOk="0">
                  <a:moveTo>
                    <a:pt x="8468" y="0"/>
                  </a:moveTo>
                  <a:lnTo>
                    <a:pt x="7392" y="28"/>
                  </a:lnTo>
                  <a:lnTo>
                    <a:pt x="6371" y="56"/>
                  </a:lnTo>
                  <a:lnTo>
                    <a:pt x="5378" y="111"/>
                  </a:lnTo>
                  <a:lnTo>
                    <a:pt x="4468" y="194"/>
                  </a:lnTo>
                  <a:lnTo>
                    <a:pt x="3613" y="276"/>
                  </a:lnTo>
                  <a:lnTo>
                    <a:pt x="2813" y="359"/>
                  </a:lnTo>
                  <a:lnTo>
                    <a:pt x="2124" y="469"/>
                  </a:lnTo>
                  <a:lnTo>
                    <a:pt x="965" y="662"/>
                  </a:lnTo>
                  <a:lnTo>
                    <a:pt x="248" y="800"/>
                  </a:lnTo>
                  <a:lnTo>
                    <a:pt x="0" y="855"/>
                  </a:lnTo>
                  <a:lnTo>
                    <a:pt x="0" y="1104"/>
                  </a:lnTo>
                  <a:lnTo>
                    <a:pt x="55" y="1766"/>
                  </a:lnTo>
                  <a:lnTo>
                    <a:pt x="193" y="2786"/>
                  </a:lnTo>
                  <a:lnTo>
                    <a:pt x="303" y="3421"/>
                  </a:lnTo>
                  <a:lnTo>
                    <a:pt x="441" y="4110"/>
                  </a:lnTo>
                  <a:lnTo>
                    <a:pt x="579" y="4882"/>
                  </a:lnTo>
                  <a:lnTo>
                    <a:pt x="800" y="5682"/>
                  </a:lnTo>
                  <a:lnTo>
                    <a:pt x="1021" y="6537"/>
                  </a:lnTo>
                  <a:lnTo>
                    <a:pt x="1296" y="7420"/>
                  </a:lnTo>
                  <a:lnTo>
                    <a:pt x="1600" y="8358"/>
                  </a:lnTo>
                  <a:lnTo>
                    <a:pt x="1958" y="9296"/>
                  </a:lnTo>
                  <a:lnTo>
                    <a:pt x="2344" y="10261"/>
                  </a:lnTo>
                  <a:lnTo>
                    <a:pt x="2786" y="11254"/>
                  </a:lnTo>
                  <a:lnTo>
                    <a:pt x="3255" y="12247"/>
                  </a:lnTo>
                  <a:lnTo>
                    <a:pt x="3779" y="13267"/>
                  </a:lnTo>
                  <a:lnTo>
                    <a:pt x="4358" y="14260"/>
                  </a:lnTo>
                  <a:lnTo>
                    <a:pt x="4965" y="15253"/>
                  </a:lnTo>
                  <a:lnTo>
                    <a:pt x="5627" y="16274"/>
                  </a:lnTo>
                  <a:lnTo>
                    <a:pt x="6344" y="17239"/>
                  </a:lnTo>
                  <a:lnTo>
                    <a:pt x="7089" y="18232"/>
                  </a:lnTo>
                  <a:lnTo>
                    <a:pt x="7888" y="19170"/>
                  </a:lnTo>
                  <a:lnTo>
                    <a:pt x="8744" y="20108"/>
                  </a:lnTo>
                  <a:lnTo>
                    <a:pt x="9599" y="21018"/>
                  </a:lnTo>
                  <a:lnTo>
                    <a:pt x="10536" y="21901"/>
                  </a:lnTo>
                  <a:lnTo>
                    <a:pt x="11502" y="22783"/>
                  </a:lnTo>
                  <a:lnTo>
                    <a:pt x="12495" y="23611"/>
                  </a:lnTo>
                  <a:lnTo>
                    <a:pt x="13515" y="24411"/>
                  </a:lnTo>
                  <a:lnTo>
                    <a:pt x="14591" y="25183"/>
                  </a:lnTo>
                  <a:lnTo>
                    <a:pt x="15667" y="25928"/>
                  </a:lnTo>
                  <a:lnTo>
                    <a:pt x="16797" y="26645"/>
                  </a:lnTo>
                  <a:lnTo>
                    <a:pt x="17928" y="27307"/>
                  </a:lnTo>
                  <a:lnTo>
                    <a:pt x="19114" y="27941"/>
                  </a:lnTo>
                  <a:lnTo>
                    <a:pt x="20300" y="28548"/>
                  </a:lnTo>
                  <a:lnTo>
                    <a:pt x="21514" y="29100"/>
                  </a:lnTo>
                  <a:lnTo>
                    <a:pt x="22728" y="29624"/>
                  </a:lnTo>
                  <a:lnTo>
                    <a:pt x="23969" y="30092"/>
                  </a:lnTo>
                  <a:lnTo>
                    <a:pt x="25238" y="30534"/>
                  </a:lnTo>
                  <a:lnTo>
                    <a:pt x="26479" y="30920"/>
                  </a:lnTo>
                  <a:lnTo>
                    <a:pt x="27748" y="31278"/>
                  </a:lnTo>
                  <a:lnTo>
                    <a:pt x="29016" y="31582"/>
                  </a:lnTo>
                  <a:lnTo>
                    <a:pt x="30285" y="31830"/>
                  </a:lnTo>
                  <a:lnTo>
                    <a:pt x="31526" y="32078"/>
                  </a:lnTo>
                  <a:lnTo>
                    <a:pt x="32767" y="32271"/>
                  </a:lnTo>
                  <a:lnTo>
                    <a:pt x="34009" y="32409"/>
                  </a:lnTo>
                  <a:lnTo>
                    <a:pt x="35222" y="32520"/>
                  </a:lnTo>
                  <a:lnTo>
                    <a:pt x="36408" y="32602"/>
                  </a:lnTo>
                  <a:lnTo>
                    <a:pt x="37567" y="32658"/>
                  </a:lnTo>
                  <a:lnTo>
                    <a:pt x="39746" y="32658"/>
                  </a:lnTo>
                  <a:lnTo>
                    <a:pt x="40794" y="32630"/>
                  </a:lnTo>
                  <a:lnTo>
                    <a:pt x="41759" y="32575"/>
                  </a:lnTo>
                  <a:lnTo>
                    <a:pt x="42697" y="32492"/>
                  </a:lnTo>
                  <a:lnTo>
                    <a:pt x="43552" y="32409"/>
                  </a:lnTo>
                  <a:lnTo>
                    <a:pt x="44324" y="32327"/>
                  </a:lnTo>
                  <a:lnTo>
                    <a:pt x="45014" y="32216"/>
                  </a:lnTo>
                  <a:lnTo>
                    <a:pt x="46145" y="32051"/>
                  </a:lnTo>
                  <a:lnTo>
                    <a:pt x="46889" y="31885"/>
                  </a:lnTo>
                  <a:lnTo>
                    <a:pt x="47138" y="31830"/>
                  </a:lnTo>
                  <a:lnTo>
                    <a:pt x="47138" y="31609"/>
                  </a:lnTo>
                  <a:lnTo>
                    <a:pt x="47083" y="30920"/>
                  </a:lnTo>
                  <a:lnTo>
                    <a:pt x="46945" y="29899"/>
                  </a:lnTo>
                  <a:lnTo>
                    <a:pt x="46834" y="29265"/>
                  </a:lnTo>
                  <a:lnTo>
                    <a:pt x="46696" y="28575"/>
                  </a:lnTo>
                  <a:lnTo>
                    <a:pt x="46531" y="27831"/>
                  </a:lnTo>
                  <a:lnTo>
                    <a:pt x="46338" y="27031"/>
                  </a:lnTo>
                  <a:lnTo>
                    <a:pt x="46090" y="26176"/>
                  </a:lnTo>
                  <a:lnTo>
                    <a:pt x="45814" y="25293"/>
                  </a:lnTo>
                  <a:lnTo>
                    <a:pt x="45510" y="24383"/>
                  </a:lnTo>
                  <a:lnTo>
                    <a:pt x="45152" y="23418"/>
                  </a:lnTo>
                  <a:lnTo>
                    <a:pt x="44766" y="22452"/>
                  </a:lnTo>
                  <a:lnTo>
                    <a:pt x="44324" y="21459"/>
                  </a:lnTo>
                  <a:lnTo>
                    <a:pt x="43855" y="20466"/>
                  </a:lnTo>
                  <a:lnTo>
                    <a:pt x="43331" y="19473"/>
                  </a:lnTo>
                  <a:lnTo>
                    <a:pt x="42752" y="18453"/>
                  </a:lnTo>
                  <a:lnTo>
                    <a:pt x="42145" y="17460"/>
                  </a:lnTo>
                  <a:lnTo>
                    <a:pt x="41483" y="16467"/>
                  </a:lnTo>
                  <a:lnTo>
                    <a:pt x="40766" y="15474"/>
                  </a:lnTo>
                  <a:lnTo>
                    <a:pt x="40022" y="14509"/>
                  </a:lnTo>
                  <a:lnTo>
                    <a:pt x="39222" y="13543"/>
                  </a:lnTo>
                  <a:lnTo>
                    <a:pt x="38394" y="12605"/>
                  </a:lnTo>
                  <a:lnTo>
                    <a:pt x="37512" y="11695"/>
                  </a:lnTo>
                  <a:lnTo>
                    <a:pt x="36574" y="10813"/>
                  </a:lnTo>
                  <a:lnTo>
                    <a:pt x="35636" y="9930"/>
                  </a:lnTo>
                  <a:lnTo>
                    <a:pt x="34643" y="9103"/>
                  </a:lnTo>
                  <a:lnTo>
                    <a:pt x="33595" y="8303"/>
                  </a:lnTo>
                  <a:lnTo>
                    <a:pt x="32547" y="7503"/>
                  </a:lnTo>
                  <a:lnTo>
                    <a:pt x="31471" y="6758"/>
                  </a:lnTo>
                  <a:lnTo>
                    <a:pt x="30340" y="6068"/>
                  </a:lnTo>
                  <a:lnTo>
                    <a:pt x="29209" y="5379"/>
                  </a:lnTo>
                  <a:lnTo>
                    <a:pt x="28023" y="4745"/>
                  </a:lnTo>
                  <a:lnTo>
                    <a:pt x="26837" y="4138"/>
                  </a:lnTo>
                  <a:lnTo>
                    <a:pt x="25651" y="3586"/>
                  </a:lnTo>
                  <a:lnTo>
                    <a:pt x="24410" y="3062"/>
                  </a:lnTo>
                  <a:lnTo>
                    <a:pt x="23169" y="2593"/>
                  </a:lnTo>
                  <a:lnTo>
                    <a:pt x="21928" y="2152"/>
                  </a:lnTo>
                  <a:lnTo>
                    <a:pt x="20659" y="1766"/>
                  </a:lnTo>
                  <a:lnTo>
                    <a:pt x="19390" y="1407"/>
                  </a:lnTo>
                  <a:lnTo>
                    <a:pt x="18149" y="1104"/>
                  </a:lnTo>
                  <a:lnTo>
                    <a:pt x="16880" y="828"/>
                  </a:lnTo>
                  <a:lnTo>
                    <a:pt x="15611" y="607"/>
                  </a:lnTo>
                  <a:lnTo>
                    <a:pt x="14370" y="414"/>
                  </a:lnTo>
                  <a:lnTo>
                    <a:pt x="13157" y="249"/>
                  </a:lnTo>
                  <a:lnTo>
                    <a:pt x="11943" y="138"/>
                  </a:lnTo>
                  <a:lnTo>
                    <a:pt x="10757" y="56"/>
                  </a:lnTo>
                  <a:lnTo>
                    <a:pt x="9599" y="28"/>
                  </a:lnTo>
                  <a:lnTo>
                    <a:pt x="84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2"/>
            <p:cNvSpPr/>
            <p:nvPr/>
          </p:nvSpPr>
          <p:spPr>
            <a:xfrm>
              <a:off x="3582836" y="3955045"/>
              <a:ext cx="730964" cy="491692"/>
            </a:xfrm>
            <a:custGeom>
              <a:avLst/>
              <a:gdLst/>
              <a:ahLst/>
              <a:cxnLst/>
              <a:rect l="l" t="t" r="r" b="b"/>
              <a:pathLst>
                <a:path w="42809" h="28796" extrusionOk="0">
                  <a:moveTo>
                    <a:pt x="497" y="0"/>
                  </a:moveTo>
                  <a:lnTo>
                    <a:pt x="387" y="28"/>
                  </a:lnTo>
                  <a:lnTo>
                    <a:pt x="304" y="83"/>
                  </a:lnTo>
                  <a:lnTo>
                    <a:pt x="139" y="221"/>
                  </a:lnTo>
                  <a:lnTo>
                    <a:pt x="28" y="414"/>
                  </a:lnTo>
                  <a:lnTo>
                    <a:pt x="1" y="497"/>
                  </a:lnTo>
                  <a:lnTo>
                    <a:pt x="1" y="579"/>
                  </a:lnTo>
                  <a:lnTo>
                    <a:pt x="1" y="690"/>
                  </a:lnTo>
                  <a:lnTo>
                    <a:pt x="56" y="772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1625" y="15198"/>
                  </a:lnTo>
                  <a:lnTo>
                    <a:pt x="5931" y="12743"/>
                  </a:lnTo>
                  <a:lnTo>
                    <a:pt x="5683" y="12743"/>
                  </a:lnTo>
                  <a:lnTo>
                    <a:pt x="5572" y="12798"/>
                  </a:lnTo>
                  <a:lnTo>
                    <a:pt x="5490" y="12853"/>
                  </a:lnTo>
                  <a:lnTo>
                    <a:pt x="5407" y="12908"/>
                  </a:lnTo>
                  <a:lnTo>
                    <a:pt x="5352" y="12991"/>
                  </a:lnTo>
                  <a:lnTo>
                    <a:pt x="5324" y="13074"/>
                  </a:lnTo>
                  <a:lnTo>
                    <a:pt x="5297" y="13184"/>
                  </a:lnTo>
                  <a:lnTo>
                    <a:pt x="5269" y="13267"/>
                  </a:lnTo>
                  <a:lnTo>
                    <a:pt x="5297" y="13377"/>
                  </a:lnTo>
                  <a:lnTo>
                    <a:pt x="5324" y="13460"/>
                  </a:lnTo>
                  <a:lnTo>
                    <a:pt x="5352" y="13543"/>
                  </a:lnTo>
                  <a:lnTo>
                    <a:pt x="5407" y="13626"/>
                  </a:lnTo>
                  <a:lnTo>
                    <a:pt x="5490" y="13708"/>
                  </a:lnTo>
                  <a:lnTo>
                    <a:pt x="5600" y="13736"/>
                  </a:lnTo>
                  <a:lnTo>
                    <a:pt x="5710" y="13763"/>
                  </a:lnTo>
                  <a:lnTo>
                    <a:pt x="23694" y="16577"/>
                  </a:lnTo>
                  <a:lnTo>
                    <a:pt x="36354" y="25017"/>
                  </a:lnTo>
                  <a:lnTo>
                    <a:pt x="19722" y="23748"/>
                  </a:lnTo>
                  <a:lnTo>
                    <a:pt x="19612" y="23748"/>
                  </a:lnTo>
                  <a:lnTo>
                    <a:pt x="19474" y="23776"/>
                  </a:lnTo>
                  <a:lnTo>
                    <a:pt x="19391" y="23831"/>
                  </a:lnTo>
                  <a:lnTo>
                    <a:pt x="19308" y="23886"/>
                  </a:lnTo>
                  <a:lnTo>
                    <a:pt x="19225" y="23941"/>
                  </a:lnTo>
                  <a:lnTo>
                    <a:pt x="19170" y="24052"/>
                  </a:lnTo>
                  <a:lnTo>
                    <a:pt x="19115" y="24134"/>
                  </a:lnTo>
                  <a:lnTo>
                    <a:pt x="19088" y="24217"/>
                  </a:lnTo>
                  <a:lnTo>
                    <a:pt x="19088" y="24327"/>
                  </a:lnTo>
                  <a:lnTo>
                    <a:pt x="19088" y="24410"/>
                  </a:lnTo>
                  <a:lnTo>
                    <a:pt x="19115" y="24493"/>
                  </a:lnTo>
                  <a:lnTo>
                    <a:pt x="19143" y="24576"/>
                  </a:lnTo>
                  <a:lnTo>
                    <a:pt x="19225" y="24658"/>
                  </a:lnTo>
                  <a:lnTo>
                    <a:pt x="19308" y="24714"/>
                  </a:lnTo>
                  <a:lnTo>
                    <a:pt x="19391" y="24769"/>
                  </a:lnTo>
                  <a:lnTo>
                    <a:pt x="19529" y="24769"/>
                  </a:lnTo>
                  <a:lnTo>
                    <a:pt x="38119" y="26203"/>
                  </a:lnTo>
                  <a:lnTo>
                    <a:pt x="41870" y="28685"/>
                  </a:lnTo>
                  <a:lnTo>
                    <a:pt x="41981" y="28768"/>
                  </a:lnTo>
                  <a:lnTo>
                    <a:pt x="42091" y="28796"/>
                  </a:lnTo>
                  <a:lnTo>
                    <a:pt x="42201" y="28796"/>
                  </a:lnTo>
                  <a:lnTo>
                    <a:pt x="42312" y="28768"/>
                  </a:lnTo>
                  <a:lnTo>
                    <a:pt x="42394" y="28741"/>
                  </a:lnTo>
                  <a:lnTo>
                    <a:pt x="42505" y="28685"/>
                  </a:lnTo>
                  <a:lnTo>
                    <a:pt x="42670" y="28547"/>
                  </a:lnTo>
                  <a:lnTo>
                    <a:pt x="42753" y="28382"/>
                  </a:lnTo>
                  <a:lnTo>
                    <a:pt x="42781" y="28299"/>
                  </a:lnTo>
                  <a:lnTo>
                    <a:pt x="42808" y="28189"/>
                  </a:lnTo>
                  <a:lnTo>
                    <a:pt x="42781" y="28106"/>
                  </a:lnTo>
                  <a:lnTo>
                    <a:pt x="42753" y="28023"/>
                  </a:lnTo>
                  <a:lnTo>
                    <a:pt x="42698" y="27941"/>
                  </a:lnTo>
                  <a:lnTo>
                    <a:pt x="42587" y="27858"/>
                  </a:lnTo>
                  <a:lnTo>
                    <a:pt x="38809" y="25348"/>
                  </a:lnTo>
                  <a:lnTo>
                    <a:pt x="31720" y="10150"/>
                  </a:lnTo>
                  <a:lnTo>
                    <a:pt x="31637" y="10040"/>
                  </a:lnTo>
                  <a:lnTo>
                    <a:pt x="31582" y="9957"/>
                  </a:lnTo>
                  <a:lnTo>
                    <a:pt x="31472" y="9902"/>
                  </a:lnTo>
                  <a:lnTo>
                    <a:pt x="31389" y="9874"/>
                  </a:lnTo>
                  <a:lnTo>
                    <a:pt x="31169" y="9874"/>
                  </a:lnTo>
                  <a:lnTo>
                    <a:pt x="30975" y="9930"/>
                  </a:lnTo>
                  <a:lnTo>
                    <a:pt x="30782" y="10012"/>
                  </a:lnTo>
                  <a:lnTo>
                    <a:pt x="30727" y="10095"/>
                  </a:lnTo>
                  <a:lnTo>
                    <a:pt x="30672" y="10178"/>
                  </a:lnTo>
                  <a:lnTo>
                    <a:pt x="30617" y="10261"/>
                  </a:lnTo>
                  <a:lnTo>
                    <a:pt x="30617" y="10371"/>
                  </a:lnTo>
                  <a:lnTo>
                    <a:pt x="30617" y="10481"/>
                  </a:lnTo>
                  <a:lnTo>
                    <a:pt x="30644" y="10564"/>
                  </a:lnTo>
                  <a:lnTo>
                    <a:pt x="36988" y="24107"/>
                  </a:lnTo>
                  <a:lnTo>
                    <a:pt x="24383" y="15722"/>
                  </a:lnTo>
                  <a:lnTo>
                    <a:pt x="15309" y="1572"/>
                  </a:lnTo>
                  <a:lnTo>
                    <a:pt x="15226" y="1489"/>
                  </a:lnTo>
                  <a:lnTo>
                    <a:pt x="15143" y="1434"/>
                  </a:lnTo>
                  <a:lnTo>
                    <a:pt x="15061" y="1379"/>
                  </a:lnTo>
                  <a:lnTo>
                    <a:pt x="14868" y="1379"/>
                  </a:lnTo>
                  <a:lnTo>
                    <a:pt x="14757" y="1407"/>
                  </a:lnTo>
                  <a:lnTo>
                    <a:pt x="14564" y="1517"/>
                  </a:lnTo>
                  <a:lnTo>
                    <a:pt x="14426" y="1655"/>
                  </a:lnTo>
                  <a:lnTo>
                    <a:pt x="14371" y="1738"/>
                  </a:lnTo>
                  <a:lnTo>
                    <a:pt x="14316" y="1848"/>
                  </a:lnTo>
                  <a:lnTo>
                    <a:pt x="14316" y="1931"/>
                  </a:lnTo>
                  <a:lnTo>
                    <a:pt x="14316" y="2041"/>
                  </a:lnTo>
                  <a:lnTo>
                    <a:pt x="14343" y="2151"/>
                  </a:lnTo>
                  <a:lnTo>
                    <a:pt x="14371" y="2234"/>
                  </a:lnTo>
                  <a:lnTo>
                    <a:pt x="22039" y="14150"/>
                  </a:lnTo>
                  <a:lnTo>
                    <a:pt x="911" y="83"/>
                  </a:lnTo>
                  <a:lnTo>
                    <a:pt x="801" y="28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52"/>
          <p:cNvGrpSpPr/>
          <p:nvPr/>
        </p:nvGrpSpPr>
        <p:grpSpPr>
          <a:xfrm>
            <a:off x="5512379" y="1545592"/>
            <a:ext cx="1332840" cy="1140678"/>
            <a:chOff x="5512379" y="1545592"/>
            <a:chExt cx="1332840" cy="1140678"/>
          </a:xfrm>
        </p:grpSpPr>
        <p:sp>
          <p:nvSpPr>
            <p:cNvPr id="395" name="Google Shape;395;p52"/>
            <p:cNvSpPr/>
            <p:nvPr/>
          </p:nvSpPr>
          <p:spPr>
            <a:xfrm>
              <a:off x="6253673" y="2021267"/>
              <a:ext cx="308033" cy="357465"/>
            </a:xfrm>
            <a:custGeom>
              <a:avLst/>
              <a:gdLst/>
              <a:ahLst/>
              <a:cxnLst/>
              <a:rect l="l" t="t" r="r" b="b"/>
              <a:pathLst>
                <a:path w="18040" h="20935" extrusionOk="0">
                  <a:moveTo>
                    <a:pt x="1545" y="0"/>
                  </a:moveTo>
                  <a:lnTo>
                    <a:pt x="1269" y="28"/>
                  </a:lnTo>
                  <a:lnTo>
                    <a:pt x="1021" y="110"/>
                  </a:lnTo>
                  <a:lnTo>
                    <a:pt x="773" y="221"/>
                  </a:lnTo>
                  <a:lnTo>
                    <a:pt x="552" y="386"/>
                  </a:lnTo>
                  <a:lnTo>
                    <a:pt x="359" y="579"/>
                  </a:lnTo>
                  <a:lnTo>
                    <a:pt x="194" y="800"/>
                  </a:lnTo>
                  <a:lnTo>
                    <a:pt x="83" y="1048"/>
                  </a:lnTo>
                  <a:lnTo>
                    <a:pt x="1" y="1296"/>
                  </a:lnTo>
                  <a:lnTo>
                    <a:pt x="1" y="1572"/>
                  </a:lnTo>
                  <a:lnTo>
                    <a:pt x="28" y="1848"/>
                  </a:lnTo>
                  <a:lnTo>
                    <a:pt x="83" y="1986"/>
                  </a:lnTo>
                  <a:lnTo>
                    <a:pt x="139" y="2124"/>
                  </a:lnTo>
                  <a:lnTo>
                    <a:pt x="221" y="2262"/>
                  </a:lnTo>
                  <a:lnTo>
                    <a:pt x="332" y="2400"/>
                  </a:lnTo>
                  <a:lnTo>
                    <a:pt x="15447" y="20411"/>
                  </a:lnTo>
                  <a:lnTo>
                    <a:pt x="15557" y="20549"/>
                  </a:lnTo>
                  <a:lnTo>
                    <a:pt x="15667" y="20632"/>
                  </a:lnTo>
                  <a:lnTo>
                    <a:pt x="15805" y="20742"/>
                  </a:lnTo>
                  <a:lnTo>
                    <a:pt x="15943" y="20797"/>
                  </a:lnTo>
                  <a:lnTo>
                    <a:pt x="16191" y="20907"/>
                  </a:lnTo>
                  <a:lnTo>
                    <a:pt x="16467" y="20935"/>
                  </a:lnTo>
                  <a:lnTo>
                    <a:pt x="16743" y="20907"/>
                  </a:lnTo>
                  <a:lnTo>
                    <a:pt x="16991" y="20825"/>
                  </a:lnTo>
                  <a:lnTo>
                    <a:pt x="17239" y="20714"/>
                  </a:lnTo>
                  <a:lnTo>
                    <a:pt x="17460" y="20549"/>
                  </a:lnTo>
                  <a:lnTo>
                    <a:pt x="17653" y="20356"/>
                  </a:lnTo>
                  <a:lnTo>
                    <a:pt x="17819" y="20135"/>
                  </a:lnTo>
                  <a:lnTo>
                    <a:pt x="17957" y="19887"/>
                  </a:lnTo>
                  <a:lnTo>
                    <a:pt x="18012" y="19639"/>
                  </a:lnTo>
                  <a:lnTo>
                    <a:pt x="18039" y="19363"/>
                  </a:lnTo>
                  <a:lnTo>
                    <a:pt x="17984" y="19087"/>
                  </a:lnTo>
                  <a:lnTo>
                    <a:pt x="17929" y="18949"/>
                  </a:lnTo>
                  <a:lnTo>
                    <a:pt x="17874" y="18811"/>
                  </a:lnTo>
                  <a:lnTo>
                    <a:pt x="17791" y="18673"/>
                  </a:lnTo>
                  <a:lnTo>
                    <a:pt x="17681" y="18535"/>
                  </a:lnTo>
                  <a:lnTo>
                    <a:pt x="2566" y="524"/>
                  </a:lnTo>
                  <a:lnTo>
                    <a:pt x="2455" y="386"/>
                  </a:lnTo>
                  <a:lnTo>
                    <a:pt x="2345" y="304"/>
                  </a:lnTo>
                  <a:lnTo>
                    <a:pt x="2207" y="193"/>
                  </a:lnTo>
                  <a:lnTo>
                    <a:pt x="2097" y="138"/>
                  </a:lnTo>
                  <a:lnTo>
                    <a:pt x="1821" y="28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2"/>
            <p:cNvSpPr/>
            <p:nvPr/>
          </p:nvSpPr>
          <p:spPr>
            <a:xfrm>
              <a:off x="6091891" y="1545592"/>
              <a:ext cx="173806" cy="765797"/>
            </a:xfrm>
            <a:custGeom>
              <a:avLst/>
              <a:gdLst/>
              <a:ahLst/>
              <a:cxnLst/>
              <a:rect l="l" t="t" r="r" b="b"/>
              <a:pathLst>
                <a:path w="10179" h="44849" extrusionOk="0">
                  <a:moveTo>
                    <a:pt x="5103" y="0"/>
                  </a:moveTo>
                  <a:lnTo>
                    <a:pt x="4579" y="1021"/>
                  </a:lnTo>
                  <a:lnTo>
                    <a:pt x="4083" y="2014"/>
                  </a:lnTo>
                  <a:lnTo>
                    <a:pt x="3641" y="3034"/>
                  </a:lnTo>
                  <a:lnTo>
                    <a:pt x="3200" y="4055"/>
                  </a:lnTo>
                  <a:lnTo>
                    <a:pt x="2814" y="5075"/>
                  </a:lnTo>
                  <a:lnTo>
                    <a:pt x="2455" y="6068"/>
                  </a:lnTo>
                  <a:lnTo>
                    <a:pt x="2124" y="7089"/>
                  </a:lnTo>
                  <a:lnTo>
                    <a:pt x="1793" y="8109"/>
                  </a:lnTo>
                  <a:lnTo>
                    <a:pt x="1517" y="9102"/>
                  </a:lnTo>
                  <a:lnTo>
                    <a:pt x="1269" y="10123"/>
                  </a:lnTo>
                  <a:lnTo>
                    <a:pt x="1048" y="11116"/>
                  </a:lnTo>
                  <a:lnTo>
                    <a:pt x="828" y="12136"/>
                  </a:lnTo>
                  <a:lnTo>
                    <a:pt x="662" y="13129"/>
                  </a:lnTo>
                  <a:lnTo>
                    <a:pt x="497" y="14122"/>
                  </a:lnTo>
                  <a:lnTo>
                    <a:pt x="387" y="15088"/>
                  </a:lnTo>
                  <a:lnTo>
                    <a:pt x="249" y="16081"/>
                  </a:lnTo>
                  <a:lnTo>
                    <a:pt x="166" y="17046"/>
                  </a:lnTo>
                  <a:lnTo>
                    <a:pt x="111" y="18011"/>
                  </a:lnTo>
                  <a:lnTo>
                    <a:pt x="56" y="18977"/>
                  </a:lnTo>
                  <a:lnTo>
                    <a:pt x="28" y="19942"/>
                  </a:lnTo>
                  <a:lnTo>
                    <a:pt x="0" y="20880"/>
                  </a:lnTo>
                  <a:lnTo>
                    <a:pt x="0" y="21818"/>
                  </a:lnTo>
                  <a:lnTo>
                    <a:pt x="56" y="23638"/>
                  </a:lnTo>
                  <a:lnTo>
                    <a:pt x="166" y="25431"/>
                  </a:lnTo>
                  <a:lnTo>
                    <a:pt x="331" y="27169"/>
                  </a:lnTo>
                  <a:lnTo>
                    <a:pt x="552" y="28851"/>
                  </a:lnTo>
                  <a:lnTo>
                    <a:pt x="800" y="30478"/>
                  </a:lnTo>
                  <a:lnTo>
                    <a:pt x="1076" y="32051"/>
                  </a:lnTo>
                  <a:lnTo>
                    <a:pt x="1407" y="33568"/>
                  </a:lnTo>
                  <a:lnTo>
                    <a:pt x="1738" y="34974"/>
                  </a:lnTo>
                  <a:lnTo>
                    <a:pt x="2069" y="36326"/>
                  </a:lnTo>
                  <a:lnTo>
                    <a:pt x="2428" y="37595"/>
                  </a:lnTo>
                  <a:lnTo>
                    <a:pt x="2786" y="38781"/>
                  </a:lnTo>
                  <a:lnTo>
                    <a:pt x="3145" y="39884"/>
                  </a:lnTo>
                  <a:lnTo>
                    <a:pt x="3476" y="40877"/>
                  </a:lnTo>
                  <a:lnTo>
                    <a:pt x="4110" y="42559"/>
                  </a:lnTo>
                  <a:lnTo>
                    <a:pt x="4634" y="43828"/>
                  </a:lnTo>
                  <a:lnTo>
                    <a:pt x="4965" y="44600"/>
                  </a:lnTo>
                  <a:lnTo>
                    <a:pt x="5103" y="44849"/>
                  </a:lnTo>
                  <a:lnTo>
                    <a:pt x="5213" y="44600"/>
                  </a:lnTo>
                  <a:lnTo>
                    <a:pt x="5572" y="43828"/>
                  </a:lnTo>
                  <a:lnTo>
                    <a:pt x="6068" y="42559"/>
                  </a:lnTo>
                  <a:lnTo>
                    <a:pt x="6703" y="40877"/>
                  </a:lnTo>
                  <a:lnTo>
                    <a:pt x="7061" y="39884"/>
                  </a:lnTo>
                  <a:lnTo>
                    <a:pt x="7392" y="38781"/>
                  </a:lnTo>
                  <a:lnTo>
                    <a:pt x="7751" y="37595"/>
                  </a:lnTo>
                  <a:lnTo>
                    <a:pt x="8109" y="36326"/>
                  </a:lnTo>
                  <a:lnTo>
                    <a:pt x="8468" y="34974"/>
                  </a:lnTo>
                  <a:lnTo>
                    <a:pt x="8799" y="33568"/>
                  </a:lnTo>
                  <a:lnTo>
                    <a:pt x="9102" y="32051"/>
                  </a:lnTo>
                  <a:lnTo>
                    <a:pt x="9378" y="30478"/>
                  </a:lnTo>
                  <a:lnTo>
                    <a:pt x="9654" y="28851"/>
                  </a:lnTo>
                  <a:lnTo>
                    <a:pt x="9847" y="27169"/>
                  </a:lnTo>
                  <a:lnTo>
                    <a:pt x="10013" y="25431"/>
                  </a:lnTo>
                  <a:lnTo>
                    <a:pt x="10123" y="23638"/>
                  </a:lnTo>
                  <a:lnTo>
                    <a:pt x="10178" y="21818"/>
                  </a:lnTo>
                  <a:lnTo>
                    <a:pt x="10178" y="20880"/>
                  </a:lnTo>
                  <a:lnTo>
                    <a:pt x="10178" y="19942"/>
                  </a:lnTo>
                  <a:lnTo>
                    <a:pt x="10151" y="18977"/>
                  </a:lnTo>
                  <a:lnTo>
                    <a:pt x="10095" y="18011"/>
                  </a:lnTo>
                  <a:lnTo>
                    <a:pt x="10013" y="17046"/>
                  </a:lnTo>
                  <a:lnTo>
                    <a:pt x="9930" y="16081"/>
                  </a:lnTo>
                  <a:lnTo>
                    <a:pt x="9820" y="15088"/>
                  </a:lnTo>
                  <a:lnTo>
                    <a:pt x="9682" y="14122"/>
                  </a:lnTo>
                  <a:lnTo>
                    <a:pt x="9516" y="13129"/>
                  </a:lnTo>
                  <a:lnTo>
                    <a:pt x="9351" y="12136"/>
                  </a:lnTo>
                  <a:lnTo>
                    <a:pt x="9158" y="11116"/>
                  </a:lnTo>
                  <a:lnTo>
                    <a:pt x="8909" y="10123"/>
                  </a:lnTo>
                  <a:lnTo>
                    <a:pt x="8661" y="9102"/>
                  </a:lnTo>
                  <a:lnTo>
                    <a:pt x="8385" y="8109"/>
                  </a:lnTo>
                  <a:lnTo>
                    <a:pt x="8082" y="7089"/>
                  </a:lnTo>
                  <a:lnTo>
                    <a:pt x="7751" y="6068"/>
                  </a:lnTo>
                  <a:lnTo>
                    <a:pt x="7365" y="5075"/>
                  </a:lnTo>
                  <a:lnTo>
                    <a:pt x="6979" y="4055"/>
                  </a:lnTo>
                  <a:lnTo>
                    <a:pt x="6565" y="3034"/>
                  </a:lnTo>
                  <a:lnTo>
                    <a:pt x="6096" y="2014"/>
                  </a:lnTo>
                  <a:lnTo>
                    <a:pt x="5627" y="1021"/>
                  </a:lnTo>
                  <a:lnTo>
                    <a:pt x="51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2"/>
            <p:cNvSpPr/>
            <p:nvPr/>
          </p:nvSpPr>
          <p:spPr>
            <a:xfrm>
              <a:off x="5512379" y="2311371"/>
              <a:ext cx="666437" cy="374899"/>
            </a:xfrm>
            <a:custGeom>
              <a:avLst/>
              <a:gdLst/>
              <a:ahLst/>
              <a:cxnLst/>
              <a:rect l="l" t="t" r="r" b="b"/>
              <a:pathLst>
                <a:path w="39030" h="21956" extrusionOk="0">
                  <a:moveTo>
                    <a:pt x="39029" y="1"/>
                  </a:moveTo>
                  <a:lnTo>
                    <a:pt x="38726" y="28"/>
                  </a:lnTo>
                  <a:lnTo>
                    <a:pt x="37871" y="111"/>
                  </a:lnTo>
                  <a:lnTo>
                    <a:pt x="36547" y="277"/>
                  </a:lnTo>
                  <a:lnTo>
                    <a:pt x="34754" y="552"/>
                  </a:lnTo>
                  <a:lnTo>
                    <a:pt x="33733" y="745"/>
                  </a:lnTo>
                  <a:lnTo>
                    <a:pt x="32602" y="966"/>
                  </a:lnTo>
                  <a:lnTo>
                    <a:pt x="31389" y="1242"/>
                  </a:lnTo>
                  <a:lnTo>
                    <a:pt x="30120" y="1545"/>
                  </a:lnTo>
                  <a:lnTo>
                    <a:pt x="28769" y="1904"/>
                  </a:lnTo>
                  <a:lnTo>
                    <a:pt x="27362" y="2318"/>
                  </a:lnTo>
                  <a:lnTo>
                    <a:pt x="25928" y="2759"/>
                  </a:lnTo>
                  <a:lnTo>
                    <a:pt x="24411" y="3283"/>
                  </a:lnTo>
                  <a:lnTo>
                    <a:pt x="22866" y="3862"/>
                  </a:lnTo>
                  <a:lnTo>
                    <a:pt x="21294" y="4497"/>
                  </a:lnTo>
                  <a:lnTo>
                    <a:pt x="19694" y="5214"/>
                  </a:lnTo>
                  <a:lnTo>
                    <a:pt x="18094" y="5986"/>
                  </a:lnTo>
                  <a:lnTo>
                    <a:pt x="16467" y="6841"/>
                  </a:lnTo>
                  <a:lnTo>
                    <a:pt x="15667" y="7282"/>
                  </a:lnTo>
                  <a:lnTo>
                    <a:pt x="14840" y="7779"/>
                  </a:lnTo>
                  <a:lnTo>
                    <a:pt x="14040" y="8248"/>
                  </a:lnTo>
                  <a:lnTo>
                    <a:pt x="13212" y="8772"/>
                  </a:lnTo>
                  <a:lnTo>
                    <a:pt x="12412" y="9296"/>
                  </a:lnTo>
                  <a:lnTo>
                    <a:pt x="11612" y="9875"/>
                  </a:lnTo>
                  <a:lnTo>
                    <a:pt x="10813" y="10454"/>
                  </a:lnTo>
                  <a:lnTo>
                    <a:pt x="10013" y="11034"/>
                  </a:lnTo>
                  <a:lnTo>
                    <a:pt x="9240" y="11668"/>
                  </a:lnTo>
                  <a:lnTo>
                    <a:pt x="8441" y="12302"/>
                  </a:lnTo>
                  <a:lnTo>
                    <a:pt x="7696" y="12964"/>
                  </a:lnTo>
                  <a:lnTo>
                    <a:pt x="6924" y="13654"/>
                  </a:lnTo>
                  <a:lnTo>
                    <a:pt x="6179" y="14371"/>
                  </a:lnTo>
                  <a:lnTo>
                    <a:pt x="5434" y="15116"/>
                  </a:lnTo>
                  <a:lnTo>
                    <a:pt x="4689" y="15888"/>
                  </a:lnTo>
                  <a:lnTo>
                    <a:pt x="3972" y="16660"/>
                  </a:lnTo>
                  <a:lnTo>
                    <a:pt x="3283" y="17488"/>
                  </a:lnTo>
                  <a:lnTo>
                    <a:pt x="2593" y="18315"/>
                  </a:lnTo>
                  <a:lnTo>
                    <a:pt x="1904" y="19198"/>
                  </a:lnTo>
                  <a:lnTo>
                    <a:pt x="1242" y="20080"/>
                  </a:lnTo>
                  <a:lnTo>
                    <a:pt x="607" y="20991"/>
                  </a:lnTo>
                  <a:lnTo>
                    <a:pt x="0" y="21956"/>
                  </a:lnTo>
                  <a:lnTo>
                    <a:pt x="1131" y="21901"/>
                  </a:lnTo>
                  <a:lnTo>
                    <a:pt x="2235" y="21846"/>
                  </a:lnTo>
                  <a:lnTo>
                    <a:pt x="3338" y="21735"/>
                  </a:lnTo>
                  <a:lnTo>
                    <a:pt x="4441" y="21625"/>
                  </a:lnTo>
                  <a:lnTo>
                    <a:pt x="5517" y="21460"/>
                  </a:lnTo>
                  <a:lnTo>
                    <a:pt x="6565" y="21294"/>
                  </a:lnTo>
                  <a:lnTo>
                    <a:pt x="7613" y="21101"/>
                  </a:lnTo>
                  <a:lnTo>
                    <a:pt x="8634" y="20880"/>
                  </a:lnTo>
                  <a:lnTo>
                    <a:pt x="9654" y="20604"/>
                  </a:lnTo>
                  <a:lnTo>
                    <a:pt x="10647" y="20356"/>
                  </a:lnTo>
                  <a:lnTo>
                    <a:pt x="11640" y="20053"/>
                  </a:lnTo>
                  <a:lnTo>
                    <a:pt x="12605" y="19749"/>
                  </a:lnTo>
                  <a:lnTo>
                    <a:pt x="13571" y="19418"/>
                  </a:lnTo>
                  <a:lnTo>
                    <a:pt x="14509" y="19060"/>
                  </a:lnTo>
                  <a:lnTo>
                    <a:pt x="15419" y="18701"/>
                  </a:lnTo>
                  <a:lnTo>
                    <a:pt x="16329" y="18315"/>
                  </a:lnTo>
                  <a:lnTo>
                    <a:pt x="17239" y="17929"/>
                  </a:lnTo>
                  <a:lnTo>
                    <a:pt x="18094" y="17515"/>
                  </a:lnTo>
                  <a:lnTo>
                    <a:pt x="18977" y="17074"/>
                  </a:lnTo>
                  <a:lnTo>
                    <a:pt x="19804" y="16633"/>
                  </a:lnTo>
                  <a:lnTo>
                    <a:pt x="20632" y="16191"/>
                  </a:lnTo>
                  <a:lnTo>
                    <a:pt x="21459" y="15750"/>
                  </a:lnTo>
                  <a:lnTo>
                    <a:pt x="23004" y="14785"/>
                  </a:lnTo>
                  <a:lnTo>
                    <a:pt x="24521" y="13819"/>
                  </a:lnTo>
                  <a:lnTo>
                    <a:pt x="25955" y="12826"/>
                  </a:lnTo>
                  <a:lnTo>
                    <a:pt x="27334" y="11806"/>
                  </a:lnTo>
                  <a:lnTo>
                    <a:pt x="28603" y="10785"/>
                  </a:lnTo>
                  <a:lnTo>
                    <a:pt x="29844" y="9792"/>
                  </a:lnTo>
                  <a:lnTo>
                    <a:pt x="31003" y="8772"/>
                  </a:lnTo>
                  <a:lnTo>
                    <a:pt x="32078" y="7779"/>
                  </a:lnTo>
                  <a:lnTo>
                    <a:pt x="33071" y="6813"/>
                  </a:lnTo>
                  <a:lnTo>
                    <a:pt x="34009" y="5903"/>
                  </a:lnTo>
                  <a:lnTo>
                    <a:pt x="34864" y="4993"/>
                  </a:lnTo>
                  <a:lnTo>
                    <a:pt x="35636" y="4166"/>
                  </a:lnTo>
                  <a:lnTo>
                    <a:pt x="36326" y="3366"/>
                  </a:lnTo>
                  <a:lnTo>
                    <a:pt x="37512" y="1987"/>
                  </a:lnTo>
                  <a:lnTo>
                    <a:pt x="38339" y="938"/>
                  </a:lnTo>
                  <a:lnTo>
                    <a:pt x="38836" y="249"/>
                  </a:lnTo>
                  <a:lnTo>
                    <a:pt x="390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2"/>
            <p:cNvSpPr/>
            <p:nvPr/>
          </p:nvSpPr>
          <p:spPr>
            <a:xfrm>
              <a:off x="6178799" y="2311371"/>
              <a:ext cx="666420" cy="374899"/>
            </a:xfrm>
            <a:custGeom>
              <a:avLst/>
              <a:gdLst/>
              <a:ahLst/>
              <a:cxnLst/>
              <a:rect l="l" t="t" r="r" b="b"/>
              <a:pathLst>
                <a:path w="39029" h="21956" extrusionOk="0">
                  <a:moveTo>
                    <a:pt x="0" y="1"/>
                  </a:moveTo>
                  <a:lnTo>
                    <a:pt x="166" y="249"/>
                  </a:lnTo>
                  <a:lnTo>
                    <a:pt x="662" y="938"/>
                  </a:lnTo>
                  <a:lnTo>
                    <a:pt x="1517" y="1987"/>
                  </a:lnTo>
                  <a:lnTo>
                    <a:pt x="2676" y="3366"/>
                  </a:lnTo>
                  <a:lnTo>
                    <a:pt x="3365" y="4166"/>
                  </a:lnTo>
                  <a:lnTo>
                    <a:pt x="4165" y="4993"/>
                  </a:lnTo>
                  <a:lnTo>
                    <a:pt x="4992" y="5903"/>
                  </a:lnTo>
                  <a:lnTo>
                    <a:pt x="5930" y="6813"/>
                  </a:lnTo>
                  <a:lnTo>
                    <a:pt x="6951" y="7779"/>
                  </a:lnTo>
                  <a:lnTo>
                    <a:pt x="8026" y="8772"/>
                  </a:lnTo>
                  <a:lnTo>
                    <a:pt x="9185" y="9792"/>
                  </a:lnTo>
                  <a:lnTo>
                    <a:pt x="10398" y="10785"/>
                  </a:lnTo>
                  <a:lnTo>
                    <a:pt x="11695" y="11806"/>
                  </a:lnTo>
                  <a:lnTo>
                    <a:pt x="13046" y="12826"/>
                  </a:lnTo>
                  <a:lnTo>
                    <a:pt x="14481" y="13819"/>
                  </a:lnTo>
                  <a:lnTo>
                    <a:pt x="15998" y="14785"/>
                  </a:lnTo>
                  <a:lnTo>
                    <a:pt x="17570" y="15750"/>
                  </a:lnTo>
                  <a:lnTo>
                    <a:pt x="18370" y="16191"/>
                  </a:lnTo>
                  <a:lnTo>
                    <a:pt x="19197" y="16633"/>
                  </a:lnTo>
                  <a:lnTo>
                    <a:pt x="20052" y="17074"/>
                  </a:lnTo>
                  <a:lnTo>
                    <a:pt x="20907" y="17515"/>
                  </a:lnTo>
                  <a:lnTo>
                    <a:pt x="21790" y="17929"/>
                  </a:lnTo>
                  <a:lnTo>
                    <a:pt x="22672" y="18315"/>
                  </a:lnTo>
                  <a:lnTo>
                    <a:pt x="23583" y="18701"/>
                  </a:lnTo>
                  <a:lnTo>
                    <a:pt x="24493" y="19060"/>
                  </a:lnTo>
                  <a:lnTo>
                    <a:pt x="25431" y="19418"/>
                  </a:lnTo>
                  <a:lnTo>
                    <a:pt x="26396" y="19749"/>
                  </a:lnTo>
                  <a:lnTo>
                    <a:pt x="27361" y="20053"/>
                  </a:lnTo>
                  <a:lnTo>
                    <a:pt x="28354" y="20356"/>
                  </a:lnTo>
                  <a:lnTo>
                    <a:pt x="29347" y="20604"/>
                  </a:lnTo>
                  <a:lnTo>
                    <a:pt x="30368" y="20880"/>
                  </a:lnTo>
                  <a:lnTo>
                    <a:pt x="31388" y="21101"/>
                  </a:lnTo>
                  <a:lnTo>
                    <a:pt x="32437" y="21294"/>
                  </a:lnTo>
                  <a:lnTo>
                    <a:pt x="33512" y="21460"/>
                  </a:lnTo>
                  <a:lnTo>
                    <a:pt x="34588" y="21625"/>
                  </a:lnTo>
                  <a:lnTo>
                    <a:pt x="35664" y="21735"/>
                  </a:lnTo>
                  <a:lnTo>
                    <a:pt x="36767" y="21846"/>
                  </a:lnTo>
                  <a:lnTo>
                    <a:pt x="37898" y="21901"/>
                  </a:lnTo>
                  <a:lnTo>
                    <a:pt x="39029" y="21956"/>
                  </a:lnTo>
                  <a:lnTo>
                    <a:pt x="38394" y="20991"/>
                  </a:lnTo>
                  <a:lnTo>
                    <a:pt x="37760" y="20080"/>
                  </a:lnTo>
                  <a:lnTo>
                    <a:pt x="37098" y="19198"/>
                  </a:lnTo>
                  <a:lnTo>
                    <a:pt x="36436" y="18315"/>
                  </a:lnTo>
                  <a:lnTo>
                    <a:pt x="35746" y="17488"/>
                  </a:lnTo>
                  <a:lnTo>
                    <a:pt x="35029" y="16660"/>
                  </a:lnTo>
                  <a:lnTo>
                    <a:pt x="34312" y="15888"/>
                  </a:lnTo>
                  <a:lnTo>
                    <a:pt x="33595" y="15116"/>
                  </a:lnTo>
                  <a:lnTo>
                    <a:pt x="32850" y="14371"/>
                  </a:lnTo>
                  <a:lnTo>
                    <a:pt x="32106" y="13654"/>
                  </a:lnTo>
                  <a:lnTo>
                    <a:pt x="31333" y="12964"/>
                  </a:lnTo>
                  <a:lnTo>
                    <a:pt x="30561" y="12302"/>
                  </a:lnTo>
                  <a:lnTo>
                    <a:pt x="29789" y="11668"/>
                  </a:lnTo>
                  <a:lnTo>
                    <a:pt x="28989" y="11034"/>
                  </a:lnTo>
                  <a:lnTo>
                    <a:pt x="28189" y="10454"/>
                  </a:lnTo>
                  <a:lnTo>
                    <a:pt x="27389" y="9875"/>
                  </a:lnTo>
                  <a:lnTo>
                    <a:pt x="26589" y="9296"/>
                  </a:lnTo>
                  <a:lnTo>
                    <a:pt x="25789" y="8772"/>
                  </a:lnTo>
                  <a:lnTo>
                    <a:pt x="24989" y="8248"/>
                  </a:lnTo>
                  <a:lnTo>
                    <a:pt x="24162" y="7779"/>
                  </a:lnTo>
                  <a:lnTo>
                    <a:pt x="23362" y="7282"/>
                  </a:lnTo>
                  <a:lnTo>
                    <a:pt x="22535" y="6841"/>
                  </a:lnTo>
                  <a:lnTo>
                    <a:pt x="20907" y="5986"/>
                  </a:lnTo>
                  <a:lnTo>
                    <a:pt x="19307" y="5214"/>
                  </a:lnTo>
                  <a:lnTo>
                    <a:pt x="17708" y="4497"/>
                  </a:lnTo>
                  <a:lnTo>
                    <a:pt x="16136" y="3862"/>
                  </a:lnTo>
                  <a:lnTo>
                    <a:pt x="14591" y="3283"/>
                  </a:lnTo>
                  <a:lnTo>
                    <a:pt x="13102" y="2759"/>
                  </a:lnTo>
                  <a:lnTo>
                    <a:pt x="11640" y="2318"/>
                  </a:lnTo>
                  <a:lnTo>
                    <a:pt x="10233" y="1904"/>
                  </a:lnTo>
                  <a:lnTo>
                    <a:pt x="8881" y="1545"/>
                  </a:lnTo>
                  <a:lnTo>
                    <a:pt x="7613" y="1242"/>
                  </a:lnTo>
                  <a:lnTo>
                    <a:pt x="6399" y="966"/>
                  </a:lnTo>
                  <a:lnTo>
                    <a:pt x="5296" y="745"/>
                  </a:lnTo>
                  <a:lnTo>
                    <a:pt x="4248" y="552"/>
                  </a:lnTo>
                  <a:lnTo>
                    <a:pt x="2482" y="277"/>
                  </a:lnTo>
                  <a:lnTo>
                    <a:pt x="1131" y="111"/>
                  </a:lnTo>
                  <a:lnTo>
                    <a:pt x="276" y="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2"/>
            <p:cNvSpPr/>
            <p:nvPr/>
          </p:nvSpPr>
          <p:spPr>
            <a:xfrm>
              <a:off x="6069536" y="2202108"/>
              <a:ext cx="218065" cy="219021"/>
            </a:xfrm>
            <a:custGeom>
              <a:avLst/>
              <a:gdLst/>
              <a:ahLst/>
              <a:cxnLst/>
              <a:rect l="l" t="t" r="r" b="b"/>
              <a:pathLst>
                <a:path w="12771" h="12827" extrusionOk="0">
                  <a:moveTo>
                    <a:pt x="6068" y="1"/>
                  </a:moveTo>
                  <a:lnTo>
                    <a:pt x="5737" y="28"/>
                  </a:lnTo>
                  <a:lnTo>
                    <a:pt x="5103" y="139"/>
                  </a:lnTo>
                  <a:lnTo>
                    <a:pt x="4496" y="304"/>
                  </a:lnTo>
                  <a:lnTo>
                    <a:pt x="3889" y="497"/>
                  </a:lnTo>
                  <a:lnTo>
                    <a:pt x="3337" y="773"/>
                  </a:lnTo>
                  <a:lnTo>
                    <a:pt x="2813" y="1104"/>
                  </a:lnTo>
                  <a:lnTo>
                    <a:pt x="2317" y="1462"/>
                  </a:lnTo>
                  <a:lnTo>
                    <a:pt x="1876" y="1876"/>
                  </a:lnTo>
                  <a:lnTo>
                    <a:pt x="1462" y="2345"/>
                  </a:lnTo>
                  <a:lnTo>
                    <a:pt x="1103" y="2842"/>
                  </a:lnTo>
                  <a:lnTo>
                    <a:pt x="772" y="3366"/>
                  </a:lnTo>
                  <a:lnTo>
                    <a:pt x="496" y="3917"/>
                  </a:lnTo>
                  <a:lnTo>
                    <a:pt x="276" y="4497"/>
                  </a:lnTo>
                  <a:lnTo>
                    <a:pt x="138" y="5131"/>
                  </a:lnTo>
                  <a:lnTo>
                    <a:pt x="28" y="5765"/>
                  </a:lnTo>
                  <a:lnTo>
                    <a:pt x="0" y="6096"/>
                  </a:lnTo>
                  <a:lnTo>
                    <a:pt x="0" y="6400"/>
                  </a:lnTo>
                  <a:lnTo>
                    <a:pt x="0" y="6731"/>
                  </a:lnTo>
                  <a:lnTo>
                    <a:pt x="28" y="7062"/>
                  </a:lnTo>
                  <a:lnTo>
                    <a:pt x="138" y="7696"/>
                  </a:lnTo>
                  <a:lnTo>
                    <a:pt x="276" y="8330"/>
                  </a:lnTo>
                  <a:lnTo>
                    <a:pt x="496" y="8910"/>
                  </a:lnTo>
                  <a:lnTo>
                    <a:pt x="772" y="9461"/>
                  </a:lnTo>
                  <a:lnTo>
                    <a:pt x="1103" y="9985"/>
                  </a:lnTo>
                  <a:lnTo>
                    <a:pt x="1462" y="10482"/>
                  </a:lnTo>
                  <a:lnTo>
                    <a:pt x="1876" y="10951"/>
                  </a:lnTo>
                  <a:lnTo>
                    <a:pt x="2317" y="11364"/>
                  </a:lnTo>
                  <a:lnTo>
                    <a:pt x="2813" y="11723"/>
                  </a:lnTo>
                  <a:lnTo>
                    <a:pt x="3337" y="12054"/>
                  </a:lnTo>
                  <a:lnTo>
                    <a:pt x="3889" y="12330"/>
                  </a:lnTo>
                  <a:lnTo>
                    <a:pt x="4496" y="12523"/>
                  </a:lnTo>
                  <a:lnTo>
                    <a:pt x="5103" y="12688"/>
                  </a:lnTo>
                  <a:lnTo>
                    <a:pt x="5737" y="12799"/>
                  </a:lnTo>
                  <a:lnTo>
                    <a:pt x="6068" y="12799"/>
                  </a:lnTo>
                  <a:lnTo>
                    <a:pt x="6399" y="12826"/>
                  </a:lnTo>
                  <a:lnTo>
                    <a:pt x="6730" y="12799"/>
                  </a:lnTo>
                  <a:lnTo>
                    <a:pt x="7033" y="12799"/>
                  </a:lnTo>
                  <a:lnTo>
                    <a:pt x="7668" y="12688"/>
                  </a:lnTo>
                  <a:lnTo>
                    <a:pt x="8302" y="12523"/>
                  </a:lnTo>
                  <a:lnTo>
                    <a:pt x="8881" y="12330"/>
                  </a:lnTo>
                  <a:lnTo>
                    <a:pt x="9433" y="12054"/>
                  </a:lnTo>
                  <a:lnTo>
                    <a:pt x="9957" y="11723"/>
                  </a:lnTo>
                  <a:lnTo>
                    <a:pt x="10454" y="11364"/>
                  </a:lnTo>
                  <a:lnTo>
                    <a:pt x="10923" y="10951"/>
                  </a:lnTo>
                  <a:lnTo>
                    <a:pt x="11336" y="10482"/>
                  </a:lnTo>
                  <a:lnTo>
                    <a:pt x="11695" y="9985"/>
                  </a:lnTo>
                  <a:lnTo>
                    <a:pt x="11998" y="9461"/>
                  </a:lnTo>
                  <a:lnTo>
                    <a:pt x="12274" y="8910"/>
                  </a:lnTo>
                  <a:lnTo>
                    <a:pt x="12495" y="8330"/>
                  </a:lnTo>
                  <a:lnTo>
                    <a:pt x="12660" y="7696"/>
                  </a:lnTo>
                  <a:lnTo>
                    <a:pt x="12743" y="7062"/>
                  </a:lnTo>
                  <a:lnTo>
                    <a:pt x="12771" y="6731"/>
                  </a:lnTo>
                  <a:lnTo>
                    <a:pt x="12771" y="6400"/>
                  </a:lnTo>
                  <a:lnTo>
                    <a:pt x="12771" y="6096"/>
                  </a:lnTo>
                  <a:lnTo>
                    <a:pt x="12743" y="5765"/>
                  </a:lnTo>
                  <a:lnTo>
                    <a:pt x="12660" y="5131"/>
                  </a:lnTo>
                  <a:lnTo>
                    <a:pt x="12495" y="4497"/>
                  </a:lnTo>
                  <a:lnTo>
                    <a:pt x="12274" y="3917"/>
                  </a:lnTo>
                  <a:lnTo>
                    <a:pt x="11998" y="3366"/>
                  </a:lnTo>
                  <a:lnTo>
                    <a:pt x="11695" y="2842"/>
                  </a:lnTo>
                  <a:lnTo>
                    <a:pt x="11336" y="2345"/>
                  </a:lnTo>
                  <a:lnTo>
                    <a:pt x="10923" y="1876"/>
                  </a:lnTo>
                  <a:lnTo>
                    <a:pt x="10454" y="1462"/>
                  </a:lnTo>
                  <a:lnTo>
                    <a:pt x="9957" y="1104"/>
                  </a:lnTo>
                  <a:lnTo>
                    <a:pt x="9433" y="773"/>
                  </a:lnTo>
                  <a:lnTo>
                    <a:pt x="8881" y="497"/>
                  </a:lnTo>
                  <a:lnTo>
                    <a:pt x="8302" y="304"/>
                  </a:lnTo>
                  <a:lnTo>
                    <a:pt x="7668" y="139"/>
                  </a:lnTo>
                  <a:lnTo>
                    <a:pt x="7033" y="28"/>
                  </a:lnTo>
                  <a:lnTo>
                    <a:pt x="67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2"/>
            <p:cNvSpPr/>
            <p:nvPr/>
          </p:nvSpPr>
          <p:spPr>
            <a:xfrm>
              <a:off x="6117090" y="2250158"/>
              <a:ext cx="122940" cy="122923"/>
            </a:xfrm>
            <a:custGeom>
              <a:avLst/>
              <a:gdLst/>
              <a:ahLst/>
              <a:cxnLst/>
              <a:rect l="l" t="t" r="r" b="b"/>
              <a:pathLst>
                <a:path w="7200" h="7199" extrusionOk="0">
                  <a:moveTo>
                    <a:pt x="3228" y="0"/>
                  </a:moveTo>
                  <a:lnTo>
                    <a:pt x="2869" y="55"/>
                  </a:lnTo>
                  <a:lnTo>
                    <a:pt x="2538" y="138"/>
                  </a:lnTo>
                  <a:lnTo>
                    <a:pt x="2207" y="276"/>
                  </a:lnTo>
                  <a:lnTo>
                    <a:pt x="1876" y="414"/>
                  </a:lnTo>
                  <a:lnTo>
                    <a:pt x="1601" y="607"/>
                  </a:lnTo>
                  <a:lnTo>
                    <a:pt x="1325" y="800"/>
                  </a:lnTo>
                  <a:lnTo>
                    <a:pt x="1049" y="1048"/>
                  </a:lnTo>
                  <a:lnTo>
                    <a:pt x="828" y="1296"/>
                  </a:lnTo>
                  <a:lnTo>
                    <a:pt x="608" y="1572"/>
                  </a:lnTo>
                  <a:lnTo>
                    <a:pt x="442" y="1876"/>
                  </a:lnTo>
                  <a:lnTo>
                    <a:pt x="277" y="2179"/>
                  </a:lnTo>
                  <a:lnTo>
                    <a:pt x="166" y="2538"/>
                  </a:lnTo>
                  <a:lnTo>
                    <a:pt x="84" y="2869"/>
                  </a:lnTo>
                  <a:lnTo>
                    <a:pt x="28" y="3227"/>
                  </a:lnTo>
                  <a:lnTo>
                    <a:pt x="1" y="3586"/>
                  </a:lnTo>
                  <a:lnTo>
                    <a:pt x="28" y="3972"/>
                  </a:lnTo>
                  <a:lnTo>
                    <a:pt x="84" y="4330"/>
                  </a:lnTo>
                  <a:lnTo>
                    <a:pt x="166" y="4661"/>
                  </a:lnTo>
                  <a:lnTo>
                    <a:pt x="277" y="4992"/>
                  </a:lnTo>
                  <a:lnTo>
                    <a:pt x="442" y="5323"/>
                  </a:lnTo>
                  <a:lnTo>
                    <a:pt x="608" y="5627"/>
                  </a:lnTo>
                  <a:lnTo>
                    <a:pt x="828" y="5903"/>
                  </a:lnTo>
                  <a:lnTo>
                    <a:pt x="1049" y="6151"/>
                  </a:lnTo>
                  <a:lnTo>
                    <a:pt x="1325" y="6399"/>
                  </a:lnTo>
                  <a:lnTo>
                    <a:pt x="1601" y="6592"/>
                  </a:lnTo>
                  <a:lnTo>
                    <a:pt x="1876" y="6785"/>
                  </a:lnTo>
                  <a:lnTo>
                    <a:pt x="2207" y="6923"/>
                  </a:lnTo>
                  <a:lnTo>
                    <a:pt x="2538" y="7061"/>
                  </a:lnTo>
                  <a:lnTo>
                    <a:pt x="2869" y="7144"/>
                  </a:lnTo>
                  <a:lnTo>
                    <a:pt x="3228" y="7199"/>
                  </a:lnTo>
                  <a:lnTo>
                    <a:pt x="3973" y="7199"/>
                  </a:lnTo>
                  <a:lnTo>
                    <a:pt x="4331" y="7144"/>
                  </a:lnTo>
                  <a:lnTo>
                    <a:pt x="4690" y="7061"/>
                  </a:lnTo>
                  <a:lnTo>
                    <a:pt x="5021" y="6923"/>
                  </a:lnTo>
                  <a:lnTo>
                    <a:pt x="5324" y="6785"/>
                  </a:lnTo>
                  <a:lnTo>
                    <a:pt x="5628" y="6592"/>
                  </a:lnTo>
                  <a:lnTo>
                    <a:pt x="5903" y="6399"/>
                  </a:lnTo>
                  <a:lnTo>
                    <a:pt x="6152" y="6151"/>
                  </a:lnTo>
                  <a:lnTo>
                    <a:pt x="6372" y="5903"/>
                  </a:lnTo>
                  <a:lnTo>
                    <a:pt x="6593" y="5627"/>
                  </a:lnTo>
                  <a:lnTo>
                    <a:pt x="6786" y="5323"/>
                  </a:lnTo>
                  <a:lnTo>
                    <a:pt x="6924" y="4992"/>
                  </a:lnTo>
                  <a:lnTo>
                    <a:pt x="7034" y="4661"/>
                  </a:lnTo>
                  <a:lnTo>
                    <a:pt x="7145" y="4330"/>
                  </a:lnTo>
                  <a:lnTo>
                    <a:pt x="7200" y="3972"/>
                  </a:lnTo>
                  <a:lnTo>
                    <a:pt x="7200" y="3586"/>
                  </a:lnTo>
                  <a:lnTo>
                    <a:pt x="7200" y="3227"/>
                  </a:lnTo>
                  <a:lnTo>
                    <a:pt x="7145" y="2869"/>
                  </a:lnTo>
                  <a:lnTo>
                    <a:pt x="7034" y="2538"/>
                  </a:lnTo>
                  <a:lnTo>
                    <a:pt x="6924" y="2179"/>
                  </a:lnTo>
                  <a:lnTo>
                    <a:pt x="6786" y="1876"/>
                  </a:lnTo>
                  <a:lnTo>
                    <a:pt x="6593" y="1572"/>
                  </a:lnTo>
                  <a:lnTo>
                    <a:pt x="6372" y="1296"/>
                  </a:lnTo>
                  <a:lnTo>
                    <a:pt x="6152" y="1048"/>
                  </a:lnTo>
                  <a:lnTo>
                    <a:pt x="5903" y="800"/>
                  </a:lnTo>
                  <a:lnTo>
                    <a:pt x="5628" y="607"/>
                  </a:lnTo>
                  <a:lnTo>
                    <a:pt x="5324" y="414"/>
                  </a:lnTo>
                  <a:lnTo>
                    <a:pt x="5021" y="276"/>
                  </a:lnTo>
                  <a:lnTo>
                    <a:pt x="4690" y="138"/>
                  </a:lnTo>
                  <a:lnTo>
                    <a:pt x="4331" y="55"/>
                  </a:lnTo>
                  <a:lnTo>
                    <a:pt x="39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2"/>
            <p:cNvSpPr/>
            <p:nvPr/>
          </p:nvSpPr>
          <p:spPr>
            <a:xfrm>
              <a:off x="6293714" y="2381550"/>
              <a:ext cx="461076" cy="259523"/>
            </a:xfrm>
            <a:custGeom>
              <a:avLst/>
              <a:gdLst/>
              <a:ahLst/>
              <a:cxnLst/>
              <a:rect l="l" t="t" r="r" b="b"/>
              <a:pathLst>
                <a:path w="27003" h="15199" extrusionOk="0">
                  <a:moveTo>
                    <a:pt x="303" y="0"/>
                  </a:moveTo>
                  <a:lnTo>
                    <a:pt x="166" y="111"/>
                  </a:lnTo>
                  <a:lnTo>
                    <a:pt x="55" y="221"/>
                  </a:lnTo>
                  <a:lnTo>
                    <a:pt x="0" y="387"/>
                  </a:lnTo>
                  <a:lnTo>
                    <a:pt x="0" y="552"/>
                  </a:lnTo>
                  <a:lnTo>
                    <a:pt x="28" y="635"/>
                  </a:lnTo>
                  <a:lnTo>
                    <a:pt x="55" y="718"/>
                  </a:lnTo>
                  <a:lnTo>
                    <a:pt x="138" y="773"/>
                  </a:lnTo>
                  <a:lnTo>
                    <a:pt x="221" y="828"/>
                  </a:lnTo>
                  <a:lnTo>
                    <a:pt x="26341" y="15143"/>
                  </a:lnTo>
                  <a:lnTo>
                    <a:pt x="26451" y="15171"/>
                  </a:lnTo>
                  <a:lnTo>
                    <a:pt x="26534" y="15198"/>
                  </a:lnTo>
                  <a:lnTo>
                    <a:pt x="26617" y="15198"/>
                  </a:lnTo>
                  <a:lnTo>
                    <a:pt x="26699" y="15171"/>
                  </a:lnTo>
                  <a:lnTo>
                    <a:pt x="26837" y="15088"/>
                  </a:lnTo>
                  <a:lnTo>
                    <a:pt x="26948" y="14950"/>
                  </a:lnTo>
                  <a:lnTo>
                    <a:pt x="27003" y="14784"/>
                  </a:lnTo>
                  <a:lnTo>
                    <a:pt x="27003" y="14619"/>
                  </a:lnTo>
                  <a:lnTo>
                    <a:pt x="26975" y="14564"/>
                  </a:lnTo>
                  <a:lnTo>
                    <a:pt x="26920" y="14481"/>
                  </a:lnTo>
                  <a:lnTo>
                    <a:pt x="26865" y="14398"/>
                  </a:lnTo>
                  <a:lnTo>
                    <a:pt x="26782" y="14343"/>
                  </a:lnTo>
                  <a:lnTo>
                    <a:pt x="662" y="56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2"/>
            <p:cNvSpPr/>
            <p:nvPr/>
          </p:nvSpPr>
          <p:spPr>
            <a:xfrm>
              <a:off x="5589148" y="2381550"/>
              <a:ext cx="461093" cy="259523"/>
            </a:xfrm>
            <a:custGeom>
              <a:avLst/>
              <a:gdLst/>
              <a:ahLst/>
              <a:cxnLst/>
              <a:rect l="l" t="t" r="r" b="b"/>
              <a:pathLst>
                <a:path w="27004" h="15199" extrusionOk="0">
                  <a:moveTo>
                    <a:pt x="26452" y="0"/>
                  </a:moveTo>
                  <a:lnTo>
                    <a:pt x="26341" y="56"/>
                  </a:lnTo>
                  <a:lnTo>
                    <a:pt x="221" y="14343"/>
                  </a:lnTo>
                  <a:lnTo>
                    <a:pt x="138" y="14398"/>
                  </a:lnTo>
                  <a:lnTo>
                    <a:pt x="55" y="14481"/>
                  </a:lnTo>
                  <a:lnTo>
                    <a:pt x="28" y="14564"/>
                  </a:lnTo>
                  <a:lnTo>
                    <a:pt x="0" y="14619"/>
                  </a:lnTo>
                  <a:lnTo>
                    <a:pt x="0" y="14784"/>
                  </a:lnTo>
                  <a:lnTo>
                    <a:pt x="55" y="14950"/>
                  </a:lnTo>
                  <a:lnTo>
                    <a:pt x="138" y="15088"/>
                  </a:lnTo>
                  <a:lnTo>
                    <a:pt x="304" y="15171"/>
                  </a:lnTo>
                  <a:lnTo>
                    <a:pt x="386" y="15198"/>
                  </a:lnTo>
                  <a:lnTo>
                    <a:pt x="469" y="15198"/>
                  </a:lnTo>
                  <a:lnTo>
                    <a:pt x="552" y="15171"/>
                  </a:lnTo>
                  <a:lnTo>
                    <a:pt x="635" y="15143"/>
                  </a:lnTo>
                  <a:lnTo>
                    <a:pt x="26782" y="828"/>
                  </a:lnTo>
                  <a:lnTo>
                    <a:pt x="26865" y="773"/>
                  </a:lnTo>
                  <a:lnTo>
                    <a:pt x="26920" y="718"/>
                  </a:lnTo>
                  <a:lnTo>
                    <a:pt x="26976" y="635"/>
                  </a:lnTo>
                  <a:lnTo>
                    <a:pt x="27003" y="552"/>
                  </a:lnTo>
                  <a:lnTo>
                    <a:pt x="27003" y="387"/>
                  </a:lnTo>
                  <a:lnTo>
                    <a:pt x="26948" y="221"/>
                  </a:lnTo>
                  <a:lnTo>
                    <a:pt x="26838" y="111"/>
                  </a:lnTo>
                  <a:lnTo>
                    <a:pt x="267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2"/>
            <p:cNvSpPr/>
            <p:nvPr/>
          </p:nvSpPr>
          <p:spPr>
            <a:xfrm>
              <a:off x="6170791" y="1639316"/>
              <a:ext cx="15555" cy="523246"/>
            </a:xfrm>
            <a:custGeom>
              <a:avLst/>
              <a:gdLst/>
              <a:ahLst/>
              <a:cxnLst/>
              <a:rect l="l" t="t" r="r" b="b"/>
              <a:pathLst>
                <a:path w="911" h="30644" extrusionOk="0">
                  <a:moveTo>
                    <a:pt x="469" y="0"/>
                  </a:moveTo>
                  <a:lnTo>
                    <a:pt x="304" y="28"/>
                  </a:lnTo>
                  <a:lnTo>
                    <a:pt x="138" y="110"/>
                  </a:lnTo>
                  <a:lnTo>
                    <a:pt x="83" y="166"/>
                  </a:lnTo>
                  <a:lnTo>
                    <a:pt x="55" y="248"/>
                  </a:lnTo>
                  <a:lnTo>
                    <a:pt x="28" y="331"/>
                  </a:lnTo>
                  <a:lnTo>
                    <a:pt x="0" y="414"/>
                  </a:lnTo>
                  <a:lnTo>
                    <a:pt x="0" y="30230"/>
                  </a:lnTo>
                  <a:lnTo>
                    <a:pt x="28" y="30313"/>
                  </a:lnTo>
                  <a:lnTo>
                    <a:pt x="55" y="30396"/>
                  </a:lnTo>
                  <a:lnTo>
                    <a:pt x="83" y="30478"/>
                  </a:lnTo>
                  <a:lnTo>
                    <a:pt x="138" y="30533"/>
                  </a:lnTo>
                  <a:lnTo>
                    <a:pt x="304" y="30616"/>
                  </a:lnTo>
                  <a:lnTo>
                    <a:pt x="469" y="30644"/>
                  </a:lnTo>
                  <a:lnTo>
                    <a:pt x="635" y="30616"/>
                  </a:lnTo>
                  <a:lnTo>
                    <a:pt x="772" y="30533"/>
                  </a:lnTo>
                  <a:lnTo>
                    <a:pt x="828" y="30478"/>
                  </a:lnTo>
                  <a:lnTo>
                    <a:pt x="883" y="30396"/>
                  </a:lnTo>
                  <a:lnTo>
                    <a:pt x="910" y="30313"/>
                  </a:lnTo>
                  <a:lnTo>
                    <a:pt x="910" y="30230"/>
                  </a:lnTo>
                  <a:lnTo>
                    <a:pt x="910" y="414"/>
                  </a:lnTo>
                  <a:lnTo>
                    <a:pt x="910" y="331"/>
                  </a:lnTo>
                  <a:lnTo>
                    <a:pt x="883" y="248"/>
                  </a:lnTo>
                  <a:lnTo>
                    <a:pt x="828" y="166"/>
                  </a:lnTo>
                  <a:lnTo>
                    <a:pt x="772" y="110"/>
                  </a:lnTo>
                  <a:lnTo>
                    <a:pt x="635" y="28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52"/>
          <p:cNvGrpSpPr/>
          <p:nvPr/>
        </p:nvGrpSpPr>
        <p:grpSpPr>
          <a:xfrm>
            <a:off x="3729305" y="1396766"/>
            <a:ext cx="1592824" cy="1362978"/>
            <a:chOff x="3729305" y="1396766"/>
            <a:chExt cx="1592824" cy="1362978"/>
          </a:xfrm>
        </p:grpSpPr>
        <p:sp>
          <p:nvSpPr>
            <p:cNvPr id="405" name="Google Shape;405;p52"/>
            <p:cNvSpPr/>
            <p:nvPr/>
          </p:nvSpPr>
          <p:spPr>
            <a:xfrm>
              <a:off x="4421628" y="1396766"/>
              <a:ext cx="207717" cy="915100"/>
            </a:xfrm>
            <a:custGeom>
              <a:avLst/>
              <a:gdLst/>
              <a:ahLst/>
              <a:cxnLst/>
              <a:rect l="l" t="t" r="r" b="b"/>
              <a:pathLst>
                <a:path w="12165" h="53593" extrusionOk="0">
                  <a:moveTo>
                    <a:pt x="6096" y="0"/>
                  </a:moveTo>
                  <a:lnTo>
                    <a:pt x="5462" y="1186"/>
                  </a:lnTo>
                  <a:lnTo>
                    <a:pt x="4882" y="2400"/>
                  </a:lnTo>
                  <a:lnTo>
                    <a:pt x="4331" y="3614"/>
                  </a:lnTo>
                  <a:lnTo>
                    <a:pt x="3834" y="4827"/>
                  </a:lnTo>
                  <a:lnTo>
                    <a:pt x="3365" y="6041"/>
                  </a:lnTo>
                  <a:lnTo>
                    <a:pt x="2924" y="7254"/>
                  </a:lnTo>
                  <a:lnTo>
                    <a:pt x="2538" y="8468"/>
                  </a:lnTo>
                  <a:lnTo>
                    <a:pt x="2152" y="9654"/>
                  </a:lnTo>
                  <a:lnTo>
                    <a:pt x="1821" y="10868"/>
                  </a:lnTo>
                  <a:lnTo>
                    <a:pt x="1517" y="12081"/>
                  </a:lnTo>
                  <a:lnTo>
                    <a:pt x="1242" y="13267"/>
                  </a:lnTo>
                  <a:lnTo>
                    <a:pt x="1021" y="14481"/>
                  </a:lnTo>
                  <a:lnTo>
                    <a:pt x="800" y="15667"/>
                  </a:lnTo>
                  <a:lnTo>
                    <a:pt x="607" y="16853"/>
                  </a:lnTo>
                  <a:lnTo>
                    <a:pt x="442" y="18039"/>
                  </a:lnTo>
                  <a:lnTo>
                    <a:pt x="331" y="19197"/>
                  </a:lnTo>
                  <a:lnTo>
                    <a:pt x="221" y="20356"/>
                  </a:lnTo>
                  <a:lnTo>
                    <a:pt x="138" y="21514"/>
                  </a:lnTo>
                  <a:lnTo>
                    <a:pt x="56" y="22673"/>
                  </a:lnTo>
                  <a:lnTo>
                    <a:pt x="28" y="23804"/>
                  </a:lnTo>
                  <a:lnTo>
                    <a:pt x="0" y="24935"/>
                  </a:lnTo>
                  <a:lnTo>
                    <a:pt x="0" y="26038"/>
                  </a:lnTo>
                  <a:lnTo>
                    <a:pt x="28" y="27141"/>
                  </a:lnTo>
                  <a:lnTo>
                    <a:pt x="83" y="28244"/>
                  </a:lnTo>
                  <a:lnTo>
                    <a:pt x="138" y="29320"/>
                  </a:lnTo>
                  <a:lnTo>
                    <a:pt x="221" y="30368"/>
                  </a:lnTo>
                  <a:lnTo>
                    <a:pt x="414" y="32464"/>
                  </a:lnTo>
                  <a:lnTo>
                    <a:pt x="662" y="34478"/>
                  </a:lnTo>
                  <a:lnTo>
                    <a:pt x="966" y="36409"/>
                  </a:lnTo>
                  <a:lnTo>
                    <a:pt x="1297" y="38284"/>
                  </a:lnTo>
                  <a:lnTo>
                    <a:pt x="1683" y="40077"/>
                  </a:lnTo>
                  <a:lnTo>
                    <a:pt x="2069" y="41787"/>
                  </a:lnTo>
                  <a:lnTo>
                    <a:pt x="2483" y="43414"/>
                  </a:lnTo>
                  <a:lnTo>
                    <a:pt x="2897" y="44932"/>
                  </a:lnTo>
                  <a:lnTo>
                    <a:pt x="3338" y="46338"/>
                  </a:lnTo>
                  <a:lnTo>
                    <a:pt x="3752" y="47635"/>
                  </a:lnTo>
                  <a:lnTo>
                    <a:pt x="4165" y="48821"/>
                  </a:lnTo>
                  <a:lnTo>
                    <a:pt x="4551" y="49896"/>
                  </a:lnTo>
                  <a:lnTo>
                    <a:pt x="4910" y="50862"/>
                  </a:lnTo>
                  <a:lnTo>
                    <a:pt x="5544" y="52351"/>
                  </a:lnTo>
                  <a:lnTo>
                    <a:pt x="5931" y="53289"/>
                  </a:lnTo>
                  <a:lnTo>
                    <a:pt x="6096" y="53592"/>
                  </a:lnTo>
                  <a:lnTo>
                    <a:pt x="6234" y="53289"/>
                  </a:lnTo>
                  <a:lnTo>
                    <a:pt x="6648" y="52351"/>
                  </a:lnTo>
                  <a:lnTo>
                    <a:pt x="7255" y="50862"/>
                  </a:lnTo>
                  <a:lnTo>
                    <a:pt x="7641" y="49896"/>
                  </a:lnTo>
                  <a:lnTo>
                    <a:pt x="8027" y="48821"/>
                  </a:lnTo>
                  <a:lnTo>
                    <a:pt x="8441" y="47635"/>
                  </a:lnTo>
                  <a:lnTo>
                    <a:pt x="8854" y="46338"/>
                  </a:lnTo>
                  <a:lnTo>
                    <a:pt x="9268" y="44932"/>
                  </a:lnTo>
                  <a:lnTo>
                    <a:pt x="9709" y="43414"/>
                  </a:lnTo>
                  <a:lnTo>
                    <a:pt x="10123" y="41787"/>
                  </a:lnTo>
                  <a:lnTo>
                    <a:pt x="10509" y="40077"/>
                  </a:lnTo>
                  <a:lnTo>
                    <a:pt x="10895" y="38284"/>
                  </a:lnTo>
                  <a:lnTo>
                    <a:pt x="11226" y="36409"/>
                  </a:lnTo>
                  <a:lnTo>
                    <a:pt x="11530" y="34478"/>
                  </a:lnTo>
                  <a:lnTo>
                    <a:pt x="11778" y="32464"/>
                  </a:lnTo>
                  <a:lnTo>
                    <a:pt x="11971" y="30368"/>
                  </a:lnTo>
                  <a:lnTo>
                    <a:pt x="12054" y="29320"/>
                  </a:lnTo>
                  <a:lnTo>
                    <a:pt x="12109" y="28244"/>
                  </a:lnTo>
                  <a:lnTo>
                    <a:pt x="12164" y="27141"/>
                  </a:lnTo>
                  <a:lnTo>
                    <a:pt x="12164" y="26038"/>
                  </a:lnTo>
                  <a:lnTo>
                    <a:pt x="12164" y="24935"/>
                  </a:lnTo>
                  <a:lnTo>
                    <a:pt x="12164" y="23804"/>
                  </a:lnTo>
                  <a:lnTo>
                    <a:pt x="12109" y="22673"/>
                  </a:lnTo>
                  <a:lnTo>
                    <a:pt x="12054" y="21514"/>
                  </a:lnTo>
                  <a:lnTo>
                    <a:pt x="11971" y="20356"/>
                  </a:lnTo>
                  <a:lnTo>
                    <a:pt x="11861" y="19197"/>
                  </a:lnTo>
                  <a:lnTo>
                    <a:pt x="11723" y="18039"/>
                  </a:lnTo>
                  <a:lnTo>
                    <a:pt x="11585" y="16853"/>
                  </a:lnTo>
                  <a:lnTo>
                    <a:pt x="11392" y="15667"/>
                  </a:lnTo>
                  <a:lnTo>
                    <a:pt x="11171" y="14481"/>
                  </a:lnTo>
                  <a:lnTo>
                    <a:pt x="10923" y="13267"/>
                  </a:lnTo>
                  <a:lnTo>
                    <a:pt x="10675" y="12081"/>
                  </a:lnTo>
                  <a:lnTo>
                    <a:pt x="10371" y="10868"/>
                  </a:lnTo>
                  <a:lnTo>
                    <a:pt x="10013" y="9654"/>
                  </a:lnTo>
                  <a:lnTo>
                    <a:pt x="9654" y="8468"/>
                  </a:lnTo>
                  <a:lnTo>
                    <a:pt x="9268" y="7254"/>
                  </a:lnTo>
                  <a:lnTo>
                    <a:pt x="8827" y="6041"/>
                  </a:lnTo>
                  <a:lnTo>
                    <a:pt x="8358" y="4827"/>
                  </a:lnTo>
                  <a:lnTo>
                    <a:pt x="7834" y="3614"/>
                  </a:lnTo>
                  <a:lnTo>
                    <a:pt x="7310" y="2400"/>
                  </a:lnTo>
                  <a:lnTo>
                    <a:pt x="6703" y="118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2"/>
            <p:cNvSpPr/>
            <p:nvPr/>
          </p:nvSpPr>
          <p:spPr>
            <a:xfrm>
              <a:off x="3729305" y="2311850"/>
              <a:ext cx="796429" cy="447894"/>
            </a:xfrm>
            <a:custGeom>
              <a:avLst/>
              <a:gdLst/>
              <a:ahLst/>
              <a:cxnLst/>
              <a:rect l="l" t="t" r="r" b="b"/>
              <a:pathLst>
                <a:path w="46643" h="26231" extrusionOk="0">
                  <a:moveTo>
                    <a:pt x="46642" y="0"/>
                  </a:moveTo>
                  <a:lnTo>
                    <a:pt x="46283" y="28"/>
                  </a:lnTo>
                  <a:lnTo>
                    <a:pt x="45263" y="138"/>
                  </a:lnTo>
                  <a:lnTo>
                    <a:pt x="43663" y="331"/>
                  </a:lnTo>
                  <a:lnTo>
                    <a:pt x="42670" y="469"/>
                  </a:lnTo>
                  <a:lnTo>
                    <a:pt x="41539" y="662"/>
                  </a:lnTo>
                  <a:lnTo>
                    <a:pt x="40326" y="883"/>
                  </a:lnTo>
                  <a:lnTo>
                    <a:pt x="38974" y="1131"/>
                  </a:lnTo>
                  <a:lnTo>
                    <a:pt x="37540" y="1462"/>
                  </a:lnTo>
                  <a:lnTo>
                    <a:pt x="35995" y="1821"/>
                  </a:lnTo>
                  <a:lnTo>
                    <a:pt x="34396" y="2262"/>
                  </a:lnTo>
                  <a:lnTo>
                    <a:pt x="32713" y="2758"/>
                  </a:lnTo>
                  <a:lnTo>
                    <a:pt x="30975" y="3283"/>
                  </a:lnTo>
                  <a:lnTo>
                    <a:pt x="29183" y="3917"/>
                  </a:lnTo>
                  <a:lnTo>
                    <a:pt x="27335" y="4606"/>
                  </a:lnTo>
                  <a:lnTo>
                    <a:pt x="25459" y="5379"/>
                  </a:lnTo>
                  <a:lnTo>
                    <a:pt x="23556" y="6206"/>
                  </a:lnTo>
                  <a:lnTo>
                    <a:pt x="22591" y="6675"/>
                  </a:lnTo>
                  <a:lnTo>
                    <a:pt x="21625" y="7144"/>
                  </a:lnTo>
                  <a:lnTo>
                    <a:pt x="20660" y="7640"/>
                  </a:lnTo>
                  <a:lnTo>
                    <a:pt x="19694" y="8165"/>
                  </a:lnTo>
                  <a:lnTo>
                    <a:pt x="18729" y="8716"/>
                  </a:lnTo>
                  <a:lnTo>
                    <a:pt x="17736" y="9268"/>
                  </a:lnTo>
                  <a:lnTo>
                    <a:pt x="16771" y="9875"/>
                  </a:lnTo>
                  <a:lnTo>
                    <a:pt x="15805" y="10481"/>
                  </a:lnTo>
                  <a:lnTo>
                    <a:pt x="14840" y="11116"/>
                  </a:lnTo>
                  <a:lnTo>
                    <a:pt x="13875" y="11778"/>
                  </a:lnTo>
                  <a:lnTo>
                    <a:pt x="12937" y="12467"/>
                  </a:lnTo>
                  <a:lnTo>
                    <a:pt x="11971" y="13184"/>
                  </a:lnTo>
                  <a:lnTo>
                    <a:pt x="11034" y="13929"/>
                  </a:lnTo>
                  <a:lnTo>
                    <a:pt x="10096" y="14701"/>
                  </a:lnTo>
                  <a:lnTo>
                    <a:pt x="9186" y="15501"/>
                  </a:lnTo>
                  <a:lnTo>
                    <a:pt x="8275" y="16329"/>
                  </a:lnTo>
                  <a:lnTo>
                    <a:pt x="7365" y="17156"/>
                  </a:lnTo>
                  <a:lnTo>
                    <a:pt x="6483" y="18039"/>
                  </a:lnTo>
                  <a:lnTo>
                    <a:pt x="5628" y="18977"/>
                  </a:lnTo>
                  <a:lnTo>
                    <a:pt x="4773" y="19915"/>
                  </a:lnTo>
                  <a:lnTo>
                    <a:pt x="3917" y="20880"/>
                  </a:lnTo>
                  <a:lnTo>
                    <a:pt x="3090" y="21873"/>
                  </a:lnTo>
                  <a:lnTo>
                    <a:pt x="2290" y="22921"/>
                  </a:lnTo>
                  <a:lnTo>
                    <a:pt x="1518" y="23997"/>
                  </a:lnTo>
                  <a:lnTo>
                    <a:pt x="746" y="25100"/>
                  </a:lnTo>
                  <a:lnTo>
                    <a:pt x="1" y="26231"/>
                  </a:lnTo>
                  <a:lnTo>
                    <a:pt x="1352" y="26176"/>
                  </a:lnTo>
                  <a:lnTo>
                    <a:pt x="2676" y="26093"/>
                  </a:lnTo>
                  <a:lnTo>
                    <a:pt x="4000" y="25983"/>
                  </a:lnTo>
                  <a:lnTo>
                    <a:pt x="5297" y="25817"/>
                  </a:lnTo>
                  <a:lnTo>
                    <a:pt x="6593" y="25652"/>
                  </a:lnTo>
                  <a:lnTo>
                    <a:pt x="7862" y="25431"/>
                  </a:lnTo>
                  <a:lnTo>
                    <a:pt x="9103" y="25183"/>
                  </a:lnTo>
                  <a:lnTo>
                    <a:pt x="10344" y="24934"/>
                  </a:lnTo>
                  <a:lnTo>
                    <a:pt x="11558" y="24631"/>
                  </a:lnTo>
                  <a:lnTo>
                    <a:pt x="12744" y="24300"/>
                  </a:lnTo>
                  <a:lnTo>
                    <a:pt x="13930" y="23969"/>
                  </a:lnTo>
                  <a:lnTo>
                    <a:pt x="15088" y="23583"/>
                  </a:lnTo>
                  <a:lnTo>
                    <a:pt x="16219" y="23197"/>
                  </a:lnTo>
                  <a:lnTo>
                    <a:pt x="17350" y="22783"/>
                  </a:lnTo>
                  <a:lnTo>
                    <a:pt x="18453" y="22342"/>
                  </a:lnTo>
                  <a:lnTo>
                    <a:pt x="19529" y="21873"/>
                  </a:lnTo>
                  <a:lnTo>
                    <a:pt x="20605" y="21404"/>
                  </a:lnTo>
                  <a:lnTo>
                    <a:pt x="21653" y="20907"/>
                  </a:lnTo>
                  <a:lnTo>
                    <a:pt x="22673" y="20411"/>
                  </a:lnTo>
                  <a:lnTo>
                    <a:pt x="23666" y="19887"/>
                  </a:lnTo>
                  <a:lnTo>
                    <a:pt x="24659" y="19335"/>
                  </a:lnTo>
                  <a:lnTo>
                    <a:pt x="25625" y="18784"/>
                  </a:lnTo>
                  <a:lnTo>
                    <a:pt x="26590" y="18232"/>
                  </a:lnTo>
                  <a:lnTo>
                    <a:pt x="27500" y="17680"/>
                  </a:lnTo>
                  <a:lnTo>
                    <a:pt x="28410" y="17101"/>
                  </a:lnTo>
                  <a:lnTo>
                    <a:pt x="29321" y="16494"/>
                  </a:lnTo>
                  <a:lnTo>
                    <a:pt x="31031" y="15308"/>
                  </a:lnTo>
                  <a:lnTo>
                    <a:pt x="32658" y="14095"/>
                  </a:lnTo>
                  <a:lnTo>
                    <a:pt x="34203" y="12881"/>
                  </a:lnTo>
                  <a:lnTo>
                    <a:pt x="35664" y="11667"/>
                  </a:lnTo>
                  <a:lnTo>
                    <a:pt x="37044" y="10481"/>
                  </a:lnTo>
                  <a:lnTo>
                    <a:pt x="38340" y="9295"/>
                  </a:lnTo>
                  <a:lnTo>
                    <a:pt x="39526" y="8137"/>
                  </a:lnTo>
                  <a:lnTo>
                    <a:pt x="40657" y="7034"/>
                  </a:lnTo>
                  <a:lnTo>
                    <a:pt x="41677" y="5958"/>
                  </a:lnTo>
                  <a:lnTo>
                    <a:pt x="42588" y="4965"/>
                  </a:lnTo>
                  <a:lnTo>
                    <a:pt x="43443" y="4027"/>
                  </a:lnTo>
                  <a:lnTo>
                    <a:pt x="44187" y="3145"/>
                  </a:lnTo>
                  <a:lnTo>
                    <a:pt x="44822" y="2372"/>
                  </a:lnTo>
                  <a:lnTo>
                    <a:pt x="45815" y="1104"/>
                  </a:lnTo>
                  <a:lnTo>
                    <a:pt x="46421" y="304"/>
                  </a:lnTo>
                  <a:lnTo>
                    <a:pt x="466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2"/>
            <p:cNvSpPr/>
            <p:nvPr/>
          </p:nvSpPr>
          <p:spPr>
            <a:xfrm>
              <a:off x="4525717" y="2311850"/>
              <a:ext cx="796412" cy="447894"/>
            </a:xfrm>
            <a:custGeom>
              <a:avLst/>
              <a:gdLst/>
              <a:ahLst/>
              <a:cxnLst/>
              <a:rect l="l" t="t" r="r" b="b"/>
              <a:pathLst>
                <a:path w="46642" h="26231" extrusionOk="0">
                  <a:moveTo>
                    <a:pt x="0" y="0"/>
                  </a:moveTo>
                  <a:lnTo>
                    <a:pt x="193" y="304"/>
                  </a:lnTo>
                  <a:lnTo>
                    <a:pt x="800" y="1104"/>
                  </a:lnTo>
                  <a:lnTo>
                    <a:pt x="1820" y="2372"/>
                  </a:lnTo>
                  <a:lnTo>
                    <a:pt x="2455" y="3145"/>
                  </a:lnTo>
                  <a:lnTo>
                    <a:pt x="3200" y="4027"/>
                  </a:lnTo>
                  <a:lnTo>
                    <a:pt x="4027" y="4965"/>
                  </a:lnTo>
                  <a:lnTo>
                    <a:pt x="4965" y="5958"/>
                  </a:lnTo>
                  <a:lnTo>
                    <a:pt x="5985" y="7034"/>
                  </a:lnTo>
                  <a:lnTo>
                    <a:pt x="7089" y="8137"/>
                  </a:lnTo>
                  <a:lnTo>
                    <a:pt x="8302" y="9295"/>
                  </a:lnTo>
                  <a:lnTo>
                    <a:pt x="9599" y="10481"/>
                  </a:lnTo>
                  <a:lnTo>
                    <a:pt x="10978" y="11667"/>
                  </a:lnTo>
                  <a:lnTo>
                    <a:pt x="12440" y="12881"/>
                  </a:lnTo>
                  <a:lnTo>
                    <a:pt x="13984" y="14095"/>
                  </a:lnTo>
                  <a:lnTo>
                    <a:pt x="15612" y="15308"/>
                  </a:lnTo>
                  <a:lnTo>
                    <a:pt x="17322" y="16494"/>
                  </a:lnTo>
                  <a:lnTo>
                    <a:pt x="18204" y="17101"/>
                  </a:lnTo>
                  <a:lnTo>
                    <a:pt x="19114" y="17680"/>
                  </a:lnTo>
                  <a:lnTo>
                    <a:pt x="20052" y="18232"/>
                  </a:lnTo>
                  <a:lnTo>
                    <a:pt x="20990" y="18784"/>
                  </a:lnTo>
                  <a:lnTo>
                    <a:pt x="21983" y="19335"/>
                  </a:lnTo>
                  <a:lnTo>
                    <a:pt x="22948" y="19887"/>
                  </a:lnTo>
                  <a:lnTo>
                    <a:pt x="23969" y="20411"/>
                  </a:lnTo>
                  <a:lnTo>
                    <a:pt x="24989" y="20907"/>
                  </a:lnTo>
                  <a:lnTo>
                    <a:pt x="26038" y="21404"/>
                  </a:lnTo>
                  <a:lnTo>
                    <a:pt x="27113" y="21873"/>
                  </a:lnTo>
                  <a:lnTo>
                    <a:pt x="28189" y="22342"/>
                  </a:lnTo>
                  <a:lnTo>
                    <a:pt x="29292" y="22783"/>
                  </a:lnTo>
                  <a:lnTo>
                    <a:pt x="30423" y="23197"/>
                  </a:lnTo>
                  <a:lnTo>
                    <a:pt x="31554" y="23583"/>
                  </a:lnTo>
                  <a:lnTo>
                    <a:pt x="32712" y="23969"/>
                  </a:lnTo>
                  <a:lnTo>
                    <a:pt x="33898" y="24300"/>
                  </a:lnTo>
                  <a:lnTo>
                    <a:pt x="35084" y="24631"/>
                  </a:lnTo>
                  <a:lnTo>
                    <a:pt x="36298" y="24934"/>
                  </a:lnTo>
                  <a:lnTo>
                    <a:pt x="37539" y="25183"/>
                  </a:lnTo>
                  <a:lnTo>
                    <a:pt x="38780" y="25431"/>
                  </a:lnTo>
                  <a:lnTo>
                    <a:pt x="40049" y="25652"/>
                  </a:lnTo>
                  <a:lnTo>
                    <a:pt x="41346" y="25817"/>
                  </a:lnTo>
                  <a:lnTo>
                    <a:pt x="42642" y="25983"/>
                  </a:lnTo>
                  <a:lnTo>
                    <a:pt x="43966" y="26093"/>
                  </a:lnTo>
                  <a:lnTo>
                    <a:pt x="45290" y="26176"/>
                  </a:lnTo>
                  <a:lnTo>
                    <a:pt x="46641" y="26231"/>
                  </a:lnTo>
                  <a:lnTo>
                    <a:pt x="45897" y="25100"/>
                  </a:lnTo>
                  <a:lnTo>
                    <a:pt x="45124" y="23997"/>
                  </a:lnTo>
                  <a:lnTo>
                    <a:pt x="44352" y="22921"/>
                  </a:lnTo>
                  <a:lnTo>
                    <a:pt x="43552" y="21873"/>
                  </a:lnTo>
                  <a:lnTo>
                    <a:pt x="42725" y="20880"/>
                  </a:lnTo>
                  <a:lnTo>
                    <a:pt x="41870" y="19915"/>
                  </a:lnTo>
                  <a:lnTo>
                    <a:pt x="41015" y="18977"/>
                  </a:lnTo>
                  <a:lnTo>
                    <a:pt x="40160" y="18039"/>
                  </a:lnTo>
                  <a:lnTo>
                    <a:pt x="39249" y="17156"/>
                  </a:lnTo>
                  <a:lnTo>
                    <a:pt x="38367" y="16329"/>
                  </a:lnTo>
                  <a:lnTo>
                    <a:pt x="37456" y="15501"/>
                  </a:lnTo>
                  <a:lnTo>
                    <a:pt x="36519" y="14701"/>
                  </a:lnTo>
                  <a:lnTo>
                    <a:pt x="35608" y="13929"/>
                  </a:lnTo>
                  <a:lnTo>
                    <a:pt x="34643" y="13184"/>
                  </a:lnTo>
                  <a:lnTo>
                    <a:pt x="33705" y="12467"/>
                  </a:lnTo>
                  <a:lnTo>
                    <a:pt x="32768" y="11778"/>
                  </a:lnTo>
                  <a:lnTo>
                    <a:pt x="31802" y="11116"/>
                  </a:lnTo>
                  <a:lnTo>
                    <a:pt x="30837" y="10481"/>
                  </a:lnTo>
                  <a:lnTo>
                    <a:pt x="29871" y="9875"/>
                  </a:lnTo>
                  <a:lnTo>
                    <a:pt x="28878" y="9268"/>
                  </a:lnTo>
                  <a:lnTo>
                    <a:pt x="27913" y="8716"/>
                  </a:lnTo>
                  <a:lnTo>
                    <a:pt x="26948" y="8165"/>
                  </a:lnTo>
                  <a:lnTo>
                    <a:pt x="25982" y="7640"/>
                  </a:lnTo>
                  <a:lnTo>
                    <a:pt x="25017" y="7144"/>
                  </a:lnTo>
                  <a:lnTo>
                    <a:pt x="24052" y="6675"/>
                  </a:lnTo>
                  <a:lnTo>
                    <a:pt x="23086" y="6206"/>
                  </a:lnTo>
                  <a:lnTo>
                    <a:pt x="21183" y="5379"/>
                  </a:lnTo>
                  <a:lnTo>
                    <a:pt x="19307" y="4606"/>
                  </a:lnTo>
                  <a:lnTo>
                    <a:pt x="17459" y="3917"/>
                  </a:lnTo>
                  <a:lnTo>
                    <a:pt x="15667" y="3283"/>
                  </a:lnTo>
                  <a:lnTo>
                    <a:pt x="13929" y="2758"/>
                  </a:lnTo>
                  <a:lnTo>
                    <a:pt x="12246" y="2262"/>
                  </a:lnTo>
                  <a:lnTo>
                    <a:pt x="10619" y="1821"/>
                  </a:lnTo>
                  <a:lnTo>
                    <a:pt x="9102" y="1462"/>
                  </a:lnTo>
                  <a:lnTo>
                    <a:pt x="7668" y="1131"/>
                  </a:lnTo>
                  <a:lnTo>
                    <a:pt x="6316" y="883"/>
                  </a:lnTo>
                  <a:lnTo>
                    <a:pt x="5075" y="662"/>
                  </a:lnTo>
                  <a:lnTo>
                    <a:pt x="3972" y="469"/>
                  </a:lnTo>
                  <a:lnTo>
                    <a:pt x="2951" y="331"/>
                  </a:lnTo>
                  <a:lnTo>
                    <a:pt x="1352" y="138"/>
                  </a:lnTo>
                  <a:lnTo>
                    <a:pt x="35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2"/>
            <p:cNvSpPr/>
            <p:nvPr/>
          </p:nvSpPr>
          <p:spPr>
            <a:xfrm>
              <a:off x="4395247" y="2180918"/>
              <a:ext cx="260940" cy="261879"/>
            </a:xfrm>
            <a:custGeom>
              <a:avLst/>
              <a:gdLst/>
              <a:ahLst/>
              <a:cxnLst/>
              <a:rect l="l" t="t" r="r" b="b"/>
              <a:pathLst>
                <a:path w="15282" h="15337" extrusionOk="0">
                  <a:moveTo>
                    <a:pt x="7641" y="0"/>
                  </a:moveTo>
                  <a:lnTo>
                    <a:pt x="7255" y="28"/>
                  </a:lnTo>
                  <a:lnTo>
                    <a:pt x="6869" y="56"/>
                  </a:lnTo>
                  <a:lnTo>
                    <a:pt x="6483" y="111"/>
                  </a:lnTo>
                  <a:lnTo>
                    <a:pt x="6096" y="166"/>
                  </a:lnTo>
                  <a:lnTo>
                    <a:pt x="5738" y="249"/>
                  </a:lnTo>
                  <a:lnTo>
                    <a:pt x="5379" y="359"/>
                  </a:lnTo>
                  <a:lnTo>
                    <a:pt x="5021" y="469"/>
                  </a:lnTo>
                  <a:lnTo>
                    <a:pt x="4662" y="607"/>
                  </a:lnTo>
                  <a:lnTo>
                    <a:pt x="4331" y="773"/>
                  </a:lnTo>
                  <a:lnTo>
                    <a:pt x="4000" y="938"/>
                  </a:lnTo>
                  <a:lnTo>
                    <a:pt x="3669" y="1131"/>
                  </a:lnTo>
                  <a:lnTo>
                    <a:pt x="3366" y="1324"/>
                  </a:lnTo>
                  <a:lnTo>
                    <a:pt x="3062" y="1545"/>
                  </a:lnTo>
                  <a:lnTo>
                    <a:pt x="2787" y="1766"/>
                  </a:lnTo>
                  <a:lnTo>
                    <a:pt x="2511" y="2014"/>
                  </a:lnTo>
                  <a:lnTo>
                    <a:pt x="2235" y="2262"/>
                  </a:lnTo>
                  <a:lnTo>
                    <a:pt x="1987" y="2510"/>
                  </a:lnTo>
                  <a:lnTo>
                    <a:pt x="1739" y="2814"/>
                  </a:lnTo>
                  <a:lnTo>
                    <a:pt x="1518" y="3090"/>
                  </a:lnTo>
                  <a:lnTo>
                    <a:pt x="1297" y="3393"/>
                  </a:lnTo>
                  <a:lnTo>
                    <a:pt x="1104" y="3696"/>
                  </a:lnTo>
                  <a:lnTo>
                    <a:pt x="911" y="4027"/>
                  </a:lnTo>
                  <a:lnTo>
                    <a:pt x="746" y="4358"/>
                  </a:lnTo>
                  <a:lnTo>
                    <a:pt x="608" y="4689"/>
                  </a:lnTo>
                  <a:lnTo>
                    <a:pt x="470" y="5048"/>
                  </a:lnTo>
                  <a:lnTo>
                    <a:pt x="332" y="5407"/>
                  </a:lnTo>
                  <a:lnTo>
                    <a:pt x="249" y="5765"/>
                  </a:lnTo>
                  <a:lnTo>
                    <a:pt x="166" y="6124"/>
                  </a:lnTo>
                  <a:lnTo>
                    <a:pt x="84" y="6510"/>
                  </a:lnTo>
                  <a:lnTo>
                    <a:pt x="28" y="6896"/>
                  </a:lnTo>
                  <a:lnTo>
                    <a:pt x="1" y="7282"/>
                  </a:lnTo>
                  <a:lnTo>
                    <a:pt x="1" y="7668"/>
                  </a:lnTo>
                  <a:lnTo>
                    <a:pt x="1" y="8054"/>
                  </a:lnTo>
                  <a:lnTo>
                    <a:pt x="28" y="8468"/>
                  </a:lnTo>
                  <a:lnTo>
                    <a:pt x="84" y="8827"/>
                  </a:lnTo>
                  <a:lnTo>
                    <a:pt x="166" y="9213"/>
                  </a:lnTo>
                  <a:lnTo>
                    <a:pt x="249" y="9599"/>
                  </a:lnTo>
                  <a:lnTo>
                    <a:pt x="332" y="9958"/>
                  </a:lnTo>
                  <a:lnTo>
                    <a:pt x="470" y="10316"/>
                  </a:lnTo>
                  <a:lnTo>
                    <a:pt x="608" y="10647"/>
                  </a:lnTo>
                  <a:lnTo>
                    <a:pt x="746" y="11006"/>
                  </a:lnTo>
                  <a:lnTo>
                    <a:pt x="911" y="11309"/>
                  </a:lnTo>
                  <a:lnTo>
                    <a:pt x="1104" y="11640"/>
                  </a:lnTo>
                  <a:lnTo>
                    <a:pt x="1297" y="11943"/>
                  </a:lnTo>
                  <a:lnTo>
                    <a:pt x="1518" y="12247"/>
                  </a:lnTo>
                  <a:lnTo>
                    <a:pt x="1739" y="12550"/>
                  </a:lnTo>
                  <a:lnTo>
                    <a:pt x="1987" y="12826"/>
                  </a:lnTo>
                  <a:lnTo>
                    <a:pt x="2235" y="13074"/>
                  </a:lnTo>
                  <a:lnTo>
                    <a:pt x="2511" y="13350"/>
                  </a:lnTo>
                  <a:lnTo>
                    <a:pt x="2787" y="13571"/>
                  </a:lnTo>
                  <a:lnTo>
                    <a:pt x="3062" y="13819"/>
                  </a:lnTo>
                  <a:lnTo>
                    <a:pt x="3366" y="14012"/>
                  </a:lnTo>
                  <a:lnTo>
                    <a:pt x="3669" y="14233"/>
                  </a:lnTo>
                  <a:lnTo>
                    <a:pt x="4000" y="14398"/>
                  </a:lnTo>
                  <a:lnTo>
                    <a:pt x="4331" y="14564"/>
                  </a:lnTo>
                  <a:lnTo>
                    <a:pt x="4662" y="14729"/>
                  </a:lnTo>
                  <a:lnTo>
                    <a:pt x="5021" y="14867"/>
                  </a:lnTo>
                  <a:lnTo>
                    <a:pt x="5379" y="14978"/>
                  </a:lnTo>
                  <a:lnTo>
                    <a:pt x="5738" y="15088"/>
                  </a:lnTo>
                  <a:lnTo>
                    <a:pt x="6096" y="15171"/>
                  </a:lnTo>
                  <a:lnTo>
                    <a:pt x="6483" y="15253"/>
                  </a:lnTo>
                  <a:lnTo>
                    <a:pt x="6869" y="15281"/>
                  </a:lnTo>
                  <a:lnTo>
                    <a:pt x="7255" y="15308"/>
                  </a:lnTo>
                  <a:lnTo>
                    <a:pt x="7641" y="15336"/>
                  </a:lnTo>
                  <a:lnTo>
                    <a:pt x="8027" y="15308"/>
                  </a:lnTo>
                  <a:lnTo>
                    <a:pt x="8413" y="15281"/>
                  </a:lnTo>
                  <a:lnTo>
                    <a:pt x="8800" y="15253"/>
                  </a:lnTo>
                  <a:lnTo>
                    <a:pt x="9186" y="15171"/>
                  </a:lnTo>
                  <a:lnTo>
                    <a:pt x="9544" y="15088"/>
                  </a:lnTo>
                  <a:lnTo>
                    <a:pt x="9903" y="14978"/>
                  </a:lnTo>
                  <a:lnTo>
                    <a:pt x="10261" y="14867"/>
                  </a:lnTo>
                  <a:lnTo>
                    <a:pt x="10620" y="14729"/>
                  </a:lnTo>
                  <a:lnTo>
                    <a:pt x="10951" y="14564"/>
                  </a:lnTo>
                  <a:lnTo>
                    <a:pt x="11282" y="14398"/>
                  </a:lnTo>
                  <a:lnTo>
                    <a:pt x="11613" y="14233"/>
                  </a:lnTo>
                  <a:lnTo>
                    <a:pt x="11916" y="14012"/>
                  </a:lnTo>
                  <a:lnTo>
                    <a:pt x="12220" y="13819"/>
                  </a:lnTo>
                  <a:lnTo>
                    <a:pt x="12496" y="13571"/>
                  </a:lnTo>
                  <a:lnTo>
                    <a:pt x="12771" y="13350"/>
                  </a:lnTo>
                  <a:lnTo>
                    <a:pt x="13047" y="13074"/>
                  </a:lnTo>
                  <a:lnTo>
                    <a:pt x="13295" y="12826"/>
                  </a:lnTo>
                  <a:lnTo>
                    <a:pt x="13544" y="12550"/>
                  </a:lnTo>
                  <a:lnTo>
                    <a:pt x="13764" y="12247"/>
                  </a:lnTo>
                  <a:lnTo>
                    <a:pt x="13985" y="11943"/>
                  </a:lnTo>
                  <a:lnTo>
                    <a:pt x="14178" y="11640"/>
                  </a:lnTo>
                  <a:lnTo>
                    <a:pt x="14344" y="11309"/>
                  </a:lnTo>
                  <a:lnTo>
                    <a:pt x="14537" y="11006"/>
                  </a:lnTo>
                  <a:lnTo>
                    <a:pt x="14674" y="10647"/>
                  </a:lnTo>
                  <a:lnTo>
                    <a:pt x="14812" y="10316"/>
                  </a:lnTo>
                  <a:lnTo>
                    <a:pt x="14923" y="9958"/>
                  </a:lnTo>
                  <a:lnTo>
                    <a:pt x="15033" y="9599"/>
                  </a:lnTo>
                  <a:lnTo>
                    <a:pt x="15116" y="9213"/>
                  </a:lnTo>
                  <a:lnTo>
                    <a:pt x="15199" y="8827"/>
                  </a:lnTo>
                  <a:lnTo>
                    <a:pt x="15226" y="8468"/>
                  </a:lnTo>
                  <a:lnTo>
                    <a:pt x="15281" y="8054"/>
                  </a:lnTo>
                  <a:lnTo>
                    <a:pt x="15281" y="7668"/>
                  </a:lnTo>
                  <a:lnTo>
                    <a:pt x="15281" y="7282"/>
                  </a:lnTo>
                  <a:lnTo>
                    <a:pt x="15226" y="6896"/>
                  </a:lnTo>
                  <a:lnTo>
                    <a:pt x="15199" y="6510"/>
                  </a:lnTo>
                  <a:lnTo>
                    <a:pt x="15116" y="6124"/>
                  </a:lnTo>
                  <a:lnTo>
                    <a:pt x="15033" y="5765"/>
                  </a:lnTo>
                  <a:lnTo>
                    <a:pt x="14923" y="5407"/>
                  </a:lnTo>
                  <a:lnTo>
                    <a:pt x="14812" y="5048"/>
                  </a:lnTo>
                  <a:lnTo>
                    <a:pt x="14674" y="4689"/>
                  </a:lnTo>
                  <a:lnTo>
                    <a:pt x="14537" y="4358"/>
                  </a:lnTo>
                  <a:lnTo>
                    <a:pt x="14344" y="4027"/>
                  </a:lnTo>
                  <a:lnTo>
                    <a:pt x="14178" y="3696"/>
                  </a:lnTo>
                  <a:lnTo>
                    <a:pt x="13985" y="3393"/>
                  </a:lnTo>
                  <a:lnTo>
                    <a:pt x="13764" y="3090"/>
                  </a:lnTo>
                  <a:lnTo>
                    <a:pt x="13544" y="2814"/>
                  </a:lnTo>
                  <a:lnTo>
                    <a:pt x="13295" y="2510"/>
                  </a:lnTo>
                  <a:lnTo>
                    <a:pt x="13047" y="2262"/>
                  </a:lnTo>
                  <a:lnTo>
                    <a:pt x="12771" y="2014"/>
                  </a:lnTo>
                  <a:lnTo>
                    <a:pt x="12496" y="1766"/>
                  </a:lnTo>
                  <a:lnTo>
                    <a:pt x="12220" y="1545"/>
                  </a:lnTo>
                  <a:lnTo>
                    <a:pt x="11916" y="1324"/>
                  </a:lnTo>
                  <a:lnTo>
                    <a:pt x="11613" y="1131"/>
                  </a:lnTo>
                  <a:lnTo>
                    <a:pt x="11282" y="938"/>
                  </a:lnTo>
                  <a:lnTo>
                    <a:pt x="10951" y="773"/>
                  </a:lnTo>
                  <a:lnTo>
                    <a:pt x="10620" y="607"/>
                  </a:lnTo>
                  <a:lnTo>
                    <a:pt x="10261" y="469"/>
                  </a:lnTo>
                  <a:lnTo>
                    <a:pt x="9903" y="359"/>
                  </a:lnTo>
                  <a:lnTo>
                    <a:pt x="9544" y="249"/>
                  </a:lnTo>
                  <a:lnTo>
                    <a:pt x="9186" y="166"/>
                  </a:lnTo>
                  <a:lnTo>
                    <a:pt x="8800" y="111"/>
                  </a:lnTo>
                  <a:lnTo>
                    <a:pt x="8413" y="56"/>
                  </a:lnTo>
                  <a:lnTo>
                    <a:pt x="8027" y="28"/>
                  </a:lnTo>
                  <a:lnTo>
                    <a:pt x="76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2"/>
            <p:cNvSpPr/>
            <p:nvPr/>
          </p:nvSpPr>
          <p:spPr>
            <a:xfrm>
              <a:off x="4452244" y="2238376"/>
              <a:ext cx="146947" cy="147426"/>
            </a:xfrm>
            <a:custGeom>
              <a:avLst/>
              <a:gdLst/>
              <a:ahLst/>
              <a:cxnLst/>
              <a:rect l="l" t="t" r="r" b="b"/>
              <a:pathLst>
                <a:path w="8606" h="8634" extrusionOk="0">
                  <a:moveTo>
                    <a:pt x="3862" y="0"/>
                  </a:moveTo>
                  <a:lnTo>
                    <a:pt x="3420" y="83"/>
                  </a:lnTo>
                  <a:lnTo>
                    <a:pt x="3007" y="194"/>
                  </a:lnTo>
                  <a:lnTo>
                    <a:pt x="2621" y="331"/>
                  </a:lnTo>
                  <a:lnTo>
                    <a:pt x="2234" y="525"/>
                  </a:lnTo>
                  <a:lnTo>
                    <a:pt x="1903" y="718"/>
                  </a:lnTo>
                  <a:lnTo>
                    <a:pt x="1572" y="966"/>
                  </a:lnTo>
                  <a:lnTo>
                    <a:pt x="1269" y="1242"/>
                  </a:lnTo>
                  <a:lnTo>
                    <a:pt x="966" y="1573"/>
                  </a:lnTo>
                  <a:lnTo>
                    <a:pt x="717" y="1904"/>
                  </a:lnTo>
                  <a:lnTo>
                    <a:pt x="524" y="2262"/>
                  </a:lnTo>
                  <a:lnTo>
                    <a:pt x="331" y="2621"/>
                  </a:lnTo>
                  <a:lnTo>
                    <a:pt x="193" y="3034"/>
                  </a:lnTo>
                  <a:lnTo>
                    <a:pt x="83" y="3448"/>
                  </a:lnTo>
                  <a:lnTo>
                    <a:pt x="28" y="3862"/>
                  </a:lnTo>
                  <a:lnTo>
                    <a:pt x="0" y="4303"/>
                  </a:lnTo>
                  <a:lnTo>
                    <a:pt x="28" y="4745"/>
                  </a:lnTo>
                  <a:lnTo>
                    <a:pt x="83" y="5186"/>
                  </a:lnTo>
                  <a:lnTo>
                    <a:pt x="193" y="5600"/>
                  </a:lnTo>
                  <a:lnTo>
                    <a:pt x="331" y="5986"/>
                  </a:lnTo>
                  <a:lnTo>
                    <a:pt x="524" y="6372"/>
                  </a:lnTo>
                  <a:lnTo>
                    <a:pt x="717" y="6730"/>
                  </a:lnTo>
                  <a:lnTo>
                    <a:pt x="966" y="7061"/>
                  </a:lnTo>
                  <a:lnTo>
                    <a:pt x="1269" y="7365"/>
                  </a:lnTo>
                  <a:lnTo>
                    <a:pt x="1572" y="7641"/>
                  </a:lnTo>
                  <a:lnTo>
                    <a:pt x="1903" y="7889"/>
                  </a:lnTo>
                  <a:lnTo>
                    <a:pt x="2234" y="8110"/>
                  </a:lnTo>
                  <a:lnTo>
                    <a:pt x="2621" y="8275"/>
                  </a:lnTo>
                  <a:lnTo>
                    <a:pt x="3007" y="8441"/>
                  </a:lnTo>
                  <a:lnTo>
                    <a:pt x="3420" y="8523"/>
                  </a:lnTo>
                  <a:lnTo>
                    <a:pt x="3862" y="8606"/>
                  </a:lnTo>
                  <a:lnTo>
                    <a:pt x="4303" y="8634"/>
                  </a:lnTo>
                  <a:lnTo>
                    <a:pt x="4744" y="8606"/>
                  </a:lnTo>
                  <a:lnTo>
                    <a:pt x="5158" y="8523"/>
                  </a:lnTo>
                  <a:lnTo>
                    <a:pt x="5572" y="8441"/>
                  </a:lnTo>
                  <a:lnTo>
                    <a:pt x="5986" y="8275"/>
                  </a:lnTo>
                  <a:lnTo>
                    <a:pt x="6344" y="8110"/>
                  </a:lnTo>
                  <a:lnTo>
                    <a:pt x="6703" y="7889"/>
                  </a:lnTo>
                  <a:lnTo>
                    <a:pt x="7034" y="7641"/>
                  </a:lnTo>
                  <a:lnTo>
                    <a:pt x="7337" y="7365"/>
                  </a:lnTo>
                  <a:lnTo>
                    <a:pt x="7613" y="7061"/>
                  </a:lnTo>
                  <a:lnTo>
                    <a:pt x="7861" y="6730"/>
                  </a:lnTo>
                  <a:lnTo>
                    <a:pt x="8082" y="6372"/>
                  </a:lnTo>
                  <a:lnTo>
                    <a:pt x="8275" y="5986"/>
                  </a:lnTo>
                  <a:lnTo>
                    <a:pt x="8413" y="5600"/>
                  </a:lnTo>
                  <a:lnTo>
                    <a:pt x="8523" y="5186"/>
                  </a:lnTo>
                  <a:lnTo>
                    <a:pt x="8578" y="4745"/>
                  </a:lnTo>
                  <a:lnTo>
                    <a:pt x="8606" y="4303"/>
                  </a:lnTo>
                  <a:lnTo>
                    <a:pt x="8578" y="3862"/>
                  </a:lnTo>
                  <a:lnTo>
                    <a:pt x="8523" y="3448"/>
                  </a:lnTo>
                  <a:lnTo>
                    <a:pt x="8413" y="3034"/>
                  </a:lnTo>
                  <a:lnTo>
                    <a:pt x="8275" y="2621"/>
                  </a:lnTo>
                  <a:lnTo>
                    <a:pt x="8082" y="2262"/>
                  </a:lnTo>
                  <a:lnTo>
                    <a:pt x="7861" y="1904"/>
                  </a:lnTo>
                  <a:lnTo>
                    <a:pt x="7613" y="1573"/>
                  </a:lnTo>
                  <a:lnTo>
                    <a:pt x="7337" y="1242"/>
                  </a:lnTo>
                  <a:lnTo>
                    <a:pt x="7034" y="966"/>
                  </a:lnTo>
                  <a:lnTo>
                    <a:pt x="6703" y="718"/>
                  </a:lnTo>
                  <a:lnTo>
                    <a:pt x="6344" y="525"/>
                  </a:lnTo>
                  <a:lnTo>
                    <a:pt x="5986" y="331"/>
                  </a:lnTo>
                  <a:lnTo>
                    <a:pt x="5572" y="194"/>
                  </a:lnTo>
                  <a:lnTo>
                    <a:pt x="5158" y="83"/>
                  </a:lnTo>
                  <a:lnTo>
                    <a:pt x="47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2"/>
            <p:cNvSpPr/>
            <p:nvPr/>
          </p:nvSpPr>
          <p:spPr>
            <a:xfrm>
              <a:off x="4662761" y="2395210"/>
              <a:ext cx="551522" cy="310372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469" y="0"/>
                  </a:moveTo>
                  <a:lnTo>
                    <a:pt x="387" y="28"/>
                  </a:lnTo>
                  <a:lnTo>
                    <a:pt x="276" y="83"/>
                  </a:lnTo>
                  <a:lnTo>
                    <a:pt x="221" y="138"/>
                  </a:lnTo>
                  <a:lnTo>
                    <a:pt x="138" y="221"/>
                  </a:lnTo>
                  <a:lnTo>
                    <a:pt x="83" y="304"/>
                  </a:lnTo>
                  <a:lnTo>
                    <a:pt x="56" y="386"/>
                  </a:lnTo>
                  <a:lnTo>
                    <a:pt x="28" y="497"/>
                  </a:lnTo>
                  <a:lnTo>
                    <a:pt x="0" y="580"/>
                  </a:lnTo>
                  <a:lnTo>
                    <a:pt x="28" y="690"/>
                  </a:lnTo>
                  <a:lnTo>
                    <a:pt x="56" y="773"/>
                  </a:lnTo>
                  <a:lnTo>
                    <a:pt x="111" y="855"/>
                  </a:lnTo>
                  <a:lnTo>
                    <a:pt x="194" y="938"/>
                  </a:lnTo>
                  <a:lnTo>
                    <a:pt x="276" y="1021"/>
                  </a:lnTo>
                  <a:lnTo>
                    <a:pt x="31527" y="18122"/>
                  </a:lnTo>
                  <a:lnTo>
                    <a:pt x="31637" y="18149"/>
                  </a:lnTo>
                  <a:lnTo>
                    <a:pt x="31747" y="18177"/>
                  </a:lnTo>
                  <a:lnTo>
                    <a:pt x="31830" y="18177"/>
                  </a:lnTo>
                  <a:lnTo>
                    <a:pt x="31940" y="18149"/>
                  </a:lnTo>
                  <a:lnTo>
                    <a:pt x="32023" y="18122"/>
                  </a:lnTo>
                  <a:lnTo>
                    <a:pt x="32106" y="18039"/>
                  </a:lnTo>
                  <a:lnTo>
                    <a:pt x="32161" y="17984"/>
                  </a:lnTo>
                  <a:lnTo>
                    <a:pt x="32216" y="17901"/>
                  </a:lnTo>
                  <a:lnTo>
                    <a:pt x="32271" y="17791"/>
                  </a:lnTo>
                  <a:lnTo>
                    <a:pt x="32299" y="17708"/>
                  </a:lnTo>
                  <a:lnTo>
                    <a:pt x="32299" y="17598"/>
                  </a:lnTo>
                  <a:lnTo>
                    <a:pt x="32299" y="17515"/>
                  </a:lnTo>
                  <a:lnTo>
                    <a:pt x="32271" y="17405"/>
                  </a:lnTo>
                  <a:lnTo>
                    <a:pt x="32216" y="17322"/>
                  </a:lnTo>
                  <a:lnTo>
                    <a:pt x="32134" y="17239"/>
                  </a:lnTo>
                  <a:lnTo>
                    <a:pt x="32023" y="17156"/>
                  </a:lnTo>
                  <a:lnTo>
                    <a:pt x="800" y="83"/>
                  </a:lnTo>
                  <a:lnTo>
                    <a:pt x="690" y="28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2"/>
            <p:cNvSpPr/>
            <p:nvPr/>
          </p:nvSpPr>
          <p:spPr>
            <a:xfrm>
              <a:off x="3820674" y="2395210"/>
              <a:ext cx="551522" cy="310372"/>
            </a:xfrm>
            <a:custGeom>
              <a:avLst/>
              <a:gdLst/>
              <a:ahLst/>
              <a:cxnLst/>
              <a:rect l="l" t="t" r="r" b="b"/>
              <a:pathLst>
                <a:path w="32300" h="18177" extrusionOk="0">
                  <a:moveTo>
                    <a:pt x="31748" y="0"/>
                  </a:moveTo>
                  <a:lnTo>
                    <a:pt x="31637" y="28"/>
                  </a:lnTo>
                  <a:lnTo>
                    <a:pt x="31527" y="83"/>
                  </a:lnTo>
                  <a:lnTo>
                    <a:pt x="277" y="17156"/>
                  </a:lnTo>
                  <a:lnTo>
                    <a:pt x="194" y="17239"/>
                  </a:lnTo>
                  <a:lnTo>
                    <a:pt x="111" y="17322"/>
                  </a:lnTo>
                  <a:lnTo>
                    <a:pt x="56" y="17405"/>
                  </a:lnTo>
                  <a:lnTo>
                    <a:pt x="28" y="17515"/>
                  </a:lnTo>
                  <a:lnTo>
                    <a:pt x="1" y="17598"/>
                  </a:lnTo>
                  <a:lnTo>
                    <a:pt x="28" y="17708"/>
                  </a:lnTo>
                  <a:lnTo>
                    <a:pt x="56" y="17791"/>
                  </a:lnTo>
                  <a:lnTo>
                    <a:pt x="83" y="17901"/>
                  </a:lnTo>
                  <a:lnTo>
                    <a:pt x="139" y="17984"/>
                  </a:lnTo>
                  <a:lnTo>
                    <a:pt x="221" y="18039"/>
                  </a:lnTo>
                  <a:lnTo>
                    <a:pt x="277" y="18122"/>
                  </a:lnTo>
                  <a:lnTo>
                    <a:pt x="387" y="18149"/>
                  </a:lnTo>
                  <a:lnTo>
                    <a:pt x="470" y="18177"/>
                  </a:lnTo>
                  <a:lnTo>
                    <a:pt x="580" y="18177"/>
                  </a:lnTo>
                  <a:lnTo>
                    <a:pt x="690" y="18149"/>
                  </a:lnTo>
                  <a:lnTo>
                    <a:pt x="801" y="18122"/>
                  </a:lnTo>
                  <a:lnTo>
                    <a:pt x="32023" y="1021"/>
                  </a:lnTo>
                  <a:lnTo>
                    <a:pt x="32134" y="938"/>
                  </a:lnTo>
                  <a:lnTo>
                    <a:pt x="32217" y="855"/>
                  </a:lnTo>
                  <a:lnTo>
                    <a:pt x="32272" y="773"/>
                  </a:lnTo>
                  <a:lnTo>
                    <a:pt x="32299" y="690"/>
                  </a:lnTo>
                  <a:lnTo>
                    <a:pt x="32299" y="580"/>
                  </a:lnTo>
                  <a:lnTo>
                    <a:pt x="32299" y="497"/>
                  </a:lnTo>
                  <a:lnTo>
                    <a:pt x="32272" y="386"/>
                  </a:lnTo>
                  <a:lnTo>
                    <a:pt x="32217" y="304"/>
                  </a:lnTo>
                  <a:lnTo>
                    <a:pt x="32161" y="221"/>
                  </a:lnTo>
                  <a:lnTo>
                    <a:pt x="32106" y="138"/>
                  </a:lnTo>
                  <a:lnTo>
                    <a:pt x="32023" y="83"/>
                  </a:lnTo>
                  <a:lnTo>
                    <a:pt x="31941" y="28"/>
                  </a:lnTo>
                  <a:lnTo>
                    <a:pt x="318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2"/>
            <p:cNvSpPr/>
            <p:nvPr/>
          </p:nvSpPr>
          <p:spPr>
            <a:xfrm>
              <a:off x="4516292" y="1508385"/>
              <a:ext cx="18390" cy="625457"/>
            </a:xfrm>
            <a:custGeom>
              <a:avLst/>
              <a:gdLst/>
              <a:ahLst/>
              <a:cxnLst/>
              <a:rect l="l" t="t" r="r" b="b"/>
              <a:pathLst>
                <a:path w="1077" h="36630" extrusionOk="0">
                  <a:moveTo>
                    <a:pt x="442" y="0"/>
                  </a:moveTo>
                  <a:lnTo>
                    <a:pt x="359" y="28"/>
                  </a:lnTo>
                  <a:lnTo>
                    <a:pt x="249" y="55"/>
                  </a:lnTo>
                  <a:lnTo>
                    <a:pt x="193" y="138"/>
                  </a:lnTo>
                  <a:lnTo>
                    <a:pt x="111" y="193"/>
                  </a:lnTo>
                  <a:lnTo>
                    <a:pt x="56" y="276"/>
                  </a:lnTo>
                  <a:lnTo>
                    <a:pt x="28" y="386"/>
                  </a:lnTo>
                  <a:lnTo>
                    <a:pt x="0" y="524"/>
                  </a:lnTo>
                  <a:lnTo>
                    <a:pt x="0" y="36105"/>
                  </a:lnTo>
                  <a:lnTo>
                    <a:pt x="28" y="36243"/>
                  </a:lnTo>
                  <a:lnTo>
                    <a:pt x="56" y="36353"/>
                  </a:lnTo>
                  <a:lnTo>
                    <a:pt x="111" y="36436"/>
                  </a:lnTo>
                  <a:lnTo>
                    <a:pt x="193" y="36519"/>
                  </a:lnTo>
                  <a:lnTo>
                    <a:pt x="249" y="36574"/>
                  </a:lnTo>
                  <a:lnTo>
                    <a:pt x="359" y="36602"/>
                  </a:lnTo>
                  <a:lnTo>
                    <a:pt x="442" y="36629"/>
                  </a:lnTo>
                  <a:lnTo>
                    <a:pt x="662" y="36629"/>
                  </a:lnTo>
                  <a:lnTo>
                    <a:pt x="745" y="36602"/>
                  </a:lnTo>
                  <a:lnTo>
                    <a:pt x="828" y="36574"/>
                  </a:lnTo>
                  <a:lnTo>
                    <a:pt x="911" y="36519"/>
                  </a:lnTo>
                  <a:lnTo>
                    <a:pt x="993" y="36436"/>
                  </a:lnTo>
                  <a:lnTo>
                    <a:pt x="1049" y="36353"/>
                  </a:lnTo>
                  <a:lnTo>
                    <a:pt x="1076" y="36243"/>
                  </a:lnTo>
                  <a:lnTo>
                    <a:pt x="1076" y="36105"/>
                  </a:lnTo>
                  <a:lnTo>
                    <a:pt x="1076" y="524"/>
                  </a:lnTo>
                  <a:lnTo>
                    <a:pt x="1076" y="386"/>
                  </a:lnTo>
                  <a:lnTo>
                    <a:pt x="1049" y="276"/>
                  </a:lnTo>
                  <a:lnTo>
                    <a:pt x="993" y="193"/>
                  </a:lnTo>
                  <a:lnTo>
                    <a:pt x="911" y="138"/>
                  </a:lnTo>
                  <a:lnTo>
                    <a:pt x="828" y="55"/>
                  </a:lnTo>
                  <a:lnTo>
                    <a:pt x="745" y="28"/>
                  </a:lnTo>
                  <a:lnTo>
                    <a:pt x="6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44D01B-1582-8D55-2CA8-9EDB42A769A5}"/>
              </a:ext>
            </a:extLst>
          </p:cNvPr>
          <p:cNvSpPr txBox="1"/>
          <p:nvPr/>
        </p:nvSpPr>
        <p:spPr>
          <a:xfrm>
            <a:off x="487852" y="1895230"/>
            <a:ext cx="3082191" cy="15850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>
                <a:latin typeface="Encode Sans"/>
              </a:rPr>
              <a:t>Trabalho realizado por:</a:t>
            </a:r>
          </a:p>
          <a:p>
            <a:r>
              <a:rPr lang="pt-PT">
                <a:latin typeface="Encode Sans"/>
              </a:rPr>
              <a:t> </a:t>
            </a:r>
          </a:p>
          <a:p>
            <a:pPr marL="171450" lvl="1" indent="-171450">
              <a:buFont typeface="Arial"/>
              <a:buChar char="•"/>
            </a:pPr>
            <a:r>
              <a:rPr lang="pt-PT" sz="1100" b="1" err="1">
                <a:latin typeface="Encode Sans"/>
              </a:rPr>
              <a:t>Allan</a:t>
            </a:r>
            <a:r>
              <a:rPr lang="pt-PT" sz="1100" b="1">
                <a:latin typeface="Encode Sans"/>
              </a:rPr>
              <a:t> Kardec </a:t>
            </a:r>
            <a:r>
              <a:rPr lang="pt-PT" sz="1100">
                <a:latin typeface="Encode Sans"/>
              </a:rPr>
              <a:t>Rodrigues, 103380</a:t>
            </a:r>
            <a:endParaRPr lang="pt-PT">
              <a:latin typeface="Encode Sans"/>
            </a:endParaRPr>
          </a:p>
          <a:p>
            <a:pPr marL="171450" indent="-171450">
              <a:buChar char="•"/>
            </a:pPr>
            <a:r>
              <a:rPr lang="pt-PT" sz="1100">
                <a:latin typeface="Encode Sans"/>
              </a:rPr>
              <a:t>André </a:t>
            </a:r>
            <a:r>
              <a:rPr lang="pt-PT" sz="1100" b="1">
                <a:latin typeface="Encode Sans"/>
              </a:rPr>
              <a:t>Plancha</a:t>
            </a:r>
            <a:r>
              <a:rPr lang="pt-PT" sz="1100">
                <a:latin typeface="Encode Sans"/>
              </a:rPr>
              <a:t>, 105289</a:t>
            </a:r>
          </a:p>
          <a:p>
            <a:pPr marL="171450" indent="-171450">
              <a:buChar char="•"/>
            </a:pPr>
            <a:r>
              <a:rPr lang="pt-PT" sz="1100">
                <a:latin typeface="Encode Sans"/>
              </a:rPr>
              <a:t>Diogo </a:t>
            </a:r>
            <a:r>
              <a:rPr lang="pt-PT" sz="1100" b="1">
                <a:latin typeface="Encode Sans"/>
              </a:rPr>
              <a:t>Freitas</a:t>
            </a:r>
            <a:r>
              <a:rPr lang="pt-PT" sz="1100">
                <a:latin typeface="Encode Sans"/>
              </a:rPr>
              <a:t>, 104841</a:t>
            </a:r>
          </a:p>
          <a:p>
            <a:pPr marL="171450" indent="-171450">
              <a:buChar char="•"/>
            </a:pPr>
            <a:r>
              <a:rPr lang="pt-PT" sz="1100">
                <a:latin typeface="Encode Sans"/>
              </a:rPr>
              <a:t>João Francisco </a:t>
            </a:r>
            <a:r>
              <a:rPr lang="pt-PT" sz="1100" b="1">
                <a:latin typeface="Encode Sans"/>
              </a:rPr>
              <a:t>Botas</a:t>
            </a:r>
            <a:r>
              <a:rPr lang="pt-PT" sz="1100">
                <a:latin typeface="Encode Sans"/>
              </a:rPr>
              <a:t>, 104782</a:t>
            </a:r>
          </a:p>
          <a:p>
            <a:pPr marL="171450" indent="-171450">
              <a:buChar char="•"/>
            </a:pPr>
            <a:r>
              <a:rPr lang="pt-PT" sz="1100" b="1">
                <a:latin typeface="Encode Sans"/>
              </a:rPr>
              <a:t>Marco</a:t>
            </a:r>
            <a:r>
              <a:rPr lang="pt-PT" sz="1100">
                <a:latin typeface="Encode Sans"/>
              </a:rPr>
              <a:t> Esperança, 110451</a:t>
            </a:r>
          </a:p>
          <a:p>
            <a:endParaRPr lang="pt-PT"/>
          </a:p>
        </p:txBody>
      </p:sp>
      <p:pic>
        <p:nvPicPr>
          <p:cNvPr id="5" name="Imagem 4" descr="nuvem de raios 1192731 PNG">
            <a:extLst>
              <a:ext uri="{FF2B5EF4-FFF2-40B4-BE49-F238E27FC236}">
                <a16:creationId xmlns:a16="http://schemas.microsoft.com/office/drawing/2014/main" id="{EAEA9DFB-4317-1DE8-D240-EF5CEA44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409" y="168153"/>
            <a:ext cx="2040549" cy="1590676"/>
          </a:xfrm>
          <a:prstGeom prst="rect">
            <a:avLst/>
          </a:prstGeom>
        </p:spPr>
      </p:pic>
      <p:pic>
        <p:nvPicPr>
          <p:cNvPr id="6" name="Imagem 5" descr="ilustração de design de clipart de raio 9379859 PNG">
            <a:extLst>
              <a:ext uri="{FF2B5EF4-FFF2-40B4-BE49-F238E27FC236}">
                <a16:creationId xmlns:a16="http://schemas.microsoft.com/office/drawing/2014/main" id="{88A48A64-DC1C-6862-EE7A-D36E3CAB9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720000">
            <a:off x="6944280" y="1004957"/>
            <a:ext cx="472210" cy="627778"/>
          </a:xfrm>
          <a:prstGeom prst="rect">
            <a:avLst/>
          </a:prstGeom>
        </p:spPr>
      </p:pic>
      <p:pic>
        <p:nvPicPr>
          <p:cNvPr id="7" name="Imagem 6" descr="ilustração de design de clipart de raio 9379859 PNG">
            <a:extLst>
              <a:ext uri="{FF2B5EF4-FFF2-40B4-BE49-F238E27FC236}">
                <a16:creationId xmlns:a16="http://schemas.microsoft.com/office/drawing/2014/main" id="{4D0FE565-6985-245C-8E61-6AAD52459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818" y="1532496"/>
            <a:ext cx="230423" cy="642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/>
        </p:nvSpPr>
        <p:spPr>
          <a:xfrm>
            <a:off x="919303" y="4331111"/>
            <a:ext cx="354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Para </a:t>
            </a:r>
            <a:r>
              <a:rPr lang="en" sz="80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mais</a:t>
            </a:r>
            <a:r>
              <a:rPr lang="en" sz="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80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informação</a:t>
            </a:r>
            <a:r>
              <a:rPr lang="en" sz="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:</a:t>
            </a:r>
            <a:br>
              <a:rPr lang="en" sz="800">
                <a:latin typeface="Encode Sans"/>
                <a:ea typeface="Encode Sans"/>
                <a:cs typeface="Encode Sans"/>
              </a:rPr>
            </a:b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Encode Sans"/>
                <a:ea typeface="Encode Sans"/>
                <a:cs typeface="Encode Sans"/>
                <a:sym typeface="Encode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ISCTE</a:t>
            </a: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  </a:t>
            </a:r>
            <a:endParaRPr lang="en" sz="1000" b="1">
              <a:solidFill>
                <a:schemeClr val="dk1"/>
              </a:solidFill>
              <a:uFill>
                <a:noFill/>
              </a:uFill>
              <a:latin typeface="Encode Sans"/>
              <a:ea typeface="Encode Sans"/>
              <a:cs typeface="Encode Sans"/>
            </a:endParaRPr>
          </a:p>
        </p:txBody>
      </p:sp>
      <p:sp>
        <p:nvSpPr>
          <p:cNvPr id="421" name="Google Shape;421;p53"/>
          <p:cNvSpPr txBox="1"/>
          <p:nvPr/>
        </p:nvSpPr>
        <p:spPr>
          <a:xfrm>
            <a:off x="4651448" y="4331111"/>
            <a:ext cx="354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Site com </a:t>
            </a:r>
            <a:r>
              <a:rPr lang="en" sz="800" err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os</a:t>
            </a:r>
            <a:r>
              <a:rPr lang="en" sz="8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dados:</a:t>
            </a:r>
            <a:br>
              <a:rPr lang="en" sz="800">
                <a:latin typeface="Encode Sans"/>
                <a:ea typeface="Encode Sans"/>
                <a:cs typeface="Encode Sans"/>
              </a:rPr>
            </a:br>
            <a:r>
              <a:rPr lang="en" sz="1000" b="1">
                <a:solidFill>
                  <a:schemeClr val="dk1"/>
                </a:solidFill>
                <a:latin typeface="Encode Sans"/>
                <a:ea typeface="Encode Sans"/>
                <a:cs typeface="Encode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E-REDES</a:t>
            </a:r>
            <a:endParaRPr lang="en" sz="1000" b="1">
              <a:solidFill>
                <a:schemeClr val="dk1"/>
              </a:solidFill>
              <a:uFill>
                <a:noFill/>
              </a:uFill>
              <a:latin typeface="Encode Sans"/>
              <a:ea typeface="Encode Sans"/>
              <a:cs typeface="Encode Sans"/>
            </a:endParaRPr>
          </a:p>
        </p:txBody>
      </p:sp>
      <p:pic>
        <p:nvPicPr>
          <p:cNvPr id="5" name="Imagem 4" descr="Uma imagem com Cara humana, pessoa, vestuário, céu&#10;&#10;Descrição gerada automaticamente">
            <a:extLst>
              <a:ext uri="{FF2B5EF4-FFF2-40B4-BE49-F238E27FC236}">
                <a16:creationId xmlns:a16="http://schemas.microsoft.com/office/drawing/2014/main" id="{0064D2D1-3B02-B52A-ECE5-0BB7973531D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395" b="23395"/>
          <a:stretch/>
        </p:blipFill>
        <p:spPr>
          <a:xfrm>
            <a:off x="320472" y="1201228"/>
            <a:ext cx="1583365" cy="151179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3B61DC-8E38-9161-DF84-BE13EB7FD9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07" b="2707"/>
          <a:stretch/>
        </p:blipFill>
        <p:spPr>
          <a:xfrm>
            <a:off x="7200038" y="1218094"/>
            <a:ext cx="1552741" cy="1468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Imagem 10" descr="Uma imagem com Cara humana, pessoa, Queixo, Testa&#10;&#10;Descrição gerada automaticamente">
            <a:extLst>
              <a:ext uri="{FF2B5EF4-FFF2-40B4-BE49-F238E27FC236}">
                <a16:creationId xmlns:a16="http://schemas.microsoft.com/office/drawing/2014/main" id="{CDE0EC32-5D44-FA06-4B7F-A1965CA1147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37" b="12037"/>
          <a:stretch/>
        </p:blipFill>
        <p:spPr>
          <a:xfrm>
            <a:off x="5604153" y="2236398"/>
            <a:ext cx="1552741" cy="1468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Imagem 13" descr="Uma imagem com Cara humana, parede, pessoa, camisa&#10;&#10;Descrição gerada automaticamente">
            <a:extLst>
              <a:ext uri="{FF2B5EF4-FFF2-40B4-BE49-F238E27FC236}">
                <a16:creationId xmlns:a16="http://schemas.microsoft.com/office/drawing/2014/main" id="{124254B3-6C9D-E616-EF03-663B3A501D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3801" b="13801"/>
          <a:stretch/>
        </p:blipFill>
        <p:spPr>
          <a:xfrm>
            <a:off x="1905575" y="2214832"/>
            <a:ext cx="1552742" cy="149885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Imagem 16" descr="Uma imagem com Cara humana, pessoa, vestuário, parede&#10;&#10;Descrição gerada automaticamente">
            <a:extLst>
              <a:ext uri="{FF2B5EF4-FFF2-40B4-BE49-F238E27FC236}">
                <a16:creationId xmlns:a16="http://schemas.microsoft.com/office/drawing/2014/main" id="{3CF14A28-614E-9BF8-88F5-5B412F2D967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3398" b="23398"/>
          <a:stretch/>
        </p:blipFill>
        <p:spPr>
          <a:xfrm>
            <a:off x="3792604" y="1244360"/>
            <a:ext cx="1552741" cy="146866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811058F-5291-CD95-5747-C8A3161F430A}"/>
              </a:ext>
            </a:extLst>
          </p:cNvPr>
          <p:cNvSpPr txBox="1"/>
          <p:nvPr/>
        </p:nvSpPr>
        <p:spPr>
          <a:xfrm>
            <a:off x="324118" y="2723716"/>
            <a:ext cx="14619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André Plancha</a:t>
            </a:r>
          </a:p>
          <a:p>
            <a:pPr algn="ctr"/>
            <a:r>
              <a:rPr lang="pt-BR" sz="1200"/>
              <a:t>105289</a:t>
            </a:r>
            <a:endParaRPr lang="pt-BR"/>
          </a:p>
          <a:p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43EB33C-D4FE-2A0E-ABB9-062E8C97C2E9}"/>
              </a:ext>
            </a:extLst>
          </p:cNvPr>
          <p:cNvSpPr txBox="1"/>
          <p:nvPr/>
        </p:nvSpPr>
        <p:spPr>
          <a:xfrm>
            <a:off x="1952354" y="3769669"/>
            <a:ext cx="14619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Allan Kardec</a:t>
            </a:r>
          </a:p>
          <a:p>
            <a:pPr algn="ctr"/>
            <a:r>
              <a:rPr lang="pt-BR" sz="1200"/>
              <a:t>103380</a:t>
            </a:r>
            <a:endParaRPr lang="pt-BR"/>
          </a:p>
          <a:p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B3EC9C1-221E-0001-E26A-ACA70E081A52}"/>
              </a:ext>
            </a:extLst>
          </p:cNvPr>
          <p:cNvSpPr txBox="1"/>
          <p:nvPr/>
        </p:nvSpPr>
        <p:spPr>
          <a:xfrm>
            <a:off x="3839382" y="2842328"/>
            <a:ext cx="14619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Diogo Freitas</a:t>
            </a:r>
          </a:p>
          <a:p>
            <a:pPr algn="ctr"/>
            <a:r>
              <a:rPr lang="pt-BR" sz="1200"/>
              <a:t>104841</a:t>
            </a:r>
            <a:endParaRPr lang="pt-BR"/>
          </a:p>
          <a:p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A5D675C-D713-CA58-1423-34B9BA6DAB74}"/>
              </a:ext>
            </a:extLst>
          </p:cNvPr>
          <p:cNvSpPr txBox="1"/>
          <p:nvPr/>
        </p:nvSpPr>
        <p:spPr>
          <a:xfrm>
            <a:off x="5381075" y="3708427"/>
            <a:ext cx="20788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João Francisco Botas</a:t>
            </a:r>
          </a:p>
          <a:p>
            <a:pPr algn="ctr"/>
            <a:r>
              <a:rPr lang="pt-BR" sz="1200"/>
              <a:t>104782</a:t>
            </a:r>
            <a:endParaRPr lang="pt-BR"/>
          </a:p>
          <a:p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134AEB9-8F3E-D566-B61F-B50A8890E215}"/>
              </a:ext>
            </a:extLst>
          </p:cNvPr>
          <p:cNvSpPr txBox="1"/>
          <p:nvPr/>
        </p:nvSpPr>
        <p:spPr>
          <a:xfrm>
            <a:off x="7199813" y="2842328"/>
            <a:ext cx="16727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/>
              <a:t>Marco Esperança</a:t>
            </a:r>
          </a:p>
          <a:p>
            <a:pPr algn="ctr"/>
            <a:r>
              <a:rPr lang="pt-BR" sz="1200"/>
              <a:t>110451</a:t>
            </a:r>
            <a:endParaRPr lang="pt-BR"/>
          </a:p>
          <a:p>
            <a:endParaRPr lang="pt-BR"/>
          </a:p>
        </p:txBody>
      </p:sp>
      <p:sp>
        <p:nvSpPr>
          <p:cNvPr id="3" name="Google Shape;348;p52">
            <a:extLst>
              <a:ext uri="{FF2B5EF4-FFF2-40B4-BE49-F238E27FC236}">
                <a16:creationId xmlns:a16="http://schemas.microsoft.com/office/drawing/2014/main" id="{1EEAE134-B429-EB3C-21FA-4876794213FB}"/>
              </a:ext>
            </a:extLst>
          </p:cNvPr>
          <p:cNvSpPr txBox="1">
            <a:spLocks/>
          </p:cNvSpPr>
          <p:nvPr/>
        </p:nvSpPr>
        <p:spPr>
          <a:xfrm>
            <a:off x="155304" y="84508"/>
            <a:ext cx="5332200" cy="982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1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ncode Sans"/>
              <a:buNone/>
              <a:defRPr sz="2800" b="0" i="0" u="none" strike="noStrike" cap="none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Plano </a:t>
            </a:r>
            <a:r>
              <a:rPr lang="en" dirty="0" err="1">
                <a:solidFill>
                  <a:schemeClr val="accent2"/>
                </a:solidFill>
              </a:rPr>
              <a:t>Semanal</a:t>
            </a:r>
            <a:r>
              <a:rPr lang="en" dirty="0">
                <a:solidFill>
                  <a:schemeClr val="accent2"/>
                </a:solidFill>
              </a:rPr>
              <a:t> - </a:t>
            </a:r>
            <a:r>
              <a:rPr lang="en-US" dirty="0">
                <a:solidFill>
                  <a:schemeClr val="accent2"/>
                </a:solidFill>
              </a:rPr>
              <a:t>aula 28/02</a:t>
            </a:r>
            <a:endParaRPr lang="en" dirty="0">
              <a:solidFill>
                <a:schemeClr val="accent2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DCEAADB-ACF2-8160-CDAF-AB37FA3B42FC}"/>
              </a:ext>
            </a:extLst>
          </p:cNvPr>
          <p:cNvSpPr txBox="1"/>
          <p:nvPr/>
        </p:nvSpPr>
        <p:spPr>
          <a:xfrm>
            <a:off x="4613962" y="861911"/>
            <a:ext cx="38393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dirty="0">
                <a:solidFill>
                  <a:schemeClr val="dk1"/>
                </a:solidFill>
                <a:latin typeface="Encode Sans"/>
                <a:sym typeface="Encode Sans"/>
              </a:rPr>
              <a:t>Líder da Semana</a:t>
            </a:r>
            <a:r>
              <a:rPr lang="pt-PT" dirty="0"/>
              <a:t>: João Francisco Botas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>
            <a:spLocks noGrp="1"/>
          </p:cNvSpPr>
          <p:nvPr>
            <p:ph type="title" idx="15"/>
          </p:nvPr>
        </p:nvSpPr>
        <p:spPr>
          <a:xfrm>
            <a:off x="723900" y="540000"/>
            <a:ext cx="7700100" cy="50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Plano </a:t>
            </a:r>
            <a:r>
              <a:rPr lang="en-US" dirty="0" err="1"/>
              <a:t>semanal</a:t>
            </a:r>
            <a:r>
              <a:rPr lang="en-US" dirty="0"/>
              <a:t> - aula 28/02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27" name="Google Shape;427;p54"/>
          <p:cNvSpPr txBox="1">
            <a:spLocks noGrp="1"/>
          </p:cNvSpPr>
          <p:nvPr>
            <p:ph type="title"/>
          </p:nvPr>
        </p:nvSpPr>
        <p:spPr>
          <a:xfrm>
            <a:off x="8145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28" name="Google Shape;428;p54"/>
          <p:cNvSpPr txBox="1">
            <a:spLocks noGrp="1"/>
          </p:cNvSpPr>
          <p:nvPr>
            <p:ph type="subTitle" idx="1"/>
          </p:nvPr>
        </p:nvSpPr>
        <p:spPr>
          <a:xfrm>
            <a:off x="1985925" y="1437209"/>
            <a:ext cx="38193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Organizar</a:t>
            </a:r>
            <a:r>
              <a:rPr lang="en-US" dirty="0"/>
              <a:t> a </a:t>
            </a:r>
            <a:r>
              <a:rPr lang="en-US" dirty="0" err="1"/>
              <a:t>informação</a:t>
            </a:r>
            <a:endParaRPr dirty="0"/>
          </a:p>
        </p:txBody>
      </p:sp>
      <p:sp>
        <p:nvSpPr>
          <p:cNvPr id="429" name="Google Shape;429;p54"/>
          <p:cNvSpPr txBox="1">
            <a:spLocks noGrp="1"/>
          </p:cNvSpPr>
          <p:nvPr>
            <p:ph type="subTitle" idx="2"/>
          </p:nvPr>
        </p:nvSpPr>
        <p:spPr>
          <a:xfrm>
            <a:off x="1985924" y="1732483"/>
            <a:ext cx="2942651" cy="774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repositório</a:t>
            </a:r>
            <a:r>
              <a:rPr lang="en-US" dirty="0"/>
              <a:t> </a:t>
            </a:r>
            <a:r>
              <a:rPr lang="en-US" i="1" dirty="0"/>
              <a:t>GitHub</a:t>
            </a:r>
            <a:r>
              <a:rPr lang="en-US" dirty="0"/>
              <a:t> e </a:t>
            </a:r>
            <a:r>
              <a:rPr lang="en-US" dirty="0" err="1"/>
              <a:t>sincronizar</a:t>
            </a:r>
            <a:r>
              <a:rPr lang="en-US" dirty="0"/>
              <a:t> </a:t>
            </a:r>
            <a:r>
              <a:rPr lang="en-US" dirty="0" err="1"/>
              <a:t>área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 </a:t>
            </a: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 idx="3"/>
          </p:nvPr>
        </p:nvSpPr>
        <p:spPr>
          <a:xfrm>
            <a:off x="8145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1" name="Google Shape;431;p54"/>
          <p:cNvSpPr txBox="1">
            <a:spLocks noGrp="1"/>
          </p:cNvSpPr>
          <p:nvPr>
            <p:ph type="subTitle" idx="4"/>
          </p:nvPr>
        </p:nvSpPr>
        <p:spPr>
          <a:xfrm>
            <a:off x="2029886" y="2513532"/>
            <a:ext cx="2650274" cy="3893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recomendada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432" name="Google Shape;432;p54"/>
          <p:cNvSpPr txBox="1">
            <a:spLocks noGrp="1"/>
          </p:cNvSpPr>
          <p:nvPr>
            <p:ph type="subTitle" idx="5"/>
          </p:nvPr>
        </p:nvSpPr>
        <p:spPr>
          <a:xfrm>
            <a:off x="1553636" y="2904059"/>
            <a:ext cx="3150275" cy="107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   </a:t>
            </a:r>
            <a:endParaRPr lang="pt-PT" dirty="0"/>
          </a:p>
          <a:p>
            <a:r>
              <a:rPr lang="en-US" dirty="0"/>
              <a:t>  </a:t>
            </a:r>
            <a:r>
              <a:rPr lang="en-US" dirty="0" err="1"/>
              <a:t>Indicadores</a:t>
            </a:r>
            <a:r>
              <a:rPr lang="en-US" dirty="0"/>
              <a:t> de </a:t>
            </a:r>
            <a:r>
              <a:rPr lang="en-US" dirty="0" err="1"/>
              <a:t>continuidade</a:t>
            </a:r>
            <a:r>
              <a:rPr lang="en-US" dirty="0"/>
              <a:t> de </a:t>
            </a:r>
            <a:r>
              <a:rPr lang="en-US" dirty="0" err="1"/>
              <a:t>serviço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concelho: </a:t>
            </a:r>
            <a:r>
              <a:rPr lang="en-US" dirty="0" err="1"/>
              <a:t>estudar</a:t>
            </a:r>
            <a:r>
              <a:rPr lang="en-US" dirty="0"/>
              <a:t> </a:t>
            </a:r>
            <a:r>
              <a:rPr lang="en-US" dirty="0" err="1"/>
              <a:t>variáveis</a:t>
            </a:r>
            <a:r>
              <a:rPr lang="en-US" dirty="0"/>
              <a:t> e </a:t>
            </a:r>
            <a:r>
              <a:rPr lang="en-US" dirty="0" err="1"/>
              <a:t>tentar</a:t>
            </a:r>
            <a:r>
              <a:rPr lang="en-US" dirty="0"/>
              <a:t> </a:t>
            </a:r>
            <a:r>
              <a:rPr lang="en-US" dirty="0" err="1"/>
              <a:t>perceber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se </a:t>
            </a:r>
            <a:r>
              <a:rPr lang="en-US" dirty="0" err="1"/>
              <a:t>adequam</a:t>
            </a:r>
            <a:endParaRPr lang="en-US" dirty="0"/>
          </a:p>
          <a:p>
            <a:pPr marL="0" lvl="0" indent="0" algn="l">
              <a:spcBef>
                <a:spcPts val="0"/>
              </a:spcBef>
              <a:spcAft>
                <a:spcPts val="1600"/>
              </a:spcAft>
              <a:buNone/>
            </a:pPr>
            <a:endParaRPr lang="en-US" dirty="0"/>
          </a:p>
        </p:txBody>
      </p:sp>
      <p:sp>
        <p:nvSpPr>
          <p:cNvPr id="433" name="Google Shape;433;p54"/>
          <p:cNvSpPr txBox="1">
            <a:spLocks noGrp="1"/>
          </p:cNvSpPr>
          <p:nvPr>
            <p:ph type="title" idx="6"/>
          </p:nvPr>
        </p:nvSpPr>
        <p:spPr>
          <a:xfrm>
            <a:off x="4633875" y="1502959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4" name="Google Shape;434;p54"/>
          <p:cNvSpPr txBox="1">
            <a:spLocks noGrp="1"/>
          </p:cNvSpPr>
          <p:nvPr>
            <p:ph type="subTitle" idx="7"/>
          </p:nvPr>
        </p:nvSpPr>
        <p:spPr>
          <a:xfrm>
            <a:off x="5805225" y="1437209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Pedir</a:t>
            </a:r>
            <a:r>
              <a:rPr lang="en-US" dirty="0"/>
              <a:t> dados </a:t>
            </a:r>
            <a:r>
              <a:rPr lang="en-US" dirty="0" err="1"/>
              <a:t>novos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35" name="Google Shape;435;p54"/>
          <p:cNvSpPr txBox="1">
            <a:spLocks noGrp="1"/>
          </p:cNvSpPr>
          <p:nvPr>
            <p:ph type="subTitle" idx="8"/>
          </p:nvPr>
        </p:nvSpPr>
        <p:spPr>
          <a:xfrm>
            <a:off x="5805225" y="1732484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/>
              <a:t>Dados de IPMA e </a:t>
            </a:r>
            <a:r>
              <a:rPr lang="en-US" dirty="0" err="1"/>
              <a:t>guarda</a:t>
            </a:r>
            <a:r>
              <a:rPr lang="en-US" dirty="0"/>
              <a:t> civil; </a:t>
            </a:r>
            <a:r>
              <a:rPr lang="en-US" dirty="0" err="1"/>
              <a:t>analisá-los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436" name="Google Shape;436;p54"/>
          <p:cNvSpPr txBox="1">
            <a:spLocks noGrp="1"/>
          </p:cNvSpPr>
          <p:nvPr>
            <p:ph type="title" idx="9"/>
          </p:nvPr>
        </p:nvSpPr>
        <p:spPr>
          <a:xfrm>
            <a:off x="4633875" y="2865034"/>
            <a:ext cx="923700" cy="8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37" name="Google Shape;437;p54"/>
          <p:cNvSpPr txBox="1">
            <a:spLocks noGrp="1"/>
          </p:cNvSpPr>
          <p:nvPr>
            <p:ph type="subTitle" idx="13"/>
          </p:nvPr>
        </p:nvSpPr>
        <p:spPr>
          <a:xfrm>
            <a:off x="5805225" y="2799284"/>
            <a:ext cx="25242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Adiantar</a:t>
            </a:r>
            <a:r>
              <a:rPr lang="en-US" dirty="0"/>
              <a:t> 1° sprint</a:t>
            </a:r>
            <a:endParaRPr dirty="0"/>
          </a:p>
        </p:txBody>
      </p:sp>
      <p:sp>
        <p:nvSpPr>
          <p:cNvPr id="438" name="Google Shape;438;p54"/>
          <p:cNvSpPr txBox="1">
            <a:spLocks noGrp="1"/>
          </p:cNvSpPr>
          <p:nvPr>
            <p:ph type="subTitle" idx="14"/>
          </p:nvPr>
        </p:nvSpPr>
        <p:spPr>
          <a:xfrm>
            <a:off x="5805225" y="3094559"/>
            <a:ext cx="2285700" cy="6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Escrever</a:t>
            </a:r>
            <a:r>
              <a:rPr lang="en-US" dirty="0"/>
              <a:t> BU e </a:t>
            </a:r>
            <a:r>
              <a:rPr lang="en-US" dirty="0" err="1"/>
              <a:t>completar</a:t>
            </a:r>
            <a:r>
              <a:rPr lang="en-US" dirty="0"/>
              <a:t> </a:t>
            </a:r>
            <a:r>
              <a:rPr lang="en-US" dirty="0" err="1"/>
              <a:t>descrição</a:t>
            </a:r>
            <a:r>
              <a:rPr lang="en-US" dirty="0"/>
              <a:t> de BDs + Vars.</a:t>
            </a:r>
            <a:endParaRPr dirty="0"/>
          </a:p>
        </p:txBody>
      </p:sp>
      <p:sp>
        <p:nvSpPr>
          <p:cNvPr id="439" name="Google Shape;439;p54"/>
          <p:cNvSpPr/>
          <p:nvPr/>
        </p:nvSpPr>
        <p:spPr>
          <a:xfrm>
            <a:off x="18811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4"/>
          <p:cNvSpPr/>
          <p:nvPr/>
        </p:nvSpPr>
        <p:spPr>
          <a:xfrm>
            <a:off x="18811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4"/>
          <p:cNvSpPr/>
          <p:nvPr/>
        </p:nvSpPr>
        <p:spPr>
          <a:xfrm>
            <a:off x="5700450" y="1502986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4"/>
          <p:cNvSpPr/>
          <p:nvPr/>
        </p:nvSpPr>
        <p:spPr>
          <a:xfrm>
            <a:off x="5700450" y="2865061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nergy Company Meeting XL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F9DC21"/>
      </a:accent1>
      <a:accent2>
        <a:srgbClr val="00C3B1"/>
      </a:accent2>
      <a:accent3>
        <a:srgbClr val="A8D13D"/>
      </a:accent3>
      <a:accent4>
        <a:srgbClr val="7FCB4C"/>
      </a:accent4>
      <a:accent5>
        <a:srgbClr val="57C65A"/>
      </a:accent5>
      <a:accent6>
        <a:srgbClr val="2EC0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3</Slides>
  <Notes>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4" baseType="lpstr">
      <vt:lpstr>Energy Company Meeting XL by Slidesgo</vt:lpstr>
      <vt:lpstr>E-Redes</vt:lpstr>
      <vt:lpstr>Apresentação do PowerPoint</vt:lpstr>
      <vt:lpstr>Plano semanal - aula 28/02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EnerEgy Company Meeting</dc:title>
  <cp:lastModifiedBy>andre fernandes</cp:lastModifiedBy>
  <cp:revision>397</cp:revision>
  <dcterms:modified xsi:type="dcterms:W3CDTF">2024-02-22T23:36:11Z</dcterms:modified>
</cp:coreProperties>
</file>