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C57-8CFA-4E60-A058-A7D59D30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2D4C0-AB0C-4968-B331-807D05C05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9221-3076-40A2-8754-3815DEE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56B6-56FD-4876-86A8-B8781489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EB8-B008-48B8-9A7F-A6DC8512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B83-39D6-42C8-B2A3-03246A66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25EC-29B9-471D-975E-C3B72EC4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F36F-45A0-4DEB-9D0A-01A62A02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6C59-1EC2-4938-BD2A-8387F731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77B6-9121-471E-8BEA-03FDFE1C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C7B62-6105-4C9A-8BFD-3FDF650A9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794F1-5125-4809-A1CD-AC15944F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6F28-93F4-4C23-9F47-D5ED46D1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6DF2-5E8E-44C0-BF8A-881FAC26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AC69-223F-413B-B468-B1FB345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8CC-836F-4CA8-9138-3F4E86FC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0BD4-13C1-4B12-BB15-A2D657F1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0796-2CB9-4A53-9266-7E7BC3C5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FAD9-24A2-48CD-8615-AD6D5ACC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A892-63AD-4BBB-B3FA-236865CD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5B1-7745-478E-892E-DF7E1273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1304-1303-465B-B257-F51C6205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5F5-0638-42C2-8A5A-86C69BAE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0A7-B73E-435E-9E1E-5B831D2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2A79F-E441-4113-B428-186CE3D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7EFB-23F1-431A-BC30-E0D1E3B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0E40-7775-488C-A33A-C19A75332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CE915-04A2-4803-9613-D74949FE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7E2D-8094-471D-A60A-624D9E4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FE35-8888-4BA0-ACA6-65583F35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0A8ED-DC4E-4600-96ED-E007CE22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F895-3C5D-4994-A4E3-1FFC1901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892B-D7CA-439D-A4F5-EDEF0C82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B54CD-13A5-4C54-AA9F-1F7D0890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30B2-B894-46AC-B858-F6D3F706C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0E415-43E7-44D9-9095-E28D6C78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73E02-0978-4098-AFD0-1BFDD11B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FDCC-0490-4713-BEBE-11371E8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4F12F-2500-4CFD-8118-7FA155D5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18DB-8DFE-4F4B-9F28-2734894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8291F-649B-49F5-8E51-A161560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1BCC1-DAEC-4886-995A-FA64441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82B2-029B-4324-962C-A3DA078C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88223-3192-4138-8A2C-33FD7AD4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5FFBA-317A-4F89-8B1A-F470D541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2F83-07C4-4F7F-ABF3-F7DCE61B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F91-6D64-47E0-94AC-7026C6D5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21CF-6F4E-4B06-8604-4C03A29F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725C-2A76-4862-B39B-E78D108C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4EDA-CCE1-4AD1-A7DB-87166DB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C9598-85A0-43D2-BBE3-927543B6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C4B5-EC44-44D1-8275-C4FE1B54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239-BF96-4F61-B97E-FE378B92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37FBD-C442-4EBE-9471-B8B12994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115E3-7AE7-48D1-81AE-1C0E7AEB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24009-4013-466A-9602-6299610E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DD4C3-3E85-43B4-AFE5-B43E573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7133-FFF0-4F06-9B18-4087D2EA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E3530-D043-4419-9B7F-F690C1C0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538C4-9382-48E2-AD0A-230A87C3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3CDD-CA03-4F76-8DE6-A703397B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47664-A51C-4B8C-8B31-F8CCA13152A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6F09-7058-4DDB-9FFA-2E6FFF5E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4687-C14F-4231-B2F7-247B04E8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B292-9BD2-46BE-BAF7-FC591374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610-104F-4AEA-A40A-6C4ED85D9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50DC8-4205-4513-A079-F3083895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Danilo Vulovic</dc:creator>
  <cp:lastModifiedBy>Danilo Vulovic</cp:lastModifiedBy>
  <cp:revision>2</cp:revision>
  <dcterms:created xsi:type="dcterms:W3CDTF">2021-04-14T13:46:20Z</dcterms:created>
  <dcterms:modified xsi:type="dcterms:W3CDTF">2021-04-14T13:46:34Z</dcterms:modified>
</cp:coreProperties>
</file>