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0849F-178D-4DEA-B07D-92E2D42D9965}" type="datetimeFigureOut">
              <a:rPr lang="en-US" smtClean="0"/>
              <a:t>27-Jun-21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867BB-0833-49FB-82B0-6297EA16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5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A32C-A025-4110-93F3-42D745625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5541B-DD6C-4818-8358-CC951781F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3C761-063E-40FC-A34B-AFF4579ED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27-Jun-21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0AB8-E963-4CE9-BA3B-8B0BCFCD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AF528-EAA9-4EF5-8E35-92B78A36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9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EC5D-0D19-4DD9-BA48-1B1F64C9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2B512-5AB0-4187-912E-C7BDC0A7D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950DE-CF1A-49F6-BC04-71528F83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27-Jun-21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77FD-CD1C-43C0-B3E5-BBEEAC8B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28BC3-2FF9-415E-A9DE-7D75A632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2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ECC5D-B25C-497E-95B9-7B39BDD0C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AC05E-84DA-41B4-85DF-4A9DADEC2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BD9E1-DD25-4E41-B94F-7DA707B9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27-Jun-21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EB4A9-128E-4A8A-839B-D4BB8D08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C5C8B-DB90-4625-9F57-6AB3116B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3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CD15-59A0-4F79-BC40-4DFB59CE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D75B-727B-46F7-9BFF-B33576052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AA639-9088-4A38-A79B-168F7F03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27-Jun-21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7BA48-1648-499C-AC08-DD773C44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C9F7D-BF91-4FC0-B385-AB1CF46D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9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BBE8-431B-4C2D-A592-4A5E80840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97DE8-5CB8-4E46-9789-F7ADBC934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64AE9-B6CA-4E69-89D6-2936E3CA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27-Jun-21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E63D3-FB01-4132-9FF4-66DF7B35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25529-863F-4AE8-AD11-DF36E221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6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493D3-31C3-432E-B92E-369C8F9D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717BA-098B-4EE9-87E1-AC3043DAF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832DE-1DEB-41CA-AFA0-8CF3E5C9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5CF1B-596A-4C6E-9210-1B781744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27-Jun-21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8305D-3E18-4089-BE6E-126B3576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2A313-105E-4B1D-A824-C91FB1AA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5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DC3F-460C-4D5C-8EA0-FE6A1592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35D13-B42C-407D-B17E-4CCA0283E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E658B-0637-4BFD-A1B3-549A97E84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D6B714-9481-4128-B452-799BEFCD0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E4E2B-83B7-4E11-B3CF-0D7D5015F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EEE11-D479-43E5-9159-8A8102F28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27-Jun-21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14F0E-374E-4596-BC9A-15127947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A18EB-4A32-4B2D-B74B-6EF8359D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3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99092-E6EA-43CF-8C20-0024C576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F8114-F8F9-4A1E-93F9-09D78C8D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27-Jun-21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85F6E-3268-49CE-BF0D-2C0B1F86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EE584-153F-4CAC-80AD-8E98438F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6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6438F-4B43-425D-83BC-9AC0B924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27-Jun-21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D79F9-53CE-4534-B6EB-B753D712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44B60-BC4A-48D2-A889-0A8DA534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A600-F118-4FA7-9794-5C144041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79D15-B8EA-4C8F-8F1C-0BFE11514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1EA48-0AD3-4BC8-9857-19E3D8E86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357D3-5973-44E9-83DB-47968F8E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27-Jun-21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67ACC-BABA-4BA8-9F7F-2F72232D1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DBD82-AEC6-4B8B-8714-25F784CF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5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ED4D-002C-4B98-8AE3-01C52F2B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707F2-B5D0-47E3-8799-F5A400CE8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76054-B0C3-4571-A7E0-7FB09D461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D1F6D-1EB7-417E-8964-55722DA7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27-Jun-21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F2DDD-7AC2-45B0-BA7F-7CC31DB1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9C2FA-61EE-4C8C-A6FA-1A14D125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0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833DD0-8CCA-464C-B375-472A8467F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A066E-D5A1-4DD9-BED7-AC76AD711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5A76F-01F2-46E6-A8DC-7A2621E9B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1C984-5149-4D09-8C21-6D6E78693D00}" type="datetimeFigureOut">
              <a:rPr lang="en-US" smtClean="0"/>
              <a:t>27-Jun-21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6B6EA-203A-401F-BFA3-B01B1C032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4F13D-EC7C-4DA2-A16D-847A1430A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6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Backup i Restore kod Neo4j baze podataka</dc:title>
  <dc:creator>Danilo Vulovic</dc:creator>
  <cp:lastModifiedBy>Danilo Vulovic</cp:lastModifiedBy>
  <cp:revision>6</cp:revision>
  <dcterms:created xsi:type="dcterms:W3CDTF">2021-05-23T18:56:41Z</dcterms:created>
  <dcterms:modified xsi:type="dcterms:W3CDTF">2021-06-27T21:45:52Z</dcterms:modified>
</cp:coreProperties>
</file>