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44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0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908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09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34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114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32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9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2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0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7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4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57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84FED1-4ED6-4ADC-A18C-9D333FF9BD45}" type="datetimeFigureOut">
              <a:rPr lang="ru-RU" smtClean="0"/>
              <a:t>26.05.2014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91A07-AD9A-4553-9B93-DD3C19DD8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459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ron-sector.com/gallery/show.aspx?id=3944&amp;t=39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57600" y="5590926"/>
            <a:ext cx="4267199" cy="157414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Rockwell Extra Bold" panose="02060903040505020403" pitchFamily="18" charset="0"/>
              </a:rPr>
              <a:t>Tr</a:t>
            </a:r>
            <a:r>
              <a:rPr lang="en-US" dirty="0" err="1" smtClean="0">
                <a:solidFill>
                  <a:srgbClr val="FFC000"/>
                </a:solidFill>
                <a:latin typeface="Rockwell Extra Bold" panose="02060903040505020403" pitchFamily="18" charset="0"/>
              </a:rPr>
              <a:t>on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16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rewalls.com/pic/201104/1440x900/reWalls.com-284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5221" y="504462"/>
            <a:ext cx="9404723" cy="1400530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Игра Трон: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23909" y="2309345"/>
            <a:ext cx="446329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Предыстория: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Первая версия этой игры появилась в 1982 году, основана на </a:t>
            </a:r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одноименном фильме, вышедшем в том же году. С тех пор выходило несколько обновлений. В 2010 году вышел фильм Трон: Наследие, впечатленные им мы и решили написать этот проект.</a:t>
            </a:r>
          </a:p>
        </p:txBody>
      </p:sp>
    </p:spTree>
    <p:extLst>
      <p:ext uri="{BB962C8B-B14F-4D97-AF65-F5344CB8AC3E}">
        <p14:creationId xmlns:p14="http://schemas.microsoft.com/office/powerpoint/2010/main" val="48754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http://st-im.kinopoisk.ru/im/wallpaper/1/3/9/kinopoisk.ru-TRON_3A-Legacy-1399464--w--12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422" y="3840139"/>
            <a:ext cx="4828578" cy="301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486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6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Rockwell Extra Bold</vt:lpstr>
      <vt:lpstr>Wingdings 3</vt:lpstr>
      <vt:lpstr>Ион</vt:lpstr>
      <vt:lpstr>Tron</vt:lpstr>
      <vt:lpstr>Игра Трон: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Tron</dc:title>
  <dc:creator>Corsac</dc:creator>
  <cp:lastModifiedBy>Corsac</cp:lastModifiedBy>
  <cp:revision>6</cp:revision>
  <dcterms:created xsi:type="dcterms:W3CDTF">2014-05-26T12:00:45Z</dcterms:created>
  <dcterms:modified xsi:type="dcterms:W3CDTF">2014-05-26T12:28:34Z</dcterms:modified>
</cp:coreProperties>
</file>