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0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8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1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8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5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8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8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4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1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2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0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8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8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13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0"/>
            <a:ext cx="8676222" cy="1565189"/>
          </a:xfrm>
        </p:spPr>
        <p:txBody>
          <a:bodyPr/>
          <a:lstStyle/>
          <a:p>
            <a:r>
              <a:rPr lang="en-GB" dirty="0" smtClean="0"/>
              <a:t>Performance/ Network Monitor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Group 2 – Abubaker Egeh, Harsh Dhanwani, Martin Kukura, Niral Mehta, Romina Gnanavel, Tulga Sukhtorj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94" y="1565189"/>
            <a:ext cx="1907058" cy="190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1603"/>
            <a:ext cx="9905998" cy="864973"/>
          </a:xfrm>
        </p:spPr>
        <p:txBody>
          <a:bodyPr/>
          <a:lstStyle/>
          <a:p>
            <a:pPr algn="ctr"/>
            <a:r>
              <a:rPr lang="en-GB" dirty="0" smtClean="0"/>
              <a:t>Design – Standard Users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1" y="2196698"/>
            <a:ext cx="5379831" cy="3026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45" y="2196698"/>
            <a:ext cx="5379831" cy="302615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34057" y="1242282"/>
            <a:ext cx="4832878" cy="67870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System overview</a:t>
            </a:r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37221" y="1242282"/>
            <a:ext cx="4832878" cy="678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GB" dirty="0" smtClean="0"/>
              <a:t>Contact Administrator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01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1603"/>
            <a:ext cx="9905998" cy="864973"/>
          </a:xfrm>
        </p:spPr>
        <p:txBody>
          <a:bodyPr/>
          <a:lstStyle/>
          <a:p>
            <a:pPr algn="ctr"/>
            <a:r>
              <a:rPr lang="en-GB" dirty="0" smtClean="0"/>
              <a:t>Design – Administrative Users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47" y="991291"/>
            <a:ext cx="4784042" cy="26910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80" y="991290"/>
            <a:ext cx="4784044" cy="269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79" y="4053025"/>
            <a:ext cx="4784046" cy="2691026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4811" y="768870"/>
            <a:ext cx="4832878" cy="218533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GB" dirty="0" smtClean="0"/>
              <a:t>Administrator Dashboard Overview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88078" y="772763"/>
            <a:ext cx="4832878" cy="21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GB" dirty="0" smtClean="0"/>
              <a:t>Network Tab</a:t>
            </a:r>
            <a:endParaRPr lang="en-GB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94811" y="3792727"/>
            <a:ext cx="4832878" cy="21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GB" dirty="0" smtClean="0"/>
              <a:t>Review Tab</a:t>
            </a:r>
            <a:endParaRPr lang="en-GB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439246" y="3792727"/>
            <a:ext cx="4832878" cy="21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GB" dirty="0" smtClean="0"/>
              <a:t>Settings Tab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47" y="4053025"/>
            <a:ext cx="4784046" cy="269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0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1603"/>
            <a:ext cx="9905998" cy="864973"/>
          </a:xfrm>
        </p:spPr>
        <p:txBody>
          <a:bodyPr/>
          <a:lstStyle/>
          <a:p>
            <a:pPr algn="ctr"/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74573"/>
            <a:ext cx="9905998" cy="431662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have proved</a:t>
            </a:r>
          </a:p>
          <a:p>
            <a:pPr lvl="1"/>
            <a:r>
              <a:rPr lang="en-GB" dirty="0"/>
              <a:t>Efficient</a:t>
            </a:r>
          </a:p>
          <a:p>
            <a:pPr lvl="1"/>
            <a:r>
              <a:rPr lang="en-GB" dirty="0"/>
              <a:t>Easily managed</a:t>
            </a:r>
          </a:p>
          <a:p>
            <a:pPr lvl="1"/>
            <a:r>
              <a:rPr lang="en-GB" dirty="0"/>
              <a:t>Secure</a:t>
            </a:r>
          </a:p>
          <a:p>
            <a:pPr lvl="1"/>
            <a:r>
              <a:rPr lang="en-GB" dirty="0"/>
              <a:t>Accurate statistics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To lighten your mood:</a:t>
            </a:r>
          </a:p>
          <a:p>
            <a:pPr lvl="1"/>
            <a:r>
              <a:rPr lang="en-GB" dirty="0"/>
              <a:t>I was going to tell you guys a joke about UDP, but you might not get it!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529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1603"/>
            <a:ext cx="9905998" cy="864973"/>
          </a:xfrm>
        </p:spPr>
        <p:txBody>
          <a:bodyPr/>
          <a:lstStyle/>
          <a:p>
            <a:pPr algn="ctr"/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74573"/>
            <a:ext cx="9905998" cy="4316627"/>
          </a:xfrm>
        </p:spPr>
        <p:txBody>
          <a:bodyPr/>
          <a:lstStyle/>
          <a:p>
            <a:pPr marL="457200" lvl="1" indent="0">
              <a:buNone/>
            </a:pPr>
            <a:r>
              <a:rPr lang="en-GB" dirty="0" smtClean="0"/>
              <a:t>Inspiration:</a:t>
            </a:r>
          </a:p>
          <a:p>
            <a:pPr lvl="2"/>
            <a:r>
              <a:rPr lang="en-GB" dirty="0" smtClean="0"/>
              <a:t>Nagios </a:t>
            </a:r>
            <a:r>
              <a:rPr lang="en-GB" dirty="0"/>
              <a:t>Enterprises, </a:t>
            </a:r>
            <a:r>
              <a:rPr lang="en-GB" dirty="0" smtClean="0"/>
              <a:t>LLC (2015) </a:t>
            </a:r>
            <a:r>
              <a:rPr lang="en-GB" i="1" dirty="0"/>
              <a:t>Nagios core. Nagios open source project</a:t>
            </a:r>
            <a:r>
              <a:rPr lang="en-GB" dirty="0"/>
              <a:t>. Available at: https://www.nagios.org/ (Accessed: 24 November 2015</a:t>
            </a:r>
            <a:r>
              <a:rPr lang="en-GB" dirty="0" smtClean="0"/>
              <a:t>).</a:t>
            </a:r>
          </a:p>
          <a:p>
            <a:pPr marL="457200" lvl="1" indent="0">
              <a:buNone/>
            </a:pPr>
            <a:r>
              <a:rPr lang="en-GB" dirty="0" smtClean="0"/>
              <a:t>Use Case</a:t>
            </a:r>
          </a:p>
          <a:p>
            <a:pPr lvl="2"/>
            <a:r>
              <a:rPr lang="en-GB" i="1" dirty="0"/>
              <a:t>Use case</a:t>
            </a:r>
            <a:r>
              <a:rPr lang="en-GB" dirty="0"/>
              <a:t> (2015) in </a:t>
            </a:r>
            <a:r>
              <a:rPr lang="en-GB" i="1" dirty="0"/>
              <a:t>Wikipedia</a:t>
            </a:r>
            <a:r>
              <a:rPr lang="en-GB" dirty="0"/>
              <a:t>. Available at: https://en.wikipedia.org/wiki/Use_case (Accessed: </a:t>
            </a:r>
            <a:r>
              <a:rPr lang="en-GB" dirty="0" smtClean="0"/>
              <a:t>27 November </a:t>
            </a:r>
            <a:r>
              <a:rPr lang="en-GB" dirty="0"/>
              <a:t>2015</a:t>
            </a:r>
            <a:r>
              <a:rPr lang="en-GB" dirty="0" smtClean="0"/>
              <a:t>).</a:t>
            </a:r>
          </a:p>
          <a:p>
            <a:pPr marL="457200" lvl="1" indent="0">
              <a:buNone/>
            </a:pPr>
            <a:r>
              <a:rPr lang="en-GB" dirty="0" smtClean="0"/>
              <a:t>Conclusion - Joke</a:t>
            </a:r>
          </a:p>
          <a:p>
            <a:pPr lvl="2"/>
            <a:r>
              <a:rPr lang="en-GB" i="1" dirty="0" smtClean="0"/>
              <a:t>I Was </a:t>
            </a:r>
            <a:r>
              <a:rPr lang="en-GB" i="1" dirty="0" err="1"/>
              <a:t>Gonna</a:t>
            </a:r>
            <a:r>
              <a:rPr lang="en-GB" i="1" dirty="0"/>
              <a:t> Tell You Guys A Joke About UDP</a:t>
            </a:r>
            <a:r>
              <a:rPr lang="en-GB" dirty="0"/>
              <a:t> (2012) Available at: https://www.reddit.com/r/ProgrammerHumor/comments/14wv9p/i_was_gonna_tell_you_guys_a_joke_about_udp/ (Accessed: </a:t>
            </a:r>
            <a:r>
              <a:rPr lang="en-GB" dirty="0" smtClean="0"/>
              <a:t> 30 November </a:t>
            </a:r>
            <a:r>
              <a:rPr lang="en-GB" dirty="0"/>
              <a:t>2015)</a:t>
            </a:r>
          </a:p>
        </p:txBody>
      </p:sp>
    </p:spTree>
    <p:extLst>
      <p:ext uri="{BB962C8B-B14F-4D97-AF65-F5344CB8AC3E}">
        <p14:creationId xmlns:p14="http://schemas.microsoft.com/office/powerpoint/2010/main" val="59314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1603"/>
            <a:ext cx="9905998" cy="864973"/>
          </a:xfrm>
        </p:spPr>
        <p:txBody>
          <a:bodyPr/>
          <a:lstStyle/>
          <a:p>
            <a:pPr algn="ctr"/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74573"/>
            <a:ext cx="9905998" cy="4316627"/>
          </a:xfrm>
        </p:spPr>
        <p:txBody>
          <a:bodyPr/>
          <a:lstStyle/>
          <a:p>
            <a:r>
              <a:rPr lang="en-GB" dirty="0"/>
              <a:t>Our aims:</a:t>
            </a:r>
          </a:p>
          <a:p>
            <a:pPr lvl="1"/>
            <a:r>
              <a:rPr lang="en-GB" dirty="0"/>
              <a:t>Stable program</a:t>
            </a:r>
          </a:p>
          <a:p>
            <a:pPr lvl="1"/>
            <a:r>
              <a:rPr lang="en-GB" dirty="0"/>
              <a:t>Efficient interface</a:t>
            </a:r>
          </a:p>
          <a:p>
            <a:pPr lvl="1"/>
            <a:r>
              <a:rPr lang="en-GB" dirty="0"/>
              <a:t>Multiple users</a:t>
            </a:r>
          </a:p>
          <a:p>
            <a:pPr lvl="1"/>
            <a:r>
              <a:rPr lang="en-GB" dirty="0"/>
              <a:t>Security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97773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101603"/>
            <a:ext cx="9905998" cy="864973"/>
          </a:xfrm>
        </p:spPr>
        <p:txBody>
          <a:bodyPr/>
          <a:lstStyle/>
          <a:p>
            <a:pPr algn="ctr"/>
            <a:r>
              <a:rPr lang="en-GB" dirty="0" smtClean="0"/>
              <a:t>The Scope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64667" y="1474573"/>
            <a:ext cx="5882744" cy="431662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Represents who the program affects directly and </a:t>
            </a:r>
            <a:r>
              <a:rPr lang="en-GB" dirty="0" smtClean="0"/>
              <a:t>indirectly.</a:t>
            </a:r>
          </a:p>
          <a:p>
            <a:pPr lvl="1"/>
            <a:r>
              <a:rPr lang="en-GB" dirty="0" smtClean="0"/>
              <a:t>Directly </a:t>
            </a:r>
            <a:r>
              <a:rPr lang="en-GB" dirty="0"/>
              <a:t>– users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Indirectly – hardware manufacturers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6" y="1757892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0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101602"/>
            <a:ext cx="9905998" cy="864973"/>
          </a:xfrm>
        </p:spPr>
        <p:txBody>
          <a:bodyPr/>
          <a:lstStyle/>
          <a:p>
            <a:pPr algn="ctr"/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872152" y="1474573"/>
            <a:ext cx="3065848" cy="431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How our program will interact with it’s </a:t>
            </a:r>
            <a:r>
              <a:rPr lang="en-GB" dirty="0" smtClean="0"/>
              <a:t>environment.</a:t>
            </a:r>
          </a:p>
          <a:p>
            <a:pPr lvl="1"/>
            <a:r>
              <a:rPr lang="en-GB" dirty="0" smtClean="0"/>
              <a:t>Arrows </a:t>
            </a:r>
            <a:r>
              <a:rPr lang="en-GB" dirty="0"/>
              <a:t>going towards centre – environment to program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Arrows going away from centre – program outputting specific requirements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26" y="1474573"/>
            <a:ext cx="7934832" cy="460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3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84664"/>
            <a:ext cx="9905998" cy="864973"/>
          </a:xfrm>
        </p:spPr>
        <p:txBody>
          <a:bodyPr/>
          <a:lstStyle/>
          <a:p>
            <a:pPr algn="ctr"/>
            <a:r>
              <a:rPr lang="en-GB" dirty="0" smtClean="0"/>
              <a:t>Use Case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23491" y="1474573"/>
            <a:ext cx="3848373" cy="431662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How the actors and the system interact with one another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Admin/System can perform all functions including edit/save settings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User is limited to core </a:t>
            </a:r>
            <a:r>
              <a:rPr lang="en-GB" dirty="0" smtClean="0"/>
              <a:t>functions. Excludes save/ edit settings</a:t>
            </a:r>
            <a:endParaRPr lang="en-GB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4573"/>
            <a:ext cx="7183694" cy="507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9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101603"/>
            <a:ext cx="9905998" cy="864973"/>
          </a:xfrm>
        </p:spPr>
        <p:txBody>
          <a:bodyPr/>
          <a:lstStyle/>
          <a:p>
            <a:pPr algn="ctr"/>
            <a:r>
              <a:rPr lang="en-GB" dirty="0"/>
              <a:t>Sequence Diagram User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41413" y="5825066"/>
            <a:ext cx="9905998" cy="897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Standard user objects and their interactions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Objects message other objects to perform functions</a:t>
            </a:r>
          </a:p>
          <a:p>
            <a:endParaRPr lang="en-GB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91" y="1102042"/>
            <a:ext cx="9897111" cy="45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101603"/>
            <a:ext cx="9905998" cy="864973"/>
          </a:xfrm>
        </p:spPr>
        <p:txBody>
          <a:bodyPr/>
          <a:lstStyle/>
          <a:p>
            <a:pPr algn="ctr"/>
            <a:r>
              <a:rPr lang="en-GB" dirty="0"/>
              <a:t>Sequence Diagram </a:t>
            </a:r>
            <a:r>
              <a:rPr lang="en-GB" dirty="0" smtClean="0"/>
              <a:t>Administrator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41413" y="5554133"/>
            <a:ext cx="9905998" cy="897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Administrator user objects and their interactions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More class/objects as they have more control</a:t>
            </a: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8" y="988542"/>
            <a:ext cx="11582212" cy="436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5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1603"/>
            <a:ext cx="9905998" cy="864973"/>
          </a:xfrm>
        </p:spPr>
        <p:txBody>
          <a:bodyPr/>
          <a:lstStyle/>
          <a:p>
            <a:pPr algn="ctr"/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74573"/>
            <a:ext cx="9905998" cy="4316627"/>
          </a:xfrm>
        </p:spPr>
        <p:txBody>
          <a:bodyPr/>
          <a:lstStyle/>
          <a:p>
            <a:r>
              <a:rPr lang="en-GB" dirty="0"/>
              <a:t>Getter and Setters</a:t>
            </a:r>
          </a:p>
          <a:p>
            <a:r>
              <a:rPr lang="en-GB" dirty="0"/>
              <a:t>Agent and GUI split</a:t>
            </a:r>
          </a:p>
          <a:p>
            <a:r>
              <a:rPr lang="en-GB" dirty="0"/>
              <a:t>OS-Specific agent implementation</a:t>
            </a:r>
          </a:p>
          <a:p>
            <a:r>
              <a:rPr lang="en-GB" dirty="0"/>
              <a:t>Database abstraction</a:t>
            </a:r>
          </a:p>
          <a:p>
            <a:r>
              <a:rPr lang="en-GB" dirty="0"/>
              <a:t>Helper classes</a:t>
            </a:r>
          </a:p>
          <a:p>
            <a:r>
              <a:rPr lang="en-GB" dirty="0"/>
              <a:t>Tabular GUI</a:t>
            </a:r>
          </a:p>
          <a:p>
            <a:r>
              <a:rPr lang="en-GB" dirty="0"/>
              <a:t>Minimal but contextual</a:t>
            </a:r>
          </a:p>
        </p:txBody>
      </p:sp>
    </p:spTree>
    <p:extLst>
      <p:ext uri="{BB962C8B-B14F-4D97-AF65-F5344CB8AC3E}">
        <p14:creationId xmlns:p14="http://schemas.microsoft.com/office/powerpoint/2010/main" val="48493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1603"/>
            <a:ext cx="9905998" cy="864973"/>
          </a:xfrm>
        </p:spPr>
        <p:txBody>
          <a:bodyPr/>
          <a:lstStyle/>
          <a:p>
            <a:pPr algn="ctr"/>
            <a:r>
              <a:rPr lang="en-GB" dirty="0" smtClean="0"/>
              <a:t>Class Diagram</a:t>
            </a:r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51" y="966576"/>
            <a:ext cx="9946102" cy="550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5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141</TotalTime>
  <Words>308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Performance/ Network Monitor</vt:lpstr>
      <vt:lpstr>Introduction</vt:lpstr>
      <vt:lpstr>The Scope</vt:lpstr>
      <vt:lpstr>Context</vt:lpstr>
      <vt:lpstr>Use Case</vt:lpstr>
      <vt:lpstr>Sequence Diagram User</vt:lpstr>
      <vt:lpstr>Sequence Diagram Administrator</vt:lpstr>
      <vt:lpstr>Architecture</vt:lpstr>
      <vt:lpstr>Class Diagram</vt:lpstr>
      <vt:lpstr>Design – Standard Users</vt:lpstr>
      <vt:lpstr>Design – Administrative Users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Performance/ Network Monitor</dc:title>
  <dc:creator>Niral</dc:creator>
  <cp:lastModifiedBy>Niral</cp:lastModifiedBy>
  <cp:revision>16</cp:revision>
  <dcterms:created xsi:type="dcterms:W3CDTF">2015-11-28T16:18:23Z</dcterms:created>
  <dcterms:modified xsi:type="dcterms:W3CDTF">2015-12-05T10:38:37Z</dcterms:modified>
</cp:coreProperties>
</file>