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0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8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90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44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014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89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56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84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8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748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1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81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2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0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8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52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8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213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0"/>
            <a:ext cx="8676222" cy="3200400"/>
          </a:xfrm>
        </p:spPr>
        <p:txBody>
          <a:bodyPr/>
          <a:lstStyle/>
          <a:p>
            <a:r>
              <a:rPr lang="en-GB" dirty="0" smtClean="0"/>
              <a:t>Performance/ Network Monitor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Group 2 – </a:t>
            </a:r>
            <a:r>
              <a:rPr lang="en-GB" dirty="0" err="1" smtClean="0"/>
              <a:t>Abubaker</a:t>
            </a:r>
            <a:r>
              <a:rPr lang="en-GB" dirty="0" smtClean="0"/>
              <a:t> </a:t>
            </a:r>
            <a:r>
              <a:rPr lang="en-GB" dirty="0" err="1" smtClean="0"/>
              <a:t>Egeh</a:t>
            </a:r>
            <a:r>
              <a:rPr lang="en-GB" dirty="0" smtClean="0"/>
              <a:t>, Harsh </a:t>
            </a:r>
            <a:r>
              <a:rPr lang="en-GB" dirty="0" err="1" smtClean="0"/>
              <a:t>Dhanwani</a:t>
            </a:r>
            <a:r>
              <a:rPr lang="en-GB" dirty="0" smtClean="0"/>
              <a:t>, Martin </a:t>
            </a:r>
            <a:r>
              <a:rPr lang="en-GB" dirty="0" err="1" smtClean="0"/>
              <a:t>Kukura</a:t>
            </a:r>
            <a:r>
              <a:rPr lang="en-GB" dirty="0" smtClean="0"/>
              <a:t>, Niral Mehta, </a:t>
            </a:r>
            <a:r>
              <a:rPr lang="en-GB" dirty="0" err="1" smtClean="0"/>
              <a:t>Romina</a:t>
            </a:r>
            <a:r>
              <a:rPr lang="en-GB" dirty="0" smtClean="0"/>
              <a:t> </a:t>
            </a:r>
            <a:r>
              <a:rPr lang="en-GB" smtClean="0"/>
              <a:t>Gnanavel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68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00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64973"/>
          </a:xfrm>
        </p:spPr>
        <p:txBody>
          <a:bodyPr/>
          <a:lstStyle/>
          <a:p>
            <a:pPr algn="ctr"/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74573"/>
            <a:ext cx="9905998" cy="4316627"/>
          </a:xfrm>
        </p:spPr>
        <p:txBody>
          <a:bodyPr/>
          <a:lstStyle/>
          <a:p>
            <a:endParaRPr lang="en-GB" smtClean="0">
              <a:latin typeface="Calibri Light" panose="020F0302020204030204" pitchFamily="34" charset="0"/>
            </a:endParaRPr>
          </a:p>
          <a:p>
            <a:endParaRPr lang="en-GB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73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00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85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14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10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8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12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81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44</TotalTime>
  <Words>22</Words>
  <Application>Microsoft Office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 Light</vt:lpstr>
      <vt:lpstr>Century Gothic</vt:lpstr>
      <vt:lpstr>Mesh</vt:lpstr>
      <vt:lpstr>Performance/ Network Monitor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Performance/ Network Monitor</dc:title>
  <dc:creator>Niral</dc:creator>
  <cp:lastModifiedBy>Niral Mehta</cp:lastModifiedBy>
  <cp:revision>5</cp:revision>
  <dcterms:created xsi:type="dcterms:W3CDTF">2015-11-28T16:18:23Z</dcterms:created>
  <dcterms:modified xsi:type="dcterms:W3CDTF">2015-11-30T15:24:50Z</dcterms:modified>
</cp:coreProperties>
</file>