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0F987-1C13-47F4-B788-180209C8C3CB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03C9-D4C5-4B64-9347-0E89F0FB1A2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0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Tulga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83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Niral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34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Romina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48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Abubaker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3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Abubaker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3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Tulga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8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Harsh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3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Harsh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74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Martin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380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Martin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90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Niral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03C9-D4C5-4B64-9347-0E89F0FB1A2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11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8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35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4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25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5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85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83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36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74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31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0394-368B-4607-9868-55C7F3BECAB2}" type="datetimeFigureOut">
              <a:rPr lang="en-GB" smtClean="0"/>
              <a:t>01/12/2015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2CB7-B8E9-4D6F-9A3B-0B1CC5385F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04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Performance Monitor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5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- Standard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33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- Administrator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0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proved</a:t>
            </a:r>
          </a:p>
          <a:p>
            <a:pPr lvl="1"/>
            <a:r>
              <a:rPr lang="en-GB" dirty="0" smtClean="0"/>
              <a:t>Efficient</a:t>
            </a:r>
          </a:p>
          <a:p>
            <a:pPr lvl="1"/>
            <a:r>
              <a:rPr lang="en-GB" dirty="0" smtClean="0"/>
              <a:t>Easily managed</a:t>
            </a:r>
          </a:p>
          <a:p>
            <a:pPr lvl="1"/>
            <a:r>
              <a:rPr lang="en-GB" dirty="0" smtClean="0"/>
              <a:t>Secure</a:t>
            </a:r>
          </a:p>
          <a:p>
            <a:pPr lvl="1"/>
            <a:r>
              <a:rPr lang="en-GB" dirty="0" smtClean="0"/>
              <a:t>Accurate statistics</a:t>
            </a:r>
          </a:p>
          <a:p>
            <a:endParaRPr lang="en-GB" dirty="0" smtClean="0"/>
          </a:p>
          <a:p>
            <a:r>
              <a:rPr lang="en-GB" dirty="0" smtClean="0"/>
              <a:t>To lighten your mood: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 </a:t>
            </a:r>
            <a:r>
              <a:rPr lang="en-GB" dirty="0"/>
              <a:t>was </a:t>
            </a:r>
            <a:r>
              <a:rPr lang="en-GB" dirty="0" smtClean="0"/>
              <a:t>going to tell you </a:t>
            </a:r>
            <a:r>
              <a:rPr lang="en-GB" dirty="0"/>
              <a:t>guys a joke about </a:t>
            </a:r>
            <a:r>
              <a:rPr lang="en-GB" dirty="0" smtClean="0"/>
              <a:t>UDP, but you might not get it!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45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Introduction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aims:</a:t>
            </a:r>
          </a:p>
          <a:p>
            <a:pPr lvl="1"/>
            <a:r>
              <a:rPr lang="en-GB" dirty="0" smtClean="0"/>
              <a:t>Stable program</a:t>
            </a:r>
          </a:p>
          <a:p>
            <a:pPr lvl="1"/>
            <a:r>
              <a:rPr lang="en-GB" dirty="0" smtClean="0"/>
              <a:t>Efficient interface</a:t>
            </a:r>
          </a:p>
          <a:p>
            <a:pPr lvl="1"/>
            <a:r>
              <a:rPr lang="en-GB" dirty="0" smtClean="0"/>
              <a:t>Multiple users</a:t>
            </a:r>
          </a:p>
          <a:p>
            <a:pPr lvl="1"/>
            <a:r>
              <a:rPr lang="en-GB" dirty="0" smtClean="0"/>
              <a:t>Security management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Scope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351338" cy="4351338"/>
          </a:xfrm>
        </p:spPr>
      </p:pic>
      <p:sp>
        <p:nvSpPr>
          <p:cNvPr id="7" name="TextBox 6"/>
          <p:cNvSpPr txBox="1"/>
          <p:nvPr/>
        </p:nvSpPr>
        <p:spPr>
          <a:xfrm>
            <a:off x="5919537" y="3080084"/>
            <a:ext cx="5434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Represents who the program affects directly and indirectly.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Directly –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Indirectly – hardware manufacturers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2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Context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26" y="1570691"/>
            <a:ext cx="7934832" cy="4606272"/>
          </a:xfrm>
        </p:spPr>
      </p:pic>
      <p:sp>
        <p:nvSpPr>
          <p:cNvPr id="5" name="TextBox 4"/>
          <p:cNvSpPr txBox="1"/>
          <p:nvPr/>
        </p:nvSpPr>
        <p:spPr>
          <a:xfrm>
            <a:off x="8967537" y="1565503"/>
            <a:ext cx="2919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our program will interact with it’s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Arrows going towards centre – environment to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Arrows going away from centre – program outputting specific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18"/>
          </a:xfrm>
        </p:spPr>
        <p:txBody>
          <a:bodyPr/>
          <a:lstStyle/>
          <a:p>
            <a:pPr algn="ctr"/>
            <a:r>
              <a:rPr lang="en-GB" dirty="0" smtClean="0"/>
              <a:t>Use Case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00843"/>
            <a:ext cx="7712242" cy="5453233"/>
          </a:xfrm>
        </p:spPr>
      </p:pic>
      <p:sp>
        <p:nvSpPr>
          <p:cNvPr id="6" name="TextBox 5"/>
          <p:cNvSpPr txBox="1"/>
          <p:nvPr/>
        </p:nvSpPr>
        <p:spPr>
          <a:xfrm>
            <a:off x="8550443" y="1565502"/>
            <a:ext cx="3336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the actors and the system interact with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Admin/System can perform all functions including edit/save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User is limited to core functions connected to Network Monitoring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2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51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Sequence Diagram User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6089" y="5531151"/>
            <a:ext cx="1125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Standard user objects and their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Objects message other objects to perform functions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9" y="922638"/>
            <a:ext cx="9897111" cy="4555926"/>
          </a:xfrm>
        </p:spPr>
      </p:pic>
    </p:spTree>
    <p:extLst>
      <p:ext uri="{BB962C8B-B14F-4D97-AF65-F5344CB8AC3E}">
        <p14:creationId xmlns:p14="http://schemas.microsoft.com/office/powerpoint/2010/main" val="4078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Sequence Diagram Administrator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6089" y="5397801"/>
            <a:ext cx="1125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Administrator user objects and their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More class/objects as they have more control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9" y="988542"/>
            <a:ext cx="11582212" cy="4364508"/>
          </a:xfrm>
        </p:spPr>
      </p:pic>
    </p:spTree>
    <p:extLst>
      <p:ext uri="{BB962C8B-B14F-4D97-AF65-F5344CB8AC3E}">
        <p14:creationId xmlns:p14="http://schemas.microsoft.com/office/powerpoint/2010/main" val="33241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Getter and Setters</a:t>
            </a:r>
          </a:p>
          <a:p>
            <a:r>
              <a:rPr lang="en-GB" dirty="0" smtClean="0"/>
              <a:t>Agent and GUI split</a:t>
            </a:r>
          </a:p>
          <a:p>
            <a:r>
              <a:rPr lang="en-GB" dirty="0" smtClean="0"/>
              <a:t>OS-Specific agent implementation</a:t>
            </a:r>
          </a:p>
          <a:p>
            <a:r>
              <a:rPr lang="en-GB" dirty="0" smtClean="0"/>
              <a:t>Database abstraction</a:t>
            </a:r>
          </a:p>
          <a:p>
            <a:r>
              <a:rPr lang="en-GB" dirty="0" smtClean="0"/>
              <a:t>Helper classes</a:t>
            </a:r>
          </a:p>
          <a:p>
            <a:r>
              <a:rPr lang="en-GB" dirty="0" smtClean="0"/>
              <a:t>Tabular GUI</a:t>
            </a:r>
          </a:p>
          <a:p>
            <a:r>
              <a:rPr lang="en-GB" dirty="0" smtClean="0"/>
              <a:t>Minimal but contextual</a:t>
            </a:r>
          </a:p>
        </p:txBody>
      </p:sp>
    </p:spTree>
    <p:extLst>
      <p:ext uri="{BB962C8B-B14F-4D97-AF65-F5344CB8AC3E}">
        <p14:creationId xmlns:p14="http://schemas.microsoft.com/office/powerpoint/2010/main" val="1706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723"/>
          </a:xfrm>
        </p:spPr>
        <p:txBody>
          <a:bodyPr/>
          <a:lstStyle/>
          <a:p>
            <a:pPr algn="ctr"/>
            <a:r>
              <a:rPr lang="en-GB" dirty="0" smtClean="0"/>
              <a:t>Class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84" y="978298"/>
            <a:ext cx="9946102" cy="5502638"/>
          </a:xfrm>
        </p:spPr>
      </p:pic>
    </p:spTree>
    <p:extLst>
      <p:ext uri="{BB962C8B-B14F-4D97-AF65-F5344CB8AC3E}">
        <p14:creationId xmlns:p14="http://schemas.microsoft.com/office/powerpoint/2010/main" val="21769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207</Words>
  <Application>Microsoft Office PowerPoint</Application>
  <PresentationFormat>Widescreen</PresentationFormat>
  <Paragraphs>68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Performance Monitor </vt:lpstr>
      <vt:lpstr>Introduction </vt:lpstr>
      <vt:lpstr>The Scope</vt:lpstr>
      <vt:lpstr>Context</vt:lpstr>
      <vt:lpstr>Use Case</vt:lpstr>
      <vt:lpstr>Sequence Diagram User</vt:lpstr>
      <vt:lpstr>Sequence Diagram Administrator </vt:lpstr>
      <vt:lpstr>Architecture</vt:lpstr>
      <vt:lpstr>Class Diagram</vt:lpstr>
      <vt:lpstr>Design - Standard</vt:lpstr>
      <vt:lpstr>Design - Administrator</vt:lpstr>
      <vt:lpstr>Conclusion</vt:lpstr>
    </vt:vector>
  </TitlesOfParts>
  <Company>University of Westminster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Monitor</dc:title>
  <dc:creator>Niral Mehta</dc:creator>
  <cp:lastModifiedBy>Niral Mehta</cp:lastModifiedBy>
  <cp:revision>11</cp:revision>
  <dcterms:created xsi:type="dcterms:W3CDTF">2015-12-01T12:23:30Z</dcterms:created>
  <dcterms:modified xsi:type="dcterms:W3CDTF">2015-12-01T14:13:40Z</dcterms:modified>
</cp:coreProperties>
</file>