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EF17-D357-4FB7-A2B7-FCF6EB5F7169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4A92B-3514-4F05-AD71-CB1F282E6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62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EF17-D357-4FB7-A2B7-FCF6EB5F7169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4A92B-3514-4F05-AD71-CB1F282E6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04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EF17-D357-4FB7-A2B7-FCF6EB5F7169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4A92B-3514-4F05-AD71-CB1F282E6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EF17-D357-4FB7-A2B7-FCF6EB5F7169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4A92B-3514-4F05-AD71-CB1F282E6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4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EF17-D357-4FB7-A2B7-FCF6EB5F7169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4A92B-3514-4F05-AD71-CB1F282E6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00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EF17-D357-4FB7-A2B7-FCF6EB5F7169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4A92B-3514-4F05-AD71-CB1F282E6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51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EF17-D357-4FB7-A2B7-FCF6EB5F7169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4A92B-3514-4F05-AD71-CB1F282E6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24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EF17-D357-4FB7-A2B7-FCF6EB5F7169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4A92B-3514-4F05-AD71-CB1F282E6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6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EF17-D357-4FB7-A2B7-FCF6EB5F7169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4A92B-3514-4F05-AD71-CB1F282E6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50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EF17-D357-4FB7-A2B7-FCF6EB5F7169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4A92B-3514-4F05-AD71-CB1F282E6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1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EF17-D357-4FB7-A2B7-FCF6EB5F7169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4A92B-3514-4F05-AD71-CB1F282E6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8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3EF17-D357-4FB7-A2B7-FCF6EB5F7169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4A92B-3514-4F05-AD71-CB1F282E6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59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470025"/>
          </a:xfrm>
        </p:spPr>
        <p:txBody>
          <a:bodyPr/>
          <a:lstStyle/>
          <a:p>
            <a:r>
              <a:rPr lang="en-US" dirty="0" smtClean="0"/>
              <a:t>Admin Page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144000" cy="5446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3352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470025"/>
          </a:xfrm>
        </p:spPr>
        <p:txBody>
          <a:bodyPr/>
          <a:lstStyle/>
          <a:p>
            <a:r>
              <a:rPr lang="en-US" dirty="0" smtClean="0"/>
              <a:t>Admin Page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95400"/>
            <a:ext cx="91440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5342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470025"/>
          </a:xfrm>
        </p:spPr>
        <p:txBody>
          <a:bodyPr/>
          <a:lstStyle/>
          <a:p>
            <a:r>
              <a:rPr lang="en-US" dirty="0" smtClean="0"/>
              <a:t>Admin Page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143999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9016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470025"/>
          </a:xfrm>
        </p:spPr>
        <p:txBody>
          <a:bodyPr/>
          <a:lstStyle/>
          <a:p>
            <a:r>
              <a:rPr lang="en-US" dirty="0" smtClean="0"/>
              <a:t>Admin Page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447800"/>
            <a:ext cx="91440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6677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470025"/>
          </a:xfrm>
        </p:spPr>
        <p:txBody>
          <a:bodyPr/>
          <a:lstStyle/>
          <a:p>
            <a:r>
              <a:rPr lang="en-US" dirty="0" smtClean="0"/>
              <a:t>Admin Page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127377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90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470025"/>
          </a:xfrm>
        </p:spPr>
        <p:txBody>
          <a:bodyPr/>
          <a:lstStyle/>
          <a:p>
            <a:r>
              <a:rPr lang="en-US" dirty="0" smtClean="0"/>
              <a:t>Admin Page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43999" cy="556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1326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470025"/>
          </a:xfrm>
        </p:spPr>
        <p:txBody>
          <a:bodyPr/>
          <a:lstStyle/>
          <a:p>
            <a:r>
              <a:rPr lang="en-US" dirty="0" smtClean="0"/>
              <a:t>Admin Page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112" y="1295400"/>
            <a:ext cx="9158112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1033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</Words>
  <Application>Microsoft Office PowerPoint</Application>
  <PresentationFormat>On-screen Show (4:3)</PresentationFormat>
  <Paragraphs>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Admin Page</vt:lpstr>
      <vt:lpstr>Admin Page</vt:lpstr>
      <vt:lpstr>Admin Page</vt:lpstr>
      <vt:lpstr>Admin Page</vt:lpstr>
      <vt:lpstr>Admin Page</vt:lpstr>
      <vt:lpstr>Admin Page</vt:lpstr>
      <vt:lpstr>Admin Page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 Page</dc:title>
  <dc:creator>student</dc:creator>
  <cp:lastModifiedBy>student</cp:lastModifiedBy>
  <cp:revision>1</cp:revision>
  <dcterms:created xsi:type="dcterms:W3CDTF">2024-07-11T04:33:03Z</dcterms:created>
  <dcterms:modified xsi:type="dcterms:W3CDTF">2024-07-11T04:39:27Z</dcterms:modified>
</cp:coreProperties>
</file>