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EF17-D357-4FB7-A2B7-FCF6EB5F716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A92B-3514-4F05-AD71-CB1F282E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4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35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34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39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1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67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2737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3999" cy="556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32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1295400"/>
            <a:ext cx="915811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03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Admin Page</vt:lpstr>
      <vt:lpstr>Admin Page</vt:lpstr>
      <vt:lpstr>Admin Page</vt:lpstr>
      <vt:lpstr>Admin Page</vt:lpstr>
      <vt:lpstr>Admin Page</vt:lpstr>
      <vt:lpstr>Admin Page</vt:lpstr>
      <vt:lpstr>Admin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student</dc:creator>
  <cp:lastModifiedBy>student</cp:lastModifiedBy>
  <cp:revision>1</cp:revision>
  <dcterms:created xsi:type="dcterms:W3CDTF">2024-07-11T04:33:03Z</dcterms:created>
  <dcterms:modified xsi:type="dcterms:W3CDTF">2024-07-11T04:40:42Z</dcterms:modified>
</cp:coreProperties>
</file>