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509C-DEAD-4A98-AA0D-16F4E7189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9FF93-FEC4-4058-A8BF-B1FCB92F9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833F3-4FEE-4A2B-B7CE-7444C5BC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23EB-E892-4420-82F9-1BF1B0BD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4B9E-3179-4384-A709-09A81C55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3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5E20-BD82-4CE1-8A09-3C55E8DE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25DDD-3BBF-4C6E-A5EF-D0F70ABB4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AE18-FD79-4548-86F3-7FD3713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83DD-9D13-46F4-9081-3896BCB3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40A2-6569-4981-A07B-170C84BD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24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E2BAC-0E74-4A41-A04B-B69F997C2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A2FBB-FF5A-465D-B7C4-E5D3450F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E6E4-D161-4112-B00D-4E685DA0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9107-446A-47C3-B433-49E12C55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DC6CA-B1BF-4E2E-AF0C-16D7DAD3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8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C16F-770D-4740-827D-6201876E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AA49-A708-43C1-AC8F-8464148B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F8C5A-6245-4A52-8285-E795638F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D8010-6261-450B-8EF5-A685284C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FBF1-4ED8-479A-AD50-C1208D00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3F00-348B-4F17-AECB-3FF59B69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29E7-4F55-4D8F-A6F4-5B71239D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C777-3F6A-4189-855B-7573B9B5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C0A4-DC62-4BF3-B68C-D803E8E3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27FC-A0B3-4531-8E3D-EDE8A0DD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40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F877-3DD9-4E86-BB41-B95E4DF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FBF-3E58-4202-9790-F7BEEBAA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44255-2F24-4947-8A5C-5F1E5C66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42DE-4E24-4FDA-BED8-33D9E3DD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C34E0-E4B6-473D-A017-14A38387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1DEAE-3204-49B4-83F5-F14E5B7A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8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7BD6-4EFF-4AC6-8F29-31F63CCD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EF64-9724-48B1-83EB-32A2FC63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9ABD8-D706-41A6-A98C-92F6ABC8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ED393-3B57-41DE-8872-90002539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E065B-2710-428C-8BDA-3F23079D8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58B6B-A0A1-4001-8C63-83C784E4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70002-1750-4FA0-945E-6C8E771C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D1923-835B-4513-9640-C847A4B4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34A9-A398-46A2-9202-FDE0DD77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2CFEF-8C5A-4266-A698-04C72077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7B6F-9A9E-4E2B-8B9F-DA855207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63B70-EEC1-4CC2-893C-E2301649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0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8831F-169E-48DB-ADEC-9D1B60F5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73BA1-A575-4E9F-873B-AE5B8847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DE6CA-7DEE-4580-AD36-2B35BD7F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3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3E87-58D6-4249-B822-2619C209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AA9F-88CC-49E0-AE30-AEE4A276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EB94D-7604-40F8-AB38-9631197B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24AFB-D3BC-4FDA-8BE1-7C4124FF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0E8C4-D808-49D6-91D8-E7D5B1EC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8372C-A292-4101-A8BF-F6FA52E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8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9F57-B6F9-4DF5-8F16-41F196FE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3F642-C297-4B0B-B96B-D10935B7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550B-4617-422B-85B7-D6F85C7B8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D52C5-5ACB-45C1-865F-57FD96D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07EDA-D4ED-426D-AD61-6479F818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4E769-BF77-412C-A71F-FBB3034D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A5990-C7AE-402A-9C2B-197C49D7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2BEE5-A2B8-455A-9ADF-F744B97E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C751-0C17-4851-9292-C024D06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594C-9898-473D-88AA-938578601B2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CE79-9F15-40DE-9F6D-FAF4F4154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F43F-C2AA-4540-AA02-6E643812E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EBFD-3384-462A-9496-6986E910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92F20-5E13-497F-BFFE-F96500DF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36" y="622161"/>
            <a:ext cx="8014446" cy="53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2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Gamidi</dc:creator>
  <cp:lastModifiedBy>Shilpa Gamidi</cp:lastModifiedBy>
  <cp:revision>1</cp:revision>
  <dcterms:created xsi:type="dcterms:W3CDTF">2022-04-23T19:51:18Z</dcterms:created>
  <dcterms:modified xsi:type="dcterms:W3CDTF">2022-04-23T19:51:29Z</dcterms:modified>
</cp:coreProperties>
</file>