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307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7ACF-97F5-4DCB-AF1F-30CF4C749DF0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942F-3DEA-4A86-ACB4-92189E48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eAddr:ePort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eAddr:ePort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942F-3DEA-4A86-ACB4-92189E489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eAddr:ePort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hAddr:any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Addr:ePort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hAddr: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942F-3DEA-4A86-ACB4-92189E4892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eAddr:ePort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hAddr:any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Addr:ePort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iAddr:iPort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hAddr: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hPort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942F-3DEA-4A86-ACB4-92189E489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private X:x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S:s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Y:y. Trong symmetric NAT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xạ</a:t>
            </a:r>
            <a:r>
              <a:rPr lang="en-US" baseline="0" dirty="0" smtClean="0"/>
              <a:t> Y:y</a:t>
            </a:r>
          </a:p>
          <a:p>
            <a:endParaRPr lang="en-US" baseline="0" dirty="0" smtClean="0"/>
          </a:p>
          <a:p>
            <a:r>
              <a:rPr lang="en-US" baseline="0" dirty="0" smtClean="0"/>
              <a:t>VD: X:x -&gt; S:s = Y:y</a:t>
            </a:r>
          </a:p>
          <a:p>
            <a:r>
              <a:rPr lang="en-US" baseline="0" dirty="0" smtClean="0"/>
              <a:t>      X:x -&gt; S1:s1 = Y:y1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942F-3DEA-4A86-ACB4-92189E489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1: Binding </a:t>
            </a:r>
            <a:r>
              <a:rPr lang="en-US" baseline="0" dirty="0" err="1" smtClean="0"/>
              <a:t>resquest</a:t>
            </a:r>
            <a:endParaRPr lang="en-US" baseline="0" dirty="0" smtClean="0"/>
          </a:p>
          <a:p>
            <a:r>
              <a:rPr lang="en-US" baseline="0" dirty="0" smtClean="0"/>
              <a:t>Test 2: Binding </a:t>
            </a:r>
            <a:r>
              <a:rPr lang="en-US" baseline="0" dirty="0" err="1" smtClean="0"/>
              <a:t>resquest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Change port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change IP flag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endParaRPr lang="en-US" baseline="0" dirty="0" smtClean="0"/>
          </a:p>
          <a:p>
            <a:r>
              <a:rPr lang="en-US" baseline="0" dirty="0" smtClean="0"/>
              <a:t>Test 3</a:t>
            </a:r>
            <a:r>
              <a:rPr lang="en-US" baseline="0" dirty="0" smtClean="0"/>
              <a:t>: Binding </a:t>
            </a:r>
            <a:r>
              <a:rPr lang="en-US" baseline="0" dirty="0" err="1" smtClean="0"/>
              <a:t>resquest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Change port flag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942F-3DEA-4A86-ACB4-92189E4892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A6C9-75A9-4D4B-8F7D-C112D6782C0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BDC4-9645-48D6-83BB-FA1E3358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1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163" y="1367264"/>
            <a:ext cx="9257277" cy="4443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8415" y="967154"/>
            <a:ext cx="1781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Full – cone NAT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56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13" y="1256765"/>
            <a:ext cx="8548973" cy="4344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1513" y="1056710"/>
            <a:ext cx="227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Restricted cone NAT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4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88" y="1261646"/>
            <a:ext cx="8805265" cy="4500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4308" y="1406769"/>
            <a:ext cx="2162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Port restricted NAT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4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13" y="1244062"/>
            <a:ext cx="8548973" cy="4369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6723" y="1230923"/>
            <a:ext cx="17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Symmetric NAT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97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24" y="1094703"/>
            <a:ext cx="6583117" cy="507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1374" y="725371"/>
            <a:ext cx="312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for type discovery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217</Words>
  <Application>Microsoft Office PowerPoint</Application>
  <PresentationFormat>Widescreen</PresentationFormat>
  <Paragraphs>23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</dc:creator>
  <cp:lastModifiedBy>Nam</cp:lastModifiedBy>
  <cp:revision>9</cp:revision>
  <dcterms:created xsi:type="dcterms:W3CDTF">2018-07-29T00:25:53Z</dcterms:created>
  <dcterms:modified xsi:type="dcterms:W3CDTF">2018-07-29T01:24:31Z</dcterms:modified>
</cp:coreProperties>
</file>