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aveSubsetFonts="1">
  <p:sldMasterIdLst>
    <p:sldMasterId id="2147483661" r:id="rId1"/>
  </p:sldMasterIdLst>
  <p:notesMasterIdLst>
    <p:notesMasterId r:id="rId9"/>
  </p:notesMasterIdLst>
  <p:sldIdLst>
    <p:sldId id="256" r:id="rId2"/>
    <p:sldId id="257" r:id="rId3"/>
    <p:sldId id="258" r:id="rId4"/>
    <p:sldId id="259" r:id="rId5"/>
    <p:sldId id="263" r:id="rId6"/>
    <p:sldId id="264" r:id="rId7"/>
    <p:sldId id="265" r:id="rId8"/>
  </p:sldIdLst>
  <p:sldSz cx="13004800" cy="9753600"/>
  <p:notesSz cx="6858000" cy="9144000"/>
  <p:defaultTextStyle>
    <a:defPPr>
      <a:defRPr lang="ko-KR"/>
    </a:defPPr>
    <a:lvl1pPr algn="ctr" defTabSz="584200" rtl="0" fontAlgn="base" hangingPunct="0">
      <a:spcBef>
        <a:spcPct val="0"/>
      </a:spcBef>
      <a:spcAft>
        <a:spcPct val="0"/>
      </a:spcAft>
      <a:defRPr sz="3600" kern="1200">
        <a:solidFill>
          <a:srgbClr val="000000"/>
        </a:solidFill>
        <a:latin typeface="Helvetica Neue Light" charset="0"/>
        <a:ea typeface="Helvetica Neue Light" charset="0"/>
        <a:cs typeface="Helvetica Neue Light" charset="0"/>
        <a:sym typeface="Helvetica Neue Light" charset="0"/>
      </a:defRPr>
    </a:lvl1pPr>
    <a:lvl2pPr marL="342900" indent="114300" algn="ctr" defTabSz="584200" rtl="0" fontAlgn="base" hangingPunct="0">
      <a:spcBef>
        <a:spcPct val="0"/>
      </a:spcBef>
      <a:spcAft>
        <a:spcPct val="0"/>
      </a:spcAft>
      <a:defRPr sz="3600" kern="1200">
        <a:solidFill>
          <a:srgbClr val="000000"/>
        </a:solidFill>
        <a:latin typeface="Helvetica Neue Light" charset="0"/>
        <a:ea typeface="Helvetica Neue Light" charset="0"/>
        <a:cs typeface="Helvetica Neue Light" charset="0"/>
        <a:sym typeface="Helvetica Neue Light" charset="0"/>
      </a:defRPr>
    </a:lvl2pPr>
    <a:lvl3pPr marL="685800" indent="228600" algn="ctr" defTabSz="584200" rtl="0" fontAlgn="base" hangingPunct="0">
      <a:spcBef>
        <a:spcPct val="0"/>
      </a:spcBef>
      <a:spcAft>
        <a:spcPct val="0"/>
      </a:spcAft>
      <a:defRPr sz="3600" kern="1200">
        <a:solidFill>
          <a:srgbClr val="000000"/>
        </a:solidFill>
        <a:latin typeface="Helvetica Neue Light" charset="0"/>
        <a:ea typeface="Helvetica Neue Light" charset="0"/>
        <a:cs typeface="Helvetica Neue Light" charset="0"/>
        <a:sym typeface="Helvetica Neue Light" charset="0"/>
      </a:defRPr>
    </a:lvl3pPr>
    <a:lvl4pPr marL="1028700" indent="342900" algn="ctr" defTabSz="584200" rtl="0" fontAlgn="base" hangingPunct="0">
      <a:spcBef>
        <a:spcPct val="0"/>
      </a:spcBef>
      <a:spcAft>
        <a:spcPct val="0"/>
      </a:spcAft>
      <a:defRPr sz="3600" kern="1200">
        <a:solidFill>
          <a:srgbClr val="000000"/>
        </a:solidFill>
        <a:latin typeface="Helvetica Neue Light" charset="0"/>
        <a:ea typeface="Helvetica Neue Light" charset="0"/>
        <a:cs typeface="Helvetica Neue Light" charset="0"/>
        <a:sym typeface="Helvetica Neue Light" charset="0"/>
      </a:defRPr>
    </a:lvl4pPr>
    <a:lvl5pPr marL="1371600" indent="457200" algn="ctr" defTabSz="584200" rtl="0" fontAlgn="base" hangingPunct="0">
      <a:spcBef>
        <a:spcPct val="0"/>
      </a:spcBef>
      <a:spcAft>
        <a:spcPct val="0"/>
      </a:spcAft>
      <a:defRPr sz="3600" kern="1200">
        <a:solidFill>
          <a:srgbClr val="000000"/>
        </a:solidFill>
        <a:latin typeface="Helvetica Neue Light" charset="0"/>
        <a:ea typeface="Helvetica Neue Light" charset="0"/>
        <a:cs typeface="Helvetica Neue Light" charset="0"/>
        <a:sym typeface="Helvetica Neue Light" charset="0"/>
      </a:defRPr>
    </a:lvl5pPr>
    <a:lvl6pPr marL="2286000" algn="l" defTabSz="914400" rtl="0" eaLnBrk="1" latinLnBrk="1" hangingPunct="1">
      <a:defRPr sz="3600" kern="1200">
        <a:solidFill>
          <a:srgbClr val="000000"/>
        </a:solidFill>
        <a:latin typeface="Helvetica Neue Light" charset="0"/>
        <a:ea typeface="Helvetica Neue Light" charset="0"/>
        <a:cs typeface="Helvetica Neue Light" charset="0"/>
        <a:sym typeface="Helvetica Neue Light" charset="0"/>
      </a:defRPr>
    </a:lvl6pPr>
    <a:lvl7pPr marL="2743200" algn="l" defTabSz="914400" rtl="0" eaLnBrk="1" latinLnBrk="1" hangingPunct="1">
      <a:defRPr sz="3600" kern="1200">
        <a:solidFill>
          <a:srgbClr val="000000"/>
        </a:solidFill>
        <a:latin typeface="Helvetica Neue Light" charset="0"/>
        <a:ea typeface="Helvetica Neue Light" charset="0"/>
        <a:cs typeface="Helvetica Neue Light" charset="0"/>
        <a:sym typeface="Helvetica Neue Light" charset="0"/>
      </a:defRPr>
    </a:lvl7pPr>
    <a:lvl8pPr marL="3200400" algn="l" defTabSz="914400" rtl="0" eaLnBrk="1" latinLnBrk="1" hangingPunct="1">
      <a:defRPr sz="3600" kern="1200">
        <a:solidFill>
          <a:srgbClr val="000000"/>
        </a:solidFill>
        <a:latin typeface="Helvetica Neue Light" charset="0"/>
        <a:ea typeface="Helvetica Neue Light" charset="0"/>
        <a:cs typeface="Helvetica Neue Light" charset="0"/>
        <a:sym typeface="Helvetica Neue Light" charset="0"/>
      </a:defRPr>
    </a:lvl8pPr>
    <a:lvl9pPr marL="3657600" algn="l" defTabSz="914400" rtl="0" eaLnBrk="1" latinLnBrk="1" hangingPunct="1">
      <a:defRPr sz="3600" kern="1200">
        <a:solidFill>
          <a:srgbClr val="000000"/>
        </a:solidFill>
        <a:latin typeface="Helvetica Neue Light" charset="0"/>
        <a:ea typeface="Helvetica Neue Light" charset="0"/>
        <a:cs typeface="Helvetica Neue Light" charset="0"/>
        <a:sym typeface="Helvetica Neue Light" charset="0"/>
      </a:defRPr>
    </a:lvl9pPr>
  </p:defaultTextStyle>
  <p:extLst>
    <p:ext uri="{EFAFB233-063F-42B5-8137-9DF3F51BA10A}">
      <p15:sldGuideLst xmlns:p15="http://schemas.microsoft.com/office/powerpoint/2012/main">
        <p15:guide id="1" orient="horz" pos="532">
          <p15:clr>
            <a:srgbClr val="A4A3A4"/>
          </p15:clr>
        </p15:guide>
        <p15:guide id="2" orient="horz" pos="5589">
          <p15:clr>
            <a:srgbClr val="A4A3A4"/>
          </p15:clr>
        </p15:guide>
        <p15:guide id="3" orient="horz" pos="1167">
          <p15:clr>
            <a:srgbClr val="A4A3A4"/>
          </p15:clr>
        </p15:guide>
        <p15:guide id="4" pos="603">
          <p15:clr>
            <a:srgbClr val="A4A3A4"/>
          </p15:clr>
        </p15:guide>
        <p15:guide id="5" pos="75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1406"/>
    <a:srgbClr val="9A0404"/>
    <a:srgbClr val="7C0E06"/>
    <a:srgbClr val="B21206"/>
    <a:srgbClr val="B42B00"/>
    <a:srgbClr val="A84A10"/>
    <a:srgbClr val="5888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707" autoAdjust="0"/>
  </p:normalViewPr>
  <p:slideViewPr>
    <p:cSldViewPr>
      <p:cViewPr>
        <p:scale>
          <a:sx n="100" d="100"/>
          <a:sy n="100" d="100"/>
        </p:scale>
        <p:origin x="1062" y="-468"/>
      </p:cViewPr>
      <p:guideLst>
        <p:guide orient="horz" pos="532"/>
        <p:guide orient="horz" pos="5589"/>
        <p:guide orient="horz" pos="1167"/>
        <p:guide pos="603"/>
        <p:guide pos="754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Rot="1" noChangeAspec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4" name="Rectangle 2"/>
          <p:cNvSpPr>
            <a:spLocks noGrp="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ko-KR" altLang="ko-KR" noProof="0" smtClean="0">
                <a:sym typeface="Chalkboard SE" charset="0"/>
              </a:rPr>
              <a:t>Click to edit Master text styles</a:t>
            </a:r>
          </a:p>
          <a:p>
            <a:pPr lvl="1"/>
            <a:r>
              <a:rPr lang="ko-KR" altLang="ko-KR" noProof="0" smtClean="0">
                <a:sym typeface="Chalkboard SE" charset="0"/>
              </a:rPr>
              <a:t>Second level</a:t>
            </a:r>
          </a:p>
          <a:p>
            <a:pPr lvl="2"/>
            <a:r>
              <a:rPr lang="ko-KR" altLang="ko-KR" noProof="0" smtClean="0">
                <a:sym typeface="Chalkboard SE" charset="0"/>
              </a:rPr>
              <a:t>Third level</a:t>
            </a:r>
          </a:p>
          <a:p>
            <a:pPr lvl="3"/>
            <a:r>
              <a:rPr lang="ko-KR" altLang="ko-KR" noProof="0" smtClean="0">
                <a:sym typeface="Chalkboard SE" charset="0"/>
              </a:rPr>
              <a:t>Fourth level</a:t>
            </a:r>
          </a:p>
          <a:p>
            <a:pPr lvl="4"/>
            <a:r>
              <a:rPr lang="ko-KR" altLang="ko-KR" noProof="0" smtClean="0">
                <a:sym typeface="Chalkboard SE" charset="0"/>
              </a:rPr>
              <a:t>Fifth level</a:t>
            </a:r>
          </a:p>
        </p:txBody>
      </p:sp>
    </p:spTree>
    <p:extLst>
      <p:ext uri="{BB962C8B-B14F-4D97-AF65-F5344CB8AC3E}">
        <p14:creationId xmlns:p14="http://schemas.microsoft.com/office/powerpoint/2010/main" val="1817468615"/>
      </p:ext>
    </p:extLst>
  </p:cSld>
  <p:clrMap bg1="lt1" tx1="dk1" bg2="lt2" tx2="dk2" accent1="accent1" accent2="accent2" accent3="accent3" accent4="accent4" accent5="accent5" accent6="accent6" hlink="hlink" folHlink="folHlink"/>
  <p:notesStyle>
    <a:lvl1pPr algn="l" defTabSz="457200" rtl="0" eaLnBrk="0" fontAlgn="base" hangingPunct="0">
      <a:lnSpc>
        <a:spcPts val="3500"/>
      </a:lnSpc>
      <a:spcBef>
        <a:spcPct val="0"/>
      </a:spcBef>
      <a:spcAft>
        <a:spcPct val="0"/>
      </a:spcAft>
      <a:defRPr sz="2400" kern="1200">
        <a:solidFill>
          <a:srgbClr val="572E2D"/>
        </a:solidFill>
        <a:latin typeface="Chalkboard SE" charset="0"/>
        <a:ea typeface="Chalkboard SE" charset="0"/>
        <a:cs typeface="Chalkboard SE" charset="0"/>
        <a:sym typeface="Chalkboard SE" charset="0"/>
      </a:defRPr>
    </a:lvl1pPr>
    <a:lvl2pPr marL="342900" algn="l" defTabSz="457200" rtl="0" eaLnBrk="0" fontAlgn="base" hangingPunct="0">
      <a:lnSpc>
        <a:spcPts val="3500"/>
      </a:lnSpc>
      <a:spcBef>
        <a:spcPct val="0"/>
      </a:spcBef>
      <a:spcAft>
        <a:spcPct val="0"/>
      </a:spcAft>
      <a:defRPr sz="2400" kern="1200">
        <a:solidFill>
          <a:srgbClr val="572E2D"/>
        </a:solidFill>
        <a:latin typeface="Chalkboard SE" charset="0"/>
        <a:ea typeface="Chalkboard SE" charset="0"/>
        <a:cs typeface="Chalkboard SE" charset="0"/>
        <a:sym typeface="Chalkboard SE" charset="0"/>
      </a:defRPr>
    </a:lvl2pPr>
    <a:lvl3pPr marL="685800" algn="l" defTabSz="457200" rtl="0" eaLnBrk="0" fontAlgn="base" hangingPunct="0">
      <a:lnSpc>
        <a:spcPts val="3500"/>
      </a:lnSpc>
      <a:spcBef>
        <a:spcPct val="0"/>
      </a:spcBef>
      <a:spcAft>
        <a:spcPct val="0"/>
      </a:spcAft>
      <a:defRPr sz="2400" kern="1200">
        <a:solidFill>
          <a:srgbClr val="572E2D"/>
        </a:solidFill>
        <a:latin typeface="Chalkboard SE" charset="0"/>
        <a:ea typeface="Chalkboard SE" charset="0"/>
        <a:cs typeface="Chalkboard SE" charset="0"/>
        <a:sym typeface="Chalkboard SE" charset="0"/>
      </a:defRPr>
    </a:lvl3pPr>
    <a:lvl4pPr marL="1028700" algn="l" defTabSz="457200" rtl="0" eaLnBrk="0" fontAlgn="base" hangingPunct="0">
      <a:lnSpc>
        <a:spcPts val="3500"/>
      </a:lnSpc>
      <a:spcBef>
        <a:spcPct val="0"/>
      </a:spcBef>
      <a:spcAft>
        <a:spcPct val="0"/>
      </a:spcAft>
      <a:defRPr sz="2400" kern="1200">
        <a:solidFill>
          <a:srgbClr val="572E2D"/>
        </a:solidFill>
        <a:latin typeface="Chalkboard SE" charset="0"/>
        <a:ea typeface="Chalkboard SE" charset="0"/>
        <a:cs typeface="Chalkboard SE" charset="0"/>
        <a:sym typeface="Chalkboard SE" charset="0"/>
      </a:defRPr>
    </a:lvl4pPr>
    <a:lvl5pPr marL="1371600" algn="l" defTabSz="457200" rtl="0" eaLnBrk="0" fontAlgn="base" hangingPunct="0">
      <a:lnSpc>
        <a:spcPts val="3500"/>
      </a:lnSpc>
      <a:spcBef>
        <a:spcPct val="0"/>
      </a:spcBef>
      <a:spcAft>
        <a:spcPct val="0"/>
      </a:spcAft>
      <a:defRPr sz="2400" kern="1200">
        <a:solidFill>
          <a:srgbClr val="572E2D"/>
        </a:solidFill>
        <a:latin typeface="Chalkboard SE" charset="0"/>
        <a:ea typeface="Chalkboard SE" charset="0"/>
        <a:cs typeface="Chalkboard SE" charset="0"/>
        <a:sym typeface="Chalkboard SE" charset="0"/>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슬라이드 이미지 개체 틀 1"/>
          <p:cNvSpPr>
            <a:spLocks noGrp="1" noRot="1" noChangeAspect="1" noTextEdit="1"/>
          </p:cNvSpPr>
          <p:nvPr>
            <p:ph type="sldImg"/>
          </p:nvPr>
        </p:nvSpPr>
        <p:spPr/>
      </p:sp>
      <p:sp>
        <p:nvSpPr>
          <p:cNvPr id="13315" name="슬라이드 노트 개체 틀 2"/>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pPr eaLnBrk="1"/>
            <a:endParaRPr lang="ko-KR" altLang="en-US" smtClean="0">
              <a:ea typeface="굴림" pitchFamily="50" charset="-127"/>
            </a:endParaRPr>
          </a:p>
        </p:txBody>
      </p:sp>
    </p:spTree>
    <p:extLst>
      <p:ext uri="{BB962C8B-B14F-4D97-AF65-F5344CB8AC3E}">
        <p14:creationId xmlns:p14="http://schemas.microsoft.com/office/powerpoint/2010/main" val="22126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슬라이드 이미지 개체 틀 1"/>
          <p:cNvSpPr>
            <a:spLocks noGrp="1" noRot="1" noChangeAspect="1" noTextEdit="1"/>
          </p:cNvSpPr>
          <p:nvPr>
            <p:ph type="sldImg"/>
          </p:nvPr>
        </p:nvSpPr>
        <p:spPr/>
      </p:sp>
      <p:sp>
        <p:nvSpPr>
          <p:cNvPr id="14339" name="슬라이드 노트 개체 틀 2"/>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pPr eaLnBrk="1"/>
            <a:endParaRPr lang="ko-KR" altLang="en-US" smtClean="0">
              <a:ea typeface="굴림" pitchFamily="50" charset="-127"/>
            </a:endParaRPr>
          </a:p>
        </p:txBody>
      </p:sp>
    </p:spTree>
    <p:extLst>
      <p:ext uri="{BB962C8B-B14F-4D97-AF65-F5344CB8AC3E}">
        <p14:creationId xmlns:p14="http://schemas.microsoft.com/office/powerpoint/2010/main" val="1295695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슬라이드 이미지 개체 틀 1"/>
          <p:cNvSpPr>
            <a:spLocks noGrp="1" noRot="1" noChangeAspect="1" noTextEdit="1"/>
          </p:cNvSpPr>
          <p:nvPr>
            <p:ph type="sldImg"/>
          </p:nvPr>
        </p:nvSpPr>
        <p:spPr/>
      </p:sp>
      <p:sp>
        <p:nvSpPr>
          <p:cNvPr id="14339" name="슬라이드 노트 개체 틀 2"/>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pPr eaLnBrk="1"/>
            <a:endParaRPr lang="ko-KR" altLang="en-US" smtClean="0">
              <a:ea typeface="굴림" pitchFamily="50" charset="-127"/>
            </a:endParaRPr>
          </a:p>
        </p:txBody>
      </p:sp>
    </p:spTree>
    <p:extLst>
      <p:ext uri="{BB962C8B-B14F-4D97-AF65-F5344CB8AC3E}">
        <p14:creationId xmlns:p14="http://schemas.microsoft.com/office/powerpoint/2010/main" val="2569383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슬라이드 이미지 개체 틀 1"/>
          <p:cNvSpPr>
            <a:spLocks noGrp="1" noRot="1" noChangeAspect="1" noTextEdit="1"/>
          </p:cNvSpPr>
          <p:nvPr>
            <p:ph type="sldImg"/>
          </p:nvPr>
        </p:nvSpPr>
        <p:spPr/>
      </p:sp>
      <p:sp>
        <p:nvSpPr>
          <p:cNvPr id="16387" name="슬라이드 노트 개체 틀 2"/>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pPr eaLnBrk="1"/>
            <a:endParaRPr lang="ko-KR" altLang="en-US" smtClean="0">
              <a:ea typeface="굴림" pitchFamily="50" charset="-127"/>
            </a:endParaRPr>
          </a:p>
        </p:txBody>
      </p:sp>
    </p:spTree>
    <p:extLst>
      <p:ext uri="{BB962C8B-B14F-4D97-AF65-F5344CB8AC3E}">
        <p14:creationId xmlns:p14="http://schemas.microsoft.com/office/powerpoint/2010/main" val="200987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슬라이드 이미지 개체 틀 1"/>
          <p:cNvSpPr>
            <a:spLocks noGrp="1" noRot="1" noChangeAspect="1" noTextEdit="1"/>
          </p:cNvSpPr>
          <p:nvPr>
            <p:ph type="sldImg"/>
          </p:nvPr>
        </p:nvSpPr>
        <p:spPr/>
      </p:sp>
      <p:sp>
        <p:nvSpPr>
          <p:cNvPr id="16387" name="슬라이드 노트 개체 틀 2"/>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pPr eaLnBrk="1"/>
            <a:endParaRPr lang="ko-KR" altLang="en-US" dirty="0" smtClean="0">
              <a:ea typeface="굴림" pitchFamily="50" charset="-127"/>
            </a:endParaRPr>
          </a:p>
        </p:txBody>
      </p:sp>
    </p:spTree>
    <p:extLst>
      <p:ext uri="{BB962C8B-B14F-4D97-AF65-F5344CB8AC3E}">
        <p14:creationId xmlns:p14="http://schemas.microsoft.com/office/powerpoint/2010/main" val="2486548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슬라이드 이미지 개체 틀 1"/>
          <p:cNvSpPr>
            <a:spLocks noGrp="1" noRot="1" noChangeAspect="1" noTextEdit="1"/>
          </p:cNvSpPr>
          <p:nvPr>
            <p:ph type="sldImg"/>
          </p:nvPr>
        </p:nvSpPr>
        <p:spPr/>
      </p:sp>
      <p:sp>
        <p:nvSpPr>
          <p:cNvPr id="16387" name="슬라이드 노트 개체 틀 2"/>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pPr eaLnBrk="1"/>
            <a:endParaRPr lang="ko-KR" altLang="en-US" dirty="0" smtClean="0">
              <a:ea typeface="굴림" pitchFamily="50" charset="-127"/>
            </a:endParaRPr>
          </a:p>
        </p:txBody>
      </p:sp>
    </p:spTree>
    <p:extLst>
      <p:ext uri="{BB962C8B-B14F-4D97-AF65-F5344CB8AC3E}">
        <p14:creationId xmlns:p14="http://schemas.microsoft.com/office/powerpoint/2010/main" val="424545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74725" y="3030538"/>
            <a:ext cx="11055350" cy="2090737"/>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ko-KR" altLang="en-US"/>
          </a:p>
        </p:txBody>
      </p:sp>
    </p:spTree>
    <p:extLst>
      <p:ext uri="{BB962C8B-B14F-4D97-AF65-F5344CB8AC3E}">
        <p14:creationId xmlns:p14="http://schemas.microsoft.com/office/powerpoint/2010/main" val="11771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50875" y="390525"/>
            <a:ext cx="11703050" cy="16256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50875" y="2276475"/>
            <a:ext cx="11703050" cy="64357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1172410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9428163" y="390525"/>
            <a:ext cx="2925762" cy="832167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50875" y="390525"/>
            <a:ext cx="8624888" cy="832167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1265921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50875" y="390525"/>
            <a:ext cx="11703050" cy="16256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50875" y="2276475"/>
            <a:ext cx="11703050" cy="6435725"/>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4957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143197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50875" y="390525"/>
            <a:ext cx="11703050" cy="16256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52401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50875" y="390525"/>
            <a:ext cx="11703050" cy="16256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185031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50875" y="390525"/>
            <a:ext cx="11703050" cy="1625600"/>
          </a:xfrm>
          <a:prstGeom prst="rect">
            <a:avLst/>
          </a:prstGeom>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20437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45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50875" y="388938"/>
            <a:ext cx="4278313" cy="1652587"/>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152581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549525" y="6827838"/>
            <a:ext cx="7802563" cy="806450"/>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sym typeface="Helvetica Neue Light" charset="0"/>
            </a:endParaRPr>
          </a:p>
        </p:txBody>
      </p:sp>
      <p:sp>
        <p:nvSpPr>
          <p:cNvPr id="4" name="텍스트 개체 틀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3433733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584200" rtl="0" eaLnBrk="0" fontAlgn="base" hangingPunct="0">
        <a:spcBef>
          <a:spcPct val="0"/>
        </a:spcBef>
        <a:spcAft>
          <a:spcPct val="0"/>
        </a:spcAft>
        <a:defRPr sz="4200">
          <a:solidFill>
            <a:srgbClr val="000000"/>
          </a:solidFill>
          <a:latin typeface="+mj-lt"/>
          <a:ea typeface="+mj-ea"/>
          <a:cs typeface="+mj-cs"/>
          <a:sym typeface="Helvetica Neue Light" charset="0"/>
        </a:defRPr>
      </a:lvl1pPr>
      <a:lvl2pPr algn="l" defTabSz="584200" rtl="0" eaLnBrk="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2pPr>
      <a:lvl3pPr algn="l" defTabSz="584200" rtl="0" eaLnBrk="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3pPr>
      <a:lvl4pPr algn="l" defTabSz="584200" rtl="0" eaLnBrk="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4pPr>
      <a:lvl5pPr algn="l" defTabSz="584200" rtl="0" eaLnBrk="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5pPr>
      <a:lvl6pPr marL="457200" algn="l" defTabSz="584200" rtl="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6pPr>
      <a:lvl7pPr marL="914400" algn="l" defTabSz="584200" rtl="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7pPr>
      <a:lvl8pPr marL="1371600" algn="l" defTabSz="584200" rtl="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8pPr>
      <a:lvl9pPr marL="1828800" algn="l" defTabSz="584200" rtl="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9pPr>
    </p:titleStyle>
    <p:bodyStyle>
      <a:lvl1pPr marL="342900" indent="-342900" algn="l" defTabSz="584200" rtl="0" eaLnBrk="0" fontAlgn="base" hangingPunct="0">
        <a:lnSpc>
          <a:spcPct val="120000"/>
        </a:lnSpc>
        <a:spcBef>
          <a:spcPts val="3800"/>
        </a:spcBef>
        <a:spcAft>
          <a:spcPct val="0"/>
        </a:spcAft>
        <a:defRPr sz="3600">
          <a:solidFill>
            <a:srgbClr val="747474"/>
          </a:solidFill>
          <a:latin typeface="+mn-lt"/>
          <a:ea typeface="+mn-ea"/>
          <a:cs typeface="+mn-cs"/>
          <a:sym typeface="Helvetica Neue Light" charset="0"/>
        </a:defRPr>
      </a:lvl1pPr>
      <a:lvl2pPr marL="342900" indent="114300" algn="l" defTabSz="584200" rtl="0" eaLnBrk="0" fontAlgn="base" hangingPunct="0">
        <a:lnSpc>
          <a:spcPct val="120000"/>
        </a:lnSpc>
        <a:spcBef>
          <a:spcPts val="3800"/>
        </a:spcBef>
        <a:spcAft>
          <a:spcPct val="0"/>
        </a:spcAft>
        <a:defRPr sz="3600">
          <a:solidFill>
            <a:srgbClr val="747474"/>
          </a:solidFill>
          <a:latin typeface="+mn-lt"/>
          <a:ea typeface="+mn-ea"/>
          <a:cs typeface="+mn-cs"/>
          <a:sym typeface="Helvetica Neue Light" charset="0"/>
        </a:defRPr>
      </a:lvl2pPr>
      <a:lvl3pPr marL="685800" indent="228600" algn="l" defTabSz="584200" rtl="0" eaLnBrk="0" fontAlgn="base" hangingPunct="0">
        <a:lnSpc>
          <a:spcPct val="120000"/>
        </a:lnSpc>
        <a:spcBef>
          <a:spcPts val="3800"/>
        </a:spcBef>
        <a:spcAft>
          <a:spcPct val="0"/>
        </a:spcAft>
        <a:defRPr sz="3600">
          <a:solidFill>
            <a:srgbClr val="747474"/>
          </a:solidFill>
          <a:latin typeface="+mn-lt"/>
          <a:ea typeface="+mn-ea"/>
          <a:cs typeface="+mn-cs"/>
          <a:sym typeface="Helvetica Neue Light" charset="0"/>
        </a:defRPr>
      </a:lvl3pPr>
      <a:lvl4pPr marL="1028700" indent="342900" algn="l" defTabSz="584200" rtl="0" eaLnBrk="0" fontAlgn="base" hangingPunct="0">
        <a:lnSpc>
          <a:spcPct val="120000"/>
        </a:lnSpc>
        <a:spcBef>
          <a:spcPts val="3800"/>
        </a:spcBef>
        <a:spcAft>
          <a:spcPct val="0"/>
        </a:spcAft>
        <a:defRPr sz="3600">
          <a:solidFill>
            <a:srgbClr val="747474"/>
          </a:solidFill>
          <a:latin typeface="+mn-lt"/>
          <a:ea typeface="+mn-ea"/>
          <a:cs typeface="+mn-cs"/>
          <a:sym typeface="Helvetica Neue Light" charset="0"/>
        </a:defRPr>
      </a:lvl4pPr>
      <a:lvl5pPr marL="1371600" indent="457200" algn="l" defTabSz="584200" rtl="0" eaLnBrk="0" fontAlgn="base" hangingPunct="0">
        <a:lnSpc>
          <a:spcPct val="120000"/>
        </a:lnSpc>
        <a:spcBef>
          <a:spcPts val="3800"/>
        </a:spcBef>
        <a:spcAft>
          <a:spcPct val="0"/>
        </a:spcAft>
        <a:defRPr sz="3600">
          <a:solidFill>
            <a:srgbClr val="747474"/>
          </a:solidFill>
          <a:latin typeface="+mn-lt"/>
          <a:ea typeface="+mn-ea"/>
          <a:cs typeface="+mn-cs"/>
          <a:sym typeface="Helvetica Neue Light" charset="0"/>
        </a:defRPr>
      </a:lvl5pPr>
      <a:lvl6pPr marL="1828800" algn="l" defTabSz="584200" rtl="0" fontAlgn="base" hangingPunct="0">
        <a:lnSpc>
          <a:spcPct val="120000"/>
        </a:lnSpc>
        <a:spcBef>
          <a:spcPts val="3800"/>
        </a:spcBef>
        <a:spcAft>
          <a:spcPct val="0"/>
        </a:spcAft>
        <a:defRPr sz="3600">
          <a:solidFill>
            <a:srgbClr val="747474"/>
          </a:solidFill>
          <a:latin typeface="+mn-lt"/>
          <a:ea typeface="+mn-ea"/>
          <a:cs typeface="+mn-cs"/>
          <a:sym typeface="Helvetica Neue Light" charset="0"/>
        </a:defRPr>
      </a:lvl6pPr>
      <a:lvl7pPr marL="2286000" algn="l" defTabSz="584200" rtl="0" fontAlgn="base" hangingPunct="0">
        <a:lnSpc>
          <a:spcPct val="120000"/>
        </a:lnSpc>
        <a:spcBef>
          <a:spcPts val="3800"/>
        </a:spcBef>
        <a:spcAft>
          <a:spcPct val="0"/>
        </a:spcAft>
        <a:defRPr sz="3600">
          <a:solidFill>
            <a:srgbClr val="747474"/>
          </a:solidFill>
          <a:latin typeface="+mn-lt"/>
          <a:ea typeface="+mn-ea"/>
          <a:cs typeface="+mn-cs"/>
          <a:sym typeface="Helvetica Neue Light" charset="0"/>
        </a:defRPr>
      </a:lvl7pPr>
      <a:lvl8pPr marL="2743200" algn="l" defTabSz="584200" rtl="0" fontAlgn="base" hangingPunct="0">
        <a:lnSpc>
          <a:spcPct val="120000"/>
        </a:lnSpc>
        <a:spcBef>
          <a:spcPts val="3800"/>
        </a:spcBef>
        <a:spcAft>
          <a:spcPct val="0"/>
        </a:spcAft>
        <a:defRPr sz="3600">
          <a:solidFill>
            <a:srgbClr val="747474"/>
          </a:solidFill>
          <a:latin typeface="+mn-lt"/>
          <a:ea typeface="+mn-ea"/>
          <a:cs typeface="+mn-cs"/>
          <a:sym typeface="Helvetica Neue Light" charset="0"/>
        </a:defRPr>
      </a:lvl8pPr>
      <a:lvl9pPr marL="3200400" algn="l" defTabSz="584200" rtl="0" fontAlgn="base" hangingPunct="0">
        <a:lnSpc>
          <a:spcPct val="120000"/>
        </a:lnSpc>
        <a:spcBef>
          <a:spcPts val="3800"/>
        </a:spcBef>
        <a:spcAft>
          <a:spcPct val="0"/>
        </a:spcAft>
        <a:defRPr sz="3600">
          <a:solidFill>
            <a:srgbClr val="747474"/>
          </a:solidFill>
          <a:latin typeface="+mn-lt"/>
          <a:ea typeface="+mn-ea"/>
          <a:cs typeface="+mn-cs"/>
          <a:sym typeface="Helvetica Neue Light" charset="0"/>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192536" y="5953596"/>
            <a:ext cx="6262192" cy="1587500"/>
          </a:xfrm>
        </p:spPr>
        <p:txBody>
          <a:bodyPr anchor="ctr"/>
          <a:lstStyle/>
          <a:p>
            <a:pPr algn="ctr" eaLnBrk="1"/>
            <a:r>
              <a:rPr lang="en-US" sz="5400" b="1" dirty="0" smtClean="0"/>
              <a:t>Editing Slides</a:t>
            </a:r>
            <a:endParaRPr lang="ko-KR" altLang="ko-KR" sz="5400" b="1" dirty="0" smtClean="0">
              <a:solidFill>
                <a:schemeClr val="tx1"/>
              </a:solidFill>
              <a:latin typeface="돋움" pitchFamily="50" charset="-127"/>
              <a:ea typeface="돋움" pitchFamily="50" charset="-127"/>
            </a:endParaRPr>
          </a:p>
        </p:txBody>
      </p:sp>
      <p:sp>
        <p:nvSpPr>
          <p:cNvPr id="2052" name="Rectangle 3"/>
          <p:cNvSpPr>
            <a:spLocks/>
          </p:cNvSpPr>
          <p:nvPr/>
        </p:nvSpPr>
        <p:spPr bwMode="auto">
          <a:xfrm>
            <a:off x="597744" y="7685112"/>
            <a:ext cx="11747500" cy="21667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lvl="1" indent="0" defTabSz="457200">
              <a:lnSpc>
                <a:spcPct val="110000"/>
              </a:lnSpc>
            </a:pPr>
            <a:r>
              <a:rPr lang="en-US" sz="3200" dirty="0" smtClean="0"/>
              <a:t>With </a:t>
            </a:r>
            <a:r>
              <a:rPr lang="en-US" sz="3200" b="1" dirty="0" smtClean="0"/>
              <a:t>Polaris Office, </a:t>
            </a:r>
            <a:r>
              <a:rPr lang="en-US" sz="3200" dirty="0" smtClean="0"/>
              <a:t>you can create new .</a:t>
            </a:r>
            <a:r>
              <a:rPr lang="en-US" sz="3200" dirty="0" err="1" smtClean="0"/>
              <a:t>ppt</a:t>
            </a:r>
            <a:r>
              <a:rPr lang="en-US" sz="3200" dirty="0" smtClean="0"/>
              <a:t> and .</a:t>
            </a:r>
            <a:r>
              <a:rPr lang="en-US" sz="3200" dirty="0" err="1" smtClean="0"/>
              <a:t>pptx</a:t>
            </a:r>
            <a:r>
              <a:rPr lang="en-US" sz="3200" dirty="0" smtClean="0"/>
              <a:t> </a:t>
            </a:r>
            <a:r>
              <a:rPr lang="en-US" sz="3200" dirty="0"/>
              <a:t>presentations o</a:t>
            </a:r>
            <a:r>
              <a:rPr lang="en-US" sz="3200" dirty="0" smtClean="0"/>
              <a:t>r edit your presentation with ease.</a:t>
            </a:r>
          </a:p>
          <a:p>
            <a:pPr marL="0" lvl="1" indent="0" defTabSz="457200">
              <a:lnSpc>
                <a:spcPct val="110000"/>
              </a:lnSpc>
            </a:pPr>
            <a:r>
              <a:rPr lang="en-US" altLang="ko-KR" sz="3200" dirty="0"/>
              <a:t>However, new documents can only be saved as .</a:t>
            </a:r>
            <a:r>
              <a:rPr lang="en-US" altLang="ko-KR" sz="3200" dirty="0" err="1"/>
              <a:t>pptx</a:t>
            </a:r>
            <a:r>
              <a:rPr lang="en-US" altLang="ko-KR" sz="3200" dirty="0"/>
              <a:t> files.</a:t>
            </a:r>
            <a:endParaRPr lang="ko-KR" altLang="ko-KR" sz="3200" dirty="0"/>
          </a:p>
          <a:p>
            <a:pPr marL="0" lvl="1" indent="0" defTabSz="457200">
              <a:lnSpc>
                <a:spcPct val="110000"/>
              </a:lnSpc>
            </a:pPr>
            <a:endParaRPr lang="ko-KR" altLang="ko-KR" sz="3200" dirty="0">
              <a:solidFill>
                <a:schemeClr val="tx1">
                  <a:lumMod val="65000"/>
                  <a:lumOff val="35000"/>
                </a:schemeClr>
              </a:solidFill>
              <a:latin typeface="돋움" pitchFamily="50" charset="-127"/>
              <a:ea typeface="돋움" pitchFamily="50" charset="-127"/>
            </a:endParaRPr>
          </a:p>
        </p:txBody>
      </p:sp>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261" y="340296"/>
            <a:ext cx="7057016" cy="5904656"/>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3"/>
          <p:cNvSpPr>
            <a:spLocks/>
          </p:cNvSpPr>
          <p:nvPr/>
        </p:nvSpPr>
        <p:spPr bwMode="auto">
          <a:xfrm>
            <a:off x="2902000" y="3724672"/>
            <a:ext cx="2880320" cy="54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1" indent="0" algn="r" defTabSz="457200">
              <a:lnSpc>
                <a:spcPct val="110000"/>
              </a:lnSpc>
            </a:pPr>
            <a:r>
              <a:rPr lang="en-US" altLang="ko-KR" sz="3200" b="1" dirty="0" smtClean="0">
                <a:solidFill>
                  <a:srgbClr val="C00000"/>
                </a:solidFill>
                <a:latin typeface="돋움" pitchFamily="50" charset="-127"/>
                <a:ea typeface="돋움" pitchFamily="50" charset="-127"/>
              </a:rPr>
              <a:t>‘Slide show’</a:t>
            </a:r>
            <a:endParaRPr lang="ko-KR" altLang="ko-KR" sz="3200" dirty="0">
              <a:solidFill>
                <a:srgbClr val="C00000"/>
              </a:solidFill>
              <a:latin typeface="돋움" pitchFamily="50" charset="-127"/>
              <a:ea typeface="돋움" pitchFamily="50" charset="-127"/>
            </a:endParaRPr>
          </a:p>
        </p:txBody>
      </p:sp>
      <p:sp>
        <p:nvSpPr>
          <p:cNvPr id="9" name="Rectangle 3"/>
          <p:cNvSpPr>
            <a:spLocks/>
          </p:cNvSpPr>
          <p:nvPr/>
        </p:nvSpPr>
        <p:spPr bwMode="auto">
          <a:xfrm>
            <a:off x="4432978" y="6172944"/>
            <a:ext cx="3941630"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1" indent="0" algn="r" defTabSz="457200">
              <a:lnSpc>
                <a:spcPct val="110000"/>
              </a:lnSpc>
            </a:pPr>
            <a:r>
              <a:rPr lang="en-US" sz="2000" b="1" dirty="0" smtClean="0">
                <a:solidFill>
                  <a:schemeClr val="bg2">
                    <a:lumMod val="75000"/>
                  </a:schemeClr>
                </a:solidFill>
                <a:latin typeface="돋움" pitchFamily="50" charset="-127"/>
                <a:ea typeface="돋움" pitchFamily="50" charset="-127"/>
              </a:rPr>
              <a:t>You can insert an object.</a:t>
            </a:r>
            <a:r>
              <a:rPr lang="en-US" sz="2000" dirty="0" smtClean="0">
                <a:solidFill>
                  <a:schemeClr val="bg2">
                    <a:lumMod val="75000"/>
                  </a:schemeClr>
                </a:solidFill>
                <a:latin typeface="돋움" pitchFamily="50" charset="-127"/>
                <a:ea typeface="돋움" pitchFamily="50" charset="-127"/>
              </a:rPr>
              <a:t> </a:t>
            </a:r>
            <a:endParaRPr lang="ko-KR" altLang="ko-KR" sz="2000" dirty="0">
              <a:solidFill>
                <a:schemeClr val="bg2">
                  <a:lumMod val="75000"/>
                </a:schemeClr>
              </a:solidFill>
              <a:latin typeface="돋움" pitchFamily="50" charset="-127"/>
              <a:ea typeface="돋움" pitchFamily="50" charset="-127"/>
            </a:endParaRPr>
          </a:p>
        </p:txBody>
      </p:sp>
      <p:sp>
        <p:nvSpPr>
          <p:cNvPr id="10" name="Rectangle 3"/>
          <p:cNvSpPr>
            <a:spLocks/>
          </p:cNvSpPr>
          <p:nvPr/>
        </p:nvSpPr>
        <p:spPr bwMode="auto">
          <a:xfrm>
            <a:off x="3938612" y="7181056"/>
            <a:ext cx="6308204"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1" indent="0" algn="r" defTabSz="457200">
              <a:lnSpc>
                <a:spcPct val="110000"/>
              </a:lnSpc>
            </a:pPr>
            <a:r>
              <a:rPr lang="en-US" sz="2000" b="1" dirty="0" smtClean="0">
                <a:solidFill>
                  <a:schemeClr val="bg2">
                    <a:lumMod val="75000"/>
                  </a:schemeClr>
                </a:solidFill>
                <a:latin typeface="돋움" pitchFamily="50" charset="-127"/>
                <a:ea typeface="돋움" pitchFamily="50" charset="-127"/>
              </a:rPr>
              <a:t>You can adjust the properties of an object.</a:t>
            </a:r>
            <a:endParaRPr lang="ko-KR" altLang="ko-KR" sz="2000" b="1" dirty="0">
              <a:solidFill>
                <a:schemeClr val="bg2">
                  <a:lumMod val="75000"/>
                </a:schemeClr>
              </a:solidFill>
              <a:latin typeface="돋움" pitchFamily="50" charset="-127"/>
              <a:ea typeface="돋움" pitchFamily="50" charset="-127"/>
            </a:endParaRPr>
          </a:p>
        </p:txBody>
      </p:sp>
      <p:sp>
        <p:nvSpPr>
          <p:cNvPr id="11" name="Rectangle 3"/>
          <p:cNvSpPr>
            <a:spLocks/>
          </p:cNvSpPr>
          <p:nvPr/>
        </p:nvSpPr>
        <p:spPr bwMode="auto">
          <a:xfrm>
            <a:off x="6934448" y="5588913"/>
            <a:ext cx="1440160" cy="475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1" indent="0" algn="r" defTabSz="457200">
              <a:lnSpc>
                <a:spcPct val="110000"/>
              </a:lnSpc>
            </a:pPr>
            <a:r>
              <a:rPr lang="en-US" altLang="ko-KR" sz="3200" b="1" dirty="0" smtClean="0">
                <a:solidFill>
                  <a:srgbClr val="C00000"/>
                </a:solidFill>
                <a:latin typeface="돋움" pitchFamily="50" charset="-127"/>
                <a:ea typeface="돋움" pitchFamily="50" charset="-127"/>
              </a:rPr>
              <a:t>‘Insert’</a:t>
            </a:r>
            <a:endParaRPr lang="ko-KR" altLang="ko-KR" sz="3200" dirty="0">
              <a:solidFill>
                <a:srgbClr val="C00000"/>
              </a:solidFill>
              <a:latin typeface="돋움" pitchFamily="50" charset="-127"/>
              <a:ea typeface="돋움" pitchFamily="50" charset="-127"/>
            </a:endParaRPr>
          </a:p>
        </p:txBody>
      </p:sp>
      <p:sp>
        <p:nvSpPr>
          <p:cNvPr id="12" name="Rectangle 3"/>
          <p:cNvSpPr>
            <a:spLocks/>
          </p:cNvSpPr>
          <p:nvPr/>
        </p:nvSpPr>
        <p:spPr bwMode="auto">
          <a:xfrm>
            <a:off x="7092714" y="6532984"/>
            <a:ext cx="2808312" cy="54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1" indent="0" algn="r" defTabSz="457200">
              <a:lnSpc>
                <a:spcPct val="110000"/>
              </a:lnSpc>
            </a:pPr>
            <a:r>
              <a:rPr lang="en-US" altLang="ko-KR" sz="3200" b="1" dirty="0" smtClean="0">
                <a:solidFill>
                  <a:srgbClr val="C00000"/>
                </a:solidFill>
                <a:latin typeface="돋움" pitchFamily="50" charset="-127"/>
                <a:ea typeface="돋움" pitchFamily="50" charset="-127"/>
              </a:rPr>
              <a:t>‘Properties’</a:t>
            </a:r>
            <a:endParaRPr lang="ko-KR" altLang="ko-KR" sz="3200" dirty="0">
              <a:solidFill>
                <a:srgbClr val="C00000"/>
              </a:solidFill>
              <a:latin typeface="돋움" pitchFamily="50" charset="-127"/>
              <a:ea typeface="돋움" pitchFamily="50" charset="-127"/>
            </a:endParaRPr>
          </a:p>
        </p:txBody>
      </p:sp>
      <p:sp>
        <p:nvSpPr>
          <p:cNvPr id="13" name="Rectangle 3"/>
          <p:cNvSpPr>
            <a:spLocks/>
          </p:cNvSpPr>
          <p:nvPr/>
        </p:nvSpPr>
        <p:spPr bwMode="auto">
          <a:xfrm>
            <a:off x="5566296" y="8151212"/>
            <a:ext cx="5604654" cy="1354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1" indent="0" algn="r" defTabSz="457200">
              <a:lnSpc>
                <a:spcPct val="110000"/>
              </a:lnSpc>
            </a:pPr>
            <a:r>
              <a:rPr lang="en-US" altLang="ko-KR" sz="2000" b="1" dirty="0" smtClean="0">
                <a:solidFill>
                  <a:schemeClr val="bg2">
                    <a:lumMod val="75000"/>
                  </a:schemeClr>
                </a:solidFill>
                <a:latin typeface="돋움" pitchFamily="50" charset="-127"/>
                <a:ea typeface="돋움" pitchFamily="50" charset="-127"/>
              </a:rPr>
              <a:t>You can call up the menu.</a:t>
            </a:r>
          </a:p>
          <a:p>
            <a:pPr marL="0" lvl="1" indent="0" algn="r" defTabSz="457200">
              <a:lnSpc>
                <a:spcPct val="110000"/>
              </a:lnSpc>
            </a:pPr>
            <a:r>
              <a:rPr lang="en-US" altLang="ko-KR" sz="2000" b="1" dirty="0">
                <a:solidFill>
                  <a:schemeClr val="bg2">
                    <a:lumMod val="75000"/>
                  </a:schemeClr>
                </a:solidFill>
                <a:latin typeface="돋움" pitchFamily="50" charset="-127"/>
                <a:ea typeface="돋움" pitchFamily="50" charset="-127"/>
              </a:rPr>
              <a:t>(This menu icon disappears in the device supporting ‘Hardware menu button’.)</a:t>
            </a:r>
            <a:endParaRPr lang="ko-KR" altLang="ko-KR" sz="2000" b="1" dirty="0">
              <a:solidFill>
                <a:schemeClr val="bg2">
                  <a:lumMod val="75000"/>
                </a:schemeClr>
              </a:solidFill>
              <a:latin typeface="돋움" pitchFamily="50" charset="-127"/>
              <a:ea typeface="돋움" pitchFamily="50" charset="-127"/>
            </a:endParaRPr>
          </a:p>
          <a:p>
            <a:pPr marL="0" lvl="1" indent="0" algn="r" defTabSz="457200">
              <a:lnSpc>
                <a:spcPct val="110000"/>
              </a:lnSpc>
            </a:pPr>
            <a:endParaRPr lang="ko-KR" altLang="ko-KR" sz="2000" b="1" dirty="0">
              <a:solidFill>
                <a:schemeClr val="bg2">
                  <a:lumMod val="75000"/>
                </a:schemeClr>
              </a:solidFill>
              <a:latin typeface="돋움" pitchFamily="50" charset="-127"/>
              <a:ea typeface="돋움" pitchFamily="50" charset="-127"/>
            </a:endParaRPr>
          </a:p>
        </p:txBody>
      </p:sp>
      <p:sp>
        <p:nvSpPr>
          <p:cNvPr id="14" name="Rectangle 3"/>
          <p:cNvSpPr>
            <a:spLocks/>
          </p:cNvSpPr>
          <p:nvPr/>
        </p:nvSpPr>
        <p:spPr bwMode="auto">
          <a:xfrm>
            <a:off x="9730790" y="7613104"/>
            <a:ext cx="1440160" cy="475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1" indent="0" algn="r" defTabSz="457200">
              <a:lnSpc>
                <a:spcPct val="110000"/>
              </a:lnSpc>
            </a:pPr>
            <a:r>
              <a:rPr lang="en-US" altLang="ko-KR" sz="3200" b="1" dirty="0" smtClean="0">
                <a:solidFill>
                  <a:srgbClr val="C00000"/>
                </a:solidFill>
                <a:latin typeface="돋움" pitchFamily="50" charset="-127"/>
                <a:ea typeface="돋움" pitchFamily="50" charset="-127"/>
              </a:rPr>
              <a:t>‘Menu’</a:t>
            </a:r>
            <a:endParaRPr lang="ko-KR" altLang="ko-KR" sz="3200" dirty="0">
              <a:solidFill>
                <a:srgbClr val="C00000"/>
              </a:solidFill>
              <a:latin typeface="돋움" pitchFamily="50" charset="-127"/>
              <a:ea typeface="돋움" pitchFamily="50" charset="-127"/>
            </a:endParaRPr>
          </a:p>
        </p:txBody>
      </p:sp>
      <p:sp>
        <p:nvSpPr>
          <p:cNvPr id="15" name="Rectangle 2"/>
          <p:cNvSpPr txBox="1">
            <a:spLocks noChangeArrowheads="1"/>
          </p:cNvSpPr>
          <p:nvPr/>
        </p:nvSpPr>
        <p:spPr>
          <a:xfrm>
            <a:off x="816272" y="408980"/>
            <a:ext cx="6262192" cy="1587500"/>
          </a:xfrm>
          <a:prstGeom prst="rect">
            <a:avLst/>
          </a:prstGeom>
        </p:spPr>
        <p:txBody>
          <a:bodyPr anchor="ctr"/>
          <a:lstStyle/>
          <a:p>
            <a:pPr marL="0" marR="0" lvl="0" indent="0" algn="l" defTabSz="584200" rtl="0" eaLnBrk="1" fontAlgn="base" latinLnBrk="0" hangingPunct="0">
              <a:lnSpc>
                <a:spcPct val="100000"/>
              </a:lnSpc>
              <a:spcBef>
                <a:spcPct val="0"/>
              </a:spcBef>
              <a:spcAft>
                <a:spcPct val="0"/>
              </a:spcAft>
              <a:buClrTx/>
              <a:buSzTx/>
              <a:buFontTx/>
              <a:buNone/>
              <a:tabLst/>
              <a:defRPr/>
            </a:pPr>
            <a:r>
              <a:rPr lang="en-US" altLang="ko-KR" sz="4000" b="1" dirty="0" smtClean="0">
                <a:solidFill>
                  <a:srgbClr val="9A0404"/>
                </a:solidFill>
                <a:latin typeface="돋움" pitchFamily="50" charset="-127"/>
                <a:ea typeface="돋움" pitchFamily="50" charset="-127"/>
                <a:cs typeface="+mj-cs"/>
                <a:sym typeface="Helvetica" charset="0"/>
              </a:rPr>
              <a:t>Title bar</a:t>
            </a:r>
            <a:endParaRPr lang="ko-KR" altLang="ko-KR" sz="4000" b="1" dirty="0" smtClean="0">
              <a:solidFill>
                <a:srgbClr val="9A0404"/>
              </a:solidFill>
              <a:latin typeface="돋움" pitchFamily="50" charset="-127"/>
              <a:ea typeface="돋움" pitchFamily="50" charset="-127"/>
              <a:cs typeface="+mj-cs"/>
              <a:sym typeface="Helvetica" charset="0"/>
            </a:endParaRPr>
          </a:p>
        </p:txBody>
      </p:sp>
      <p:pic>
        <p:nvPicPr>
          <p:cNvPr id="16" name="그림 15"/>
          <p:cNvPicPr>
            <a:picLocks noChangeAspect="1"/>
          </p:cNvPicPr>
          <p:nvPr/>
        </p:nvPicPr>
        <p:blipFill rotWithShape="1">
          <a:blip r:embed="rId3"/>
          <a:srcRect l="17721"/>
          <a:stretch/>
        </p:blipFill>
        <p:spPr>
          <a:xfrm>
            <a:off x="1749871" y="1917066"/>
            <a:ext cx="9361041" cy="1165270"/>
          </a:xfrm>
          <a:prstGeom prst="rect">
            <a:avLst/>
          </a:prstGeom>
        </p:spPr>
      </p:pic>
      <p:cxnSp>
        <p:nvCxnSpPr>
          <p:cNvPr id="18" name="직선 화살표 연결선 17"/>
          <p:cNvCxnSpPr/>
          <p:nvPr/>
        </p:nvCxnSpPr>
        <p:spPr bwMode="auto">
          <a:xfrm>
            <a:off x="5062240" y="3082336"/>
            <a:ext cx="0" cy="626071"/>
          </a:xfrm>
          <a:prstGeom prst="straightConnector1">
            <a:avLst/>
          </a:prstGeom>
          <a:ln>
            <a:solidFill>
              <a:srgbClr val="33444F"/>
            </a:solidFill>
            <a:tailEnd type="oval"/>
          </a:ln>
          <a:extLst/>
        </p:spPr>
        <p:style>
          <a:lnRef idx="1">
            <a:schemeClr val="dk1"/>
          </a:lnRef>
          <a:fillRef idx="0">
            <a:schemeClr val="dk1"/>
          </a:fillRef>
          <a:effectRef idx="0">
            <a:schemeClr val="dk1"/>
          </a:effectRef>
          <a:fontRef idx="minor">
            <a:schemeClr val="tx1"/>
          </a:fontRef>
        </p:style>
      </p:cxnSp>
      <p:cxnSp>
        <p:nvCxnSpPr>
          <p:cNvPr id="19" name="직선 화살표 연결선 18"/>
          <p:cNvCxnSpPr/>
          <p:nvPr/>
        </p:nvCxnSpPr>
        <p:spPr bwMode="auto">
          <a:xfrm>
            <a:off x="6502400" y="3082336"/>
            <a:ext cx="0" cy="1506432"/>
          </a:xfrm>
          <a:prstGeom prst="straightConnector1">
            <a:avLst/>
          </a:prstGeom>
          <a:ln>
            <a:solidFill>
              <a:srgbClr val="33444F"/>
            </a:solidFill>
            <a:tailEnd type="oval"/>
          </a:ln>
          <a:extLst/>
        </p:spPr>
        <p:style>
          <a:lnRef idx="1">
            <a:schemeClr val="dk1"/>
          </a:lnRef>
          <a:fillRef idx="0">
            <a:schemeClr val="dk1"/>
          </a:fillRef>
          <a:effectRef idx="0">
            <a:schemeClr val="dk1"/>
          </a:effectRef>
          <a:fontRef idx="minor">
            <a:schemeClr val="tx1"/>
          </a:fontRef>
        </p:style>
      </p:cxnSp>
      <p:cxnSp>
        <p:nvCxnSpPr>
          <p:cNvPr id="21" name="직선 화살표 연결선 20"/>
          <p:cNvCxnSpPr/>
          <p:nvPr/>
        </p:nvCxnSpPr>
        <p:spPr bwMode="auto">
          <a:xfrm>
            <a:off x="7798544" y="3082336"/>
            <a:ext cx="0" cy="2370528"/>
          </a:xfrm>
          <a:prstGeom prst="straightConnector1">
            <a:avLst/>
          </a:prstGeom>
          <a:ln>
            <a:solidFill>
              <a:srgbClr val="33444F"/>
            </a:solidFill>
            <a:tailEnd type="oval"/>
          </a:ln>
          <a:extLst/>
        </p:spPr>
        <p:style>
          <a:lnRef idx="1">
            <a:schemeClr val="dk1"/>
          </a:lnRef>
          <a:fillRef idx="0">
            <a:schemeClr val="dk1"/>
          </a:fillRef>
          <a:effectRef idx="0">
            <a:schemeClr val="dk1"/>
          </a:effectRef>
          <a:fontRef idx="minor">
            <a:schemeClr val="tx1"/>
          </a:fontRef>
        </p:style>
      </p:cxnSp>
      <p:cxnSp>
        <p:nvCxnSpPr>
          <p:cNvPr id="22" name="직선 화살표 연결선 21"/>
          <p:cNvCxnSpPr/>
          <p:nvPr/>
        </p:nvCxnSpPr>
        <p:spPr bwMode="auto">
          <a:xfrm>
            <a:off x="9238704" y="3082336"/>
            <a:ext cx="0" cy="3378640"/>
          </a:xfrm>
          <a:prstGeom prst="straightConnector1">
            <a:avLst/>
          </a:prstGeom>
          <a:ln>
            <a:solidFill>
              <a:srgbClr val="33444F"/>
            </a:solidFill>
            <a:tailEnd type="oval"/>
          </a:ln>
          <a:extLst/>
        </p:spPr>
        <p:style>
          <a:lnRef idx="1">
            <a:schemeClr val="dk1"/>
          </a:lnRef>
          <a:fillRef idx="0">
            <a:schemeClr val="dk1"/>
          </a:fillRef>
          <a:effectRef idx="0">
            <a:schemeClr val="dk1"/>
          </a:effectRef>
          <a:fontRef idx="minor">
            <a:schemeClr val="tx1"/>
          </a:fontRef>
        </p:style>
      </p:cxnSp>
      <p:cxnSp>
        <p:nvCxnSpPr>
          <p:cNvPr id="23" name="직선 화살표 연결선 22"/>
          <p:cNvCxnSpPr/>
          <p:nvPr/>
        </p:nvCxnSpPr>
        <p:spPr bwMode="auto">
          <a:xfrm>
            <a:off x="10534848" y="3082336"/>
            <a:ext cx="0" cy="4314744"/>
          </a:xfrm>
          <a:prstGeom prst="straightConnector1">
            <a:avLst/>
          </a:prstGeom>
          <a:ln>
            <a:solidFill>
              <a:srgbClr val="33444F"/>
            </a:solidFill>
            <a:tailEnd type="oval"/>
          </a:ln>
          <a:extLst/>
        </p:spPr>
        <p:style>
          <a:lnRef idx="1">
            <a:schemeClr val="dk1"/>
          </a:lnRef>
          <a:fillRef idx="0">
            <a:schemeClr val="dk1"/>
          </a:fillRef>
          <a:effectRef idx="0">
            <a:schemeClr val="dk1"/>
          </a:effectRef>
          <a:fontRef idx="minor">
            <a:schemeClr val="tx1"/>
          </a:fontRef>
        </p:style>
      </p:cxnSp>
      <p:sp>
        <p:nvSpPr>
          <p:cNvPr id="24" name="Rectangle 3"/>
          <p:cNvSpPr>
            <a:spLocks/>
          </p:cNvSpPr>
          <p:nvPr/>
        </p:nvSpPr>
        <p:spPr bwMode="auto">
          <a:xfrm>
            <a:off x="1632058" y="4275736"/>
            <a:ext cx="394163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1" indent="0" algn="r" defTabSz="457200">
              <a:lnSpc>
                <a:spcPct val="110000"/>
              </a:lnSpc>
            </a:pPr>
            <a:r>
              <a:rPr lang="en-US" sz="2000" b="1" dirty="0" smtClean="0">
                <a:solidFill>
                  <a:schemeClr val="bg2">
                    <a:lumMod val="75000"/>
                  </a:schemeClr>
                </a:solidFill>
                <a:latin typeface="돋움" pitchFamily="50" charset="-127"/>
                <a:ea typeface="돋움" pitchFamily="50" charset="-127"/>
              </a:rPr>
              <a:t>You can start slide show.</a:t>
            </a:r>
            <a:endParaRPr lang="ko-KR" altLang="ko-KR" sz="2000" dirty="0">
              <a:solidFill>
                <a:schemeClr val="bg2">
                  <a:lumMod val="75000"/>
                </a:schemeClr>
              </a:solidFill>
              <a:latin typeface="돋움" pitchFamily="50" charset="-127"/>
              <a:ea typeface="돋움" pitchFamily="50" charset="-127"/>
            </a:endParaRPr>
          </a:p>
        </p:txBody>
      </p:sp>
      <p:sp>
        <p:nvSpPr>
          <p:cNvPr id="30" name="Rectangle 3"/>
          <p:cNvSpPr>
            <a:spLocks/>
          </p:cNvSpPr>
          <p:nvPr/>
        </p:nvSpPr>
        <p:spPr bwMode="auto">
          <a:xfrm>
            <a:off x="5206256" y="4588768"/>
            <a:ext cx="2357454" cy="54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1" indent="0" algn="r" defTabSz="457200">
              <a:lnSpc>
                <a:spcPct val="110000"/>
              </a:lnSpc>
            </a:pPr>
            <a:r>
              <a:rPr lang="en-US" altLang="ko-KR" sz="3200" b="1" dirty="0">
                <a:solidFill>
                  <a:srgbClr val="C00000"/>
                </a:solidFill>
                <a:latin typeface="돋움" pitchFamily="50" charset="-127"/>
                <a:ea typeface="돋움" pitchFamily="50" charset="-127"/>
              </a:rPr>
              <a:t>‘Free draw’</a:t>
            </a:r>
          </a:p>
        </p:txBody>
      </p:sp>
      <p:sp>
        <p:nvSpPr>
          <p:cNvPr id="31" name="Rectangle 3"/>
          <p:cNvSpPr>
            <a:spLocks/>
          </p:cNvSpPr>
          <p:nvPr/>
        </p:nvSpPr>
        <p:spPr bwMode="auto">
          <a:xfrm>
            <a:off x="2772234" y="5265589"/>
            <a:ext cx="4791476"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1" indent="0" algn="r" defTabSz="457200">
              <a:lnSpc>
                <a:spcPct val="110000"/>
              </a:lnSpc>
            </a:pPr>
            <a:r>
              <a:rPr lang="en-US" sz="2000" b="1" dirty="0" smtClean="0">
                <a:solidFill>
                  <a:schemeClr val="bg2">
                    <a:lumMod val="75000"/>
                  </a:schemeClr>
                </a:solidFill>
                <a:latin typeface="돋움" pitchFamily="50" charset="-127"/>
                <a:ea typeface="돋움" pitchFamily="50" charset="-127"/>
              </a:rPr>
              <a:t>You </a:t>
            </a:r>
            <a:r>
              <a:rPr lang="en-US" sz="2000" b="1" dirty="0">
                <a:solidFill>
                  <a:schemeClr val="bg2">
                    <a:lumMod val="75000"/>
                  </a:schemeClr>
                </a:solidFill>
                <a:latin typeface="돋움" pitchFamily="50" charset="-127"/>
                <a:ea typeface="돋움" pitchFamily="50" charset="-127"/>
              </a:rPr>
              <a:t>can draw a shape/table with a pen.</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p:cNvSpPr>
          <p:nvPr/>
        </p:nvSpPr>
        <p:spPr bwMode="auto">
          <a:xfrm>
            <a:off x="945427" y="867552"/>
            <a:ext cx="11029086"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en-US" sz="4000" b="1" dirty="0" smtClean="0">
                <a:solidFill>
                  <a:srgbClr val="9C1406"/>
                </a:solidFill>
                <a:latin typeface="돋움" pitchFamily="50" charset="-127"/>
                <a:ea typeface="돋움" pitchFamily="50" charset="-127"/>
              </a:rPr>
              <a:t>Adding Slides</a:t>
            </a:r>
            <a:endParaRPr lang="ko-KR" altLang="en-US" sz="4000" b="1" dirty="0">
              <a:solidFill>
                <a:srgbClr val="9A0404"/>
              </a:solidFill>
              <a:latin typeface="돋움" pitchFamily="50" charset="-127"/>
              <a:ea typeface="돋움" pitchFamily="50" charset="-127"/>
              <a:cs typeface="+mj-cs"/>
              <a:sym typeface="Helvetica" charset="0"/>
            </a:endParaRPr>
          </a:p>
        </p:txBody>
      </p:sp>
      <p:sp>
        <p:nvSpPr>
          <p:cNvPr id="3075" name="Rectangle 6"/>
          <p:cNvSpPr>
            <a:spLocks/>
          </p:cNvSpPr>
          <p:nvPr/>
        </p:nvSpPr>
        <p:spPr bwMode="auto">
          <a:xfrm>
            <a:off x="947931" y="1852464"/>
            <a:ext cx="10840881" cy="2257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2" indent="0" algn="l" latinLnBrk="1">
              <a:lnSpc>
                <a:spcPts val="4400"/>
              </a:lnSpc>
            </a:pPr>
            <a:r>
              <a:rPr lang="en-US" sz="3100" dirty="0" smtClean="0">
                <a:solidFill>
                  <a:schemeClr val="tx1">
                    <a:lumMod val="75000"/>
                    <a:lumOff val="25000"/>
                  </a:schemeClr>
                </a:solidFill>
                <a:latin typeface="돋움" pitchFamily="50" charset="-127"/>
                <a:ea typeface="돋움" pitchFamily="50" charset="-127"/>
              </a:rPr>
              <a:t>To add a slide, click the ‘Menu</a:t>
            </a:r>
            <a:r>
              <a:rPr lang="en-US" altLang="ko-KR" sz="2800" dirty="0" smtClean="0">
                <a:solidFill>
                  <a:schemeClr val="tx1">
                    <a:lumMod val="75000"/>
                    <a:lumOff val="25000"/>
                  </a:schemeClr>
                </a:solidFill>
                <a:latin typeface="돋움" pitchFamily="50" charset="-127"/>
                <a:ea typeface="돋움" pitchFamily="50" charset="-127"/>
              </a:rPr>
              <a:t>’</a:t>
            </a:r>
            <a:r>
              <a:rPr lang="en-US" sz="3100" dirty="0" smtClean="0">
                <a:solidFill>
                  <a:schemeClr val="tx1">
                    <a:lumMod val="75000"/>
                    <a:lumOff val="25000"/>
                  </a:schemeClr>
                </a:solidFill>
                <a:latin typeface="돋움" pitchFamily="50" charset="-127"/>
                <a:ea typeface="돋움" pitchFamily="50" charset="-127"/>
              </a:rPr>
              <a:t> icon in the Title bar and </a:t>
            </a:r>
          </a:p>
          <a:p>
            <a:pPr marL="0" lvl="2" indent="0" algn="l" latinLnBrk="1">
              <a:lnSpc>
                <a:spcPts val="4400"/>
              </a:lnSpc>
            </a:pPr>
            <a:r>
              <a:rPr lang="en-US" sz="3100" dirty="0" smtClean="0">
                <a:solidFill>
                  <a:schemeClr val="tx1">
                    <a:lumMod val="75000"/>
                    <a:lumOff val="25000"/>
                  </a:schemeClr>
                </a:solidFill>
                <a:latin typeface="돋움" pitchFamily="50" charset="-127"/>
                <a:ea typeface="돋움" pitchFamily="50" charset="-127"/>
              </a:rPr>
              <a:t>select ‘Insert Slide</a:t>
            </a:r>
            <a:r>
              <a:rPr lang="en-US" altLang="ko-KR" sz="2800" dirty="0" smtClean="0">
                <a:solidFill>
                  <a:schemeClr val="tx1">
                    <a:lumMod val="75000"/>
                    <a:lumOff val="25000"/>
                  </a:schemeClr>
                </a:solidFill>
                <a:latin typeface="돋움" pitchFamily="50" charset="-127"/>
                <a:ea typeface="돋움" pitchFamily="50" charset="-127"/>
              </a:rPr>
              <a:t>’</a:t>
            </a:r>
            <a:r>
              <a:rPr lang="en-US" sz="3100" dirty="0" smtClean="0">
                <a:solidFill>
                  <a:schemeClr val="tx1">
                    <a:lumMod val="75000"/>
                    <a:lumOff val="25000"/>
                  </a:schemeClr>
                </a:solidFill>
                <a:latin typeface="돋움" pitchFamily="50" charset="-127"/>
                <a:ea typeface="돋움" pitchFamily="50" charset="-127"/>
              </a:rPr>
              <a:t>. Select the slide layout, and the new </a:t>
            </a:r>
          </a:p>
          <a:p>
            <a:pPr marL="0" lvl="2" indent="0" algn="l" latinLnBrk="1">
              <a:lnSpc>
                <a:spcPts val="4400"/>
              </a:lnSpc>
            </a:pPr>
            <a:r>
              <a:rPr lang="en-US" sz="3100" dirty="0" smtClean="0">
                <a:solidFill>
                  <a:schemeClr val="tx1">
                    <a:lumMod val="75000"/>
                    <a:lumOff val="25000"/>
                  </a:schemeClr>
                </a:solidFill>
                <a:latin typeface="돋움" pitchFamily="50" charset="-127"/>
                <a:ea typeface="돋움" pitchFamily="50" charset="-127"/>
              </a:rPr>
              <a:t>slide with corresponding layout will be added after current </a:t>
            </a:r>
          </a:p>
          <a:p>
            <a:pPr marL="0" lvl="2" indent="0" algn="l" latinLnBrk="1">
              <a:lnSpc>
                <a:spcPts val="4400"/>
              </a:lnSpc>
            </a:pPr>
            <a:r>
              <a:rPr lang="en-US" sz="3100" dirty="0" smtClean="0">
                <a:solidFill>
                  <a:schemeClr val="tx1">
                    <a:lumMod val="75000"/>
                    <a:lumOff val="25000"/>
                  </a:schemeClr>
                </a:solidFill>
                <a:latin typeface="돋움" pitchFamily="50" charset="-127"/>
                <a:ea typeface="돋움" pitchFamily="50" charset="-127"/>
              </a:rPr>
              <a:t>slide.</a:t>
            </a:r>
            <a:endParaRPr lang="ko-KR" altLang="ko-KR" sz="3100" dirty="0">
              <a:solidFill>
                <a:schemeClr val="tx1">
                  <a:lumMod val="75000"/>
                  <a:lumOff val="25000"/>
                </a:schemeClr>
              </a:solidFill>
              <a:latin typeface="돋움" pitchFamily="50" charset="-127"/>
              <a:ea typeface="돋움" pitchFamily="50" charset="-127"/>
            </a:endParaRPr>
          </a:p>
        </p:txBody>
      </p:sp>
      <p:sp>
        <p:nvSpPr>
          <p:cNvPr id="6" name="Rectangle 5"/>
          <p:cNvSpPr>
            <a:spLocks/>
          </p:cNvSpPr>
          <p:nvPr/>
        </p:nvSpPr>
        <p:spPr bwMode="auto">
          <a:xfrm>
            <a:off x="888280" y="5376866"/>
            <a:ext cx="1108623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en-US" sz="4000" b="1" dirty="0" smtClean="0">
                <a:solidFill>
                  <a:srgbClr val="9C1406"/>
                </a:solidFill>
                <a:latin typeface="돋움" pitchFamily="50" charset="-127"/>
                <a:ea typeface="돋움" pitchFamily="50" charset="-127"/>
              </a:rPr>
              <a:t>Managing Slides</a:t>
            </a:r>
            <a:endParaRPr lang="ko-KR" altLang="en-US" sz="4000" b="1" dirty="0">
              <a:solidFill>
                <a:srgbClr val="9A0404"/>
              </a:solidFill>
              <a:latin typeface="돋움" pitchFamily="50" charset="-127"/>
              <a:ea typeface="돋움" pitchFamily="50" charset="-127"/>
              <a:cs typeface="+mj-cs"/>
              <a:sym typeface="Helvetica" charset="0"/>
            </a:endParaRPr>
          </a:p>
        </p:txBody>
      </p:sp>
      <p:sp>
        <p:nvSpPr>
          <p:cNvPr id="7" name="Rectangle 6"/>
          <p:cNvSpPr>
            <a:spLocks/>
          </p:cNvSpPr>
          <p:nvPr/>
        </p:nvSpPr>
        <p:spPr bwMode="auto">
          <a:xfrm>
            <a:off x="947931" y="6448436"/>
            <a:ext cx="11026582" cy="1692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2" indent="0" algn="l" latinLnBrk="1">
              <a:lnSpc>
                <a:spcPts val="4400"/>
              </a:lnSpc>
            </a:pPr>
            <a:r>
              <a:rPr lang="en-US" sz="3100" dirty="0" smtClean="0">
                <a:solidFill>
                  <a:schemeClr val="tx1">
                    <a:lumMod val="75000"/>
                    <a:lumOff val="25000"/>
                  </a:schemeClr>
                </a:solidFill>
                <a:latin typeface="돋움" pitchFamily="50" charset="-127"/>
                <a:ea typeface="돋움" pitchFamily="50" charset="-127"/>
              </a:rPr>
              <a:t>Click the ‘Menu</a:t>
            </a:r>
            <a:r>
              <a:rPr lang="en-US" altLang="ko-KR" sz="2800" dirty="0" smtClean="0">
                <a:solidFill>
                  <a:schemeClr val="tx1">
                    <a:lumMod val="75000"/>
                    <a:lumOff val="25000"/>
                  </a:schemeClr>
                </a:solidFill>
                <a:latin typeface="돋움" pitchFamily="50" charset="-127"/>
                <a:ea typeface="돋움" pitchFamily="50" charset="-127"/>
              </a:rPr>
              <a:t>’</a:t>
            </a:r>
            <a:r>
              <a:rPr lang="en-US" sz="3100" dirty="0" smtClean="0">
                <a:solidFill>
                  <a:schemeClr val="tx1">
                    <a:lumMod val="75000"/>
                    <a:lumOff val="25000"/>
                  </a:schemeClr>
                </a:solidFill>
                <a:latin typeface="돋움" pitchFamily="50" charset="-127"/>
                <a:ea typeface="돋움" pitchFamily="50" charset="-127"/>
              </a:rPr>
              <a:t> icon in the Title bar and select ‘Managing </a:t>
            </a:r>
          </a:p>
          <a:p>
            <a:pPr marL="0" lvl="2" indent="0" algn="l" latinLnBrk="1">
              <a:lnSpc>
                <a:spcPts val="4400"/>
              </a:lnSpc>
            </a:pPr>
            <a:r>
              <a:rPr lang="en-US" sz="3100" dirty="0" smtClean="0">
                <a:solidFill>
                  <a:schemeClr val="tx1">
                    <a:lumMod val="75000"/>
                    <a:lumOff val="25000"/>
                  </a:schemeClr>
                </a:solidFill>
                <a:latin typeface="돋움" pitchFamily="50" charset="-127"/>
                <a:ea typeface="돋움" pitchFamily="50" charset="-127"/>
              </a:rPr>
              <a:t>Slide</a:t>
            </a:r>
            <a:r>
              <a:rPr lang="en-US" altLang="ko-KR" sz="2800" dirty="0" smtClean="0">
                <a:solidFill>
                  <a:schemeClr val="tx1">
                    <a:lumMod val="75000"/>
                    <a:lumOff val="25000"/>
                  </a:schemeClr>
                </a:solidFill>
                <a:latin typeface="돋움" pitchFamily="50" charset="-127"/>
                <a:ea typeface="돋움" pitchFamily="50" charset="-127"/>
              </a:rPr>
              <a:t>’</a:t>
            </a:r>
            <a:r>
              <a:rPr lang="en-US" sz="3100" dirty="0" smtClean="0">
                <a:solidFill>
                  <a:schemeClr val="tx1">
                    <a:lumMod val="75000"/>
                    <a:lumOff val="25000"/>
                  </a:schemeClr>
                </a:solidFill>
                <a:latin typeface="돋움" pitchFamily="50" charset="-127"/>
                <a:ea typeface="돋움" pitchFamily="50" charset="-127"/>
              </a:rPr>
              <a:t>. The entire list of slides will appear, and then you </a:t>
            </a:r>
          </a:p>
          <a:p>
            <a:pPr marL="0" lvl="2" indent="0" algn="l" latinLnBrk="1">
              <a:lnSpc>
                <a:spcPts val="4400"/>
              </a:lnSpc>
            </a:pPr>
            <a:r>
              <a:rPr lang="en-US" sz="3100" dirty="0" smtClean="0">
                <a:solidFill>
                  <a:schemeClr val="tx1">
                    <a:lumMod val="75000"/>
                    <a:lumOff val="25000"/>
                  </a:schemeClr>
                </a:solidFill>
                <a:latin typeface="돋움" pitchFamily="50" charset="-127"/>
                <a:ea typeface="돋움" pitchFamily="50" charset="-127"/>
              </a:rPr>
              <a:t>can copy, move or delete the slides you want.</a:t>
            </a:r>
            <a:endParaRPr lang="ko-KR" altLang="ko-KR" sz="3100" dirty="0">
              <a:solidFill>
                <a:schemeClr val="tx1">
                  <a:lumMod val="75000"/>
                  <a:lumOff val="25000"/>
                </a:schemeClr>
              </a:solidFill>
              <a:latin typeface="돋움" pitchFamily="50" charset="-127"/>
              <a:ea typeface="돋움" pitchFamily="50" charset="-127"/>
            </a:endParaRPr>
          </a:p>
        </p:txBody>
      </p:sp>
      <p:sp>
        <p:nvSpPr>
          <p:cNvPr id="8" name="Rectangle 6"/>
          <p:cNvSpPr>
            <a:spLocks/>
          </p:cNvSpPr>
          <p:nvPr/>
        </p:nvSpPr>
        <p:spPr bwMode="auto">
          <a:xfrm>
            <a:off x="951131" y="7901136"/>
            <a:ext cx="11026582" cy="10550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2" indent="0" algn="l" latinLnBrk="1">
              <a:lnSpc>
                <a:spcPts val="4400"/>
              </a:lnSpc>
            </a:pPr>
            <a:endParaRPr lang="en-US" altLang="ko-KR" sz="2800" dirty="0">
              <a:solidFill>
                <a:schemeClr val="tx1">
                  <a:lumMod val="75000"/>
                  <a:lumOff val="25000"/>
                </a:schemeClr>
              </a:solidFill>
              <a:latin typeface="맑은 고딕" pitchFamily="50" charset="-127"/>
              <a:ea typeface="맑은 고딕" pitchFamily="50" charset="-127"/>
            </a:endParaRPr>
          </a:p>
          <a:p>
            <a:pPr marL="0" lvl="2" indent="0" algn="l" latinLnBrk="1">
              <a:lnSpc>
                <a:spcPts val="4400"/>
              </a:lnSpc>
            </a:pPr>
            <a:r>
              <a:rPr lang="en-US" altLang="ko-KR" sz="3100" dirty="0">
                <a:solidFill>
                  <a:schemeClr val="tx1">
                    <a:lumMod val="75000"/>
                    <a:lumOff val="25000"/>
                  </a:schemeClr>
                </a:solidFill>
                <a:latin typeface="돋움" pitchFamily="50" charset="-127"/>
                <a:ea typeface="돋움" pitchFamily="50" charset="-127"/>
              </a:rPr>
              <a:t>Hold the slide and drag it to a new position. </a:t>
            </a:r>
            <a:endParaRPr lang="ko-KR" altLang="ko-KR" sz="3100" dirty="0">
              <a:solidFill>
                <a:schemeClr val="tx1">
                  <a:lumMod val="75000"/>
                  <a:lumOff val="25000"/>
                </a:schemeClr>
              </a:solidFill>
              <a:latin typeface="돋움" pitchFamily="50" charset="-127"/>
              <a:ea typeface="돋움" pitchFamily="50" charset="-127"/>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p:cNvSpPr>
          <p:nvPr/>
        </p:nvSpPr>
        <p:spPr bwMode="auto">
          <a:xfrm>
            <a:off x="957263" y="869066"/>
            <a:ext cx="117348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en-US" sz="4000" b="1" dirty="0" smtClean="0">
                <a:solidFill>
                  <a:srgbClr val="9C1406"/>
                </a:solidFill>
                <a:latin typeface="돋움" pitchFamily="50" charset="-127"/>
                <a:ea typeface="돋움" pitchFamily="50" charset="-127"/>
              </a:rPr>
              <a:t>Slide Show</a:t>
            </a:r>
            <a:endParaRPr lang="ko-KR" altLang="en-US" sz="4000" b="1" dirty="0">
              <a:solidFill>
                <a:srgbClr val="9A0404"/>
              </a:solidFill>
              <a:latin typeface="돋움" pitchFamily="50" charset="-127"/>
              <a:ea typeface="돋움" pitchFamily="50" charset="-127"/>
              <a:cs typeface="+mj-cs"/>
              <a:sym typeface="Helvetica" charset="0"/>
            </a:endParaRPr>
          </a:p>
        </p:txBody>
      </p:sp>
      <p:sp>
        <p:nvSpPr>
          <p:cNvPr id="5123" name="Rectangle 6"/>
          <p:cNvSpPr>
            <a:spLocks/>
          </p:cNvSpPr>
          <p:nvPr/>
        </p:nvSpPr>
        <p:spPr bwMode="auto">
          <a:xfrm>
            <a:off x="957263" y="1852464"/>
            <a:ext cx="10974425" cy="2821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2" indent="0" algn="l" latinLnBrk="1">
              <a:lnSpc>
                <a:spcPts val="4400"/>
              </a:lnSpc>
            </a:pPr>
            <a:r>
              <a:rPr lang="en-US" sz="3100" dirty="0" smtClean="0">
                <a:solidFill>
                  <a:schemeClr val="tx1">
                    <a:lumMod val="75000"/>
                    <a:lumOff val="25000"/>
                  </a:schemeClr>
                </a:solidFill>
                <a:latin typeface="돋움" pitchFamily="50" charset="-127"/>
                <a:ea typeface="돋움" pitchFamily="50" charset="-127"/>
              </a:rPr>
              <a:t>To execute a slide show, click the ‘Menu</a:t>
            </a:r>
            <a:r>
              <a:rPr lang="en-US" altLang="ko-KR" sz="2800" dirty="0" smtClean="0">
                <a:solidFill>
                  <a:schemeClr val="tx1">
                    <a:lumMod val="75000"/>
                    <a:lumOff val="25000"/>
                  </a:schemeClr>
                </a:solidFill>
                <a:latin typeface="돋움" pitchFamily="50" charset="-127"/>
                <a:ea typeface="돋움" pitchFamily="50" charset="-127"/>
              </a:rPr>
              <a:t>’</a:t>
            </a:r>
            <a:r>
              <a:rPr lang="en-US" sz="3100" dirty="0" smtClean="0">
                <a:solidFill>
                  <a:schemeClr val="tx1">
                    <a:lumMod val="75000"/>
                    <a:lumOff val="25000"/>
                  </a:schemeClr>
                </a:solidFill>
                <a:latin typeface="돋움" pitchFamily="50" charset="-127"/>
                <a:ea typeface="돋움" pitchFamily="50" charset="-127"/>
              </a:rPr>
              <a:t> icon in the Title </a:t>
            </a:r>
          </a:p>
          <a:p>
            <a:pPr marL="0" lvl="2" indent="0" algn="l" latinLnBrk="1">
              <a:lnSpc>
                <a:spcPts val="4400"/>
              </a:lnSpc>
            </a:pPr>
            <a:r>
              <a:rPr lang="en-US" sz="3100" dirty="0" smtClean="0">
                <a:solidFill>
                  <a:schemeClr val="tx1">
                    <a:lumMod val="75000"/>
                    <a:lumOff val="25000"/>
                  </a:schemeClr>
                </a:solidFill>
                <a:latin typeface="돋움" pitchFamily="50" charset="-127"/>
                <a:ea typeface="돋움" pitchFamily="50" charset="-127"/>
              </a:rPr>
              <a:t>bar and select ‘Slide Show</a:t>
            </a:r>
            <a:r>
              <a:rPr lang="en-US" altLang="ko-KR" sz="2800" dirty="0" smtClean="0">
                <a:solidFill>
                  <a:schemeClr val="tx1">
                    <a:lumMod val="75000"/>
                    <a:lumOff val="25000"/>
                  </a:schemeClr>
                </a:solidFill>
                <a:latin typeface="돋움" pitchFamily="50" charset="-127"/>
                <a:ea typeface="돋움" pitchFamily="50" charset="-127"/>
              </a:rPr>
              <a:t>’</a:t>
            </a:r>
            <a:r>
              <a:rPr lang="en-US" sz="3100" dirty="0" smtClean="0">
                <a:solidFill>
                  <a:schemeClr val="tx1">
                    <a:lumMod val="75000"/>
                    <a:lumOff val="25000"/>
                  </a:schemeClr>
                </a:solidFill>
                <a:latin typeface="돋움" pitchFamily="50" charset="-127"/>
                <a:ea typeface="돋움" pitchFamily="50" charset="-127"/>
              </a:rPr>
              <a:t>, and you can move to </a:t>
            </a:r>
          </a:p>
          <a:p>
            <a:pPr marL="0" lvl="2" indent="0" algn="l" latinLnBrk="1">
              <a:lnSpc>
                <a:spcPts val="4400"/>
              </a:lnSpc>
            </a:pPr>
            <a:r>
              <a:rPr lang="en-US" sz="3100" dirty="0" smtClean="0">
                <a:solidFill>
                  <a:schemeClr val="tx1">
                    <a:lumMod val="75000"/>
                    <a:lumOff val="25000"/>
                  </a:schemeClr>
                </a:solidFill>
                <a:latin typeface="돋움" pitchFamily="50" charset="-127"/>
                <a:ea typeface="돋움" pitchFamily="50" charset="-127"/>
              </a:rPr>
              <a:t>previous/next slide and see the animation effects between slides. Also, you can place the pointer and draw a line on </a:t>
            </a:r>
          </a:p>
          <a:p>
            <a:pPr marL="0" lvl="2" indent="0" algn="l" latinLnBrk="1">
              <a:lnSpc>
                <a:spcPts val="4400"/>
              </a:lnSpc>
            </a:pPr>
            <a:r>
              <a:rPr lang="en-US" sz="3100" dirty="0" smtClean="0">
                <a:solidFill>
                  <a:schemeClr val="tx1">
                    <a:lumMod val="75000"/>
                    <a:lumOff val="25000"/>
                  </a:schemeClr>
                </a:solidFill>
                <a:latin typeface="돋움" pitchFamily="50" charset="-127"/>
                <a:ea typeface="돋움" pitchFamily="50" charset="-127"/>
              </a:rPr>
              <a:t>the slide.</a:t>
            </a:r>
            <a:endParaRPr lang="ko-KR" altLang="ko-KR" sz="3100" dirty="0">
              <a:solidFill>
                <a:schemeClr val="tx1">
                  <a:lumMod val="75000"/>
                  <a:lumOff val="25000"/>
                </a:schemeClr>
              </a:solidFill>
              <a:latin typeface="돋움" pitchFamily="50" charset="-127"/>
              <a:ea typeface="돋움" pitchFamily="50" charset="-127"/>
            </a:endParaRPr>
          </a:p>
        </p:txBody>
      </p:sp>
      <p:sp>
        <p:nvSpPr>
          <p:cNvPr id="7" name="Rectangle 5"/>
          <p:cNvSpPr>
            <a:spLocks/>
          </p:cNvSpPr>
          <p:nvPr/>
        </p:nvSpPr>
        <p:spPr bwMode="auto">
          <a:xfrm>
            <a:off x="960288" y="5368936"/>
            <a:ext cx="110142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en-US" sz="4000" b="1" dirty="0" smtClean="0">
                <a:solidFill>
                  <a:srgbClr val="9C1406"/>
                </a:solidFill>
                <a:latin typeface="돋움" pitchFamily="50" charset="-127"/>
                <a:ea typeface="돋움" pitchFamily="50" charset="-127"/>
              </a:rPr>
              <a:t>Slide Note</a:t>
            </a:r>
            <a:endParaRPr lang="ko-KR" altLang="en-US" sz="4000" b="1" dirty="0">
              <a:solidFill>
                <a:srgbClr val="9C1406"/>
              </a:solidFill>
              <a:latin typeface="돋움" pitchFamily="50" charset="-127"/>
              <a:ea typeface="돋움" pitchFamily="50" charset="-127"/>
              <a:cs typeface="+mj-cs"/>
              <a:sym typeface="Helvetica" charset="0"/>
            </a:endParaRPr>
          </a:p>
        </p:txBody>
      </p:sp>
      <p:sp>
        <p:nvSpPr>
          <p:cNvPr id="8" name="Rectangle 6"/>
          <p:cNvSpPr>
            <a:spLocks/>
          </p:cNvSpPr>
          <p:nvPr/>
        </p:nvSpPr>
        <p:spPr bwMode="auto">
          <a:xfrm>
            <a:off x="958154" y="6493189"/>
            <a:ext cx="11116410" cy="216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just" latinLnBrk="1"/>
            <a:r>
              <a:rPr lang="en-US" sz="3100" dirty="0" smtClean="0">
                <a:solidFill>
                  <a:schemeClr val="tx1">
                    <a:lumMod val="75000"/>
                    <a:lumOff val="25000"/>
                  </a:schemeClr>
                </a:solidFill>
                <a:latin typeface="돋움" pitchFamily="50" charset="-127"/>
                <a:ea typeface="돋움" pitchFamily="50" charset="-127"/>
              </a:rPr>
              <a:t>To see a slide note, click the ‘Menu</a:t>
            </a:r>
            <a:r>
              <a:rPr lang="en-US" altLang="ko-KR" sz="2800" dirty="0" smtClean="0">
                <a:solidFill>
                  <a:schemeClr val="tx1">
                    <a:lumMod val="75000"/>
                    <a:lumOff val="25000"/>
                  </a:schemeClr>
                </a:solidFill>
                <a:latin typeface="돋움" pitchFamily="50" charset="-127"/>
                <a:ea typeface="돋움" pitchFamily="50" charset="-127"/>
              </a:rPr>
              <a:t>’</a:t>
            </a:r>
            <a:r>
              <a:rPr lang="en-US" sz="3100" dirty="0" smtClean="0">
                <a:solidFill>
                  <a:schemeClr val="tx1">
                    <a:lumMod val="75000"/>
                    <a:lumOff val="25000"/>
                  </a:schemeClr>
                </a:solidFill>
                <a:latin typeface="돋움" pitchFamily="50" charset="-127"/>
                <a:ea typeface="돋움" pitchFamily="50" charset="-127"/>
              </a:rPr>
              <a:t> icon and select ‘Slide</a:t>
            </a:r>
          </a:p>
          <a:p>
            <a:pPr algn="just" latinLnBrk="1">
              <a:lnSpc>
                <a:spcPts val="4400"/>
              </a:lnSpc>
            </a:pPr>
            <a:r>
              <a:rPr lang="en-US" sz="3100" dirty="0" smtClean="0">
                <a:solidFill>
                  <a:schemeClr val="tx1">
                    <a:lumMod val="75000"/>
                    <a:lumOff val="25000"/>
                  </a:schemeClr>
                </a:solidFill>
                <a:latin typeface="돋움" pitchFamily="50" charset="-127"/>
                <a:ea typeface="돋움" pitchFamily="50" charset="-127"/>
              </a:rPr>
              <a:t>Note</a:t>
            </a:r>
            <a:r>
              <a:rPr lang="en-US" altLang="ko-KR" sz="2800" dirty="0" smtClean="0">
                <a:solidFill>
                  <a:schemeClr val="tx1">
                    <a:lumMod val="75000"/>
                    <a:lumOff val="25000"/>
                  </a:schemeClr>
                </a:solidFill>
                <a:latin typeface="돋움" pitchFamily="50" charset="-127"/>
                <a:ea typeface="돋움" pitchFamily="50" charset="-127"/>
              </a:rPr>
              <a:t>’</a:t>
            </a:r>
            <a:r>
              <a:rPr lang="en-US" sz="3100" dirty="0" smtClean="0">
                <a:solidFill>
                  <a:schemeClr val="tx1">
                    <a:lumMod val="75000"/>
                    <a:lumOff val="25000"/>
                  </a:schemeClr>
                </a:solidFill>
                <a:latin typeface="돋움" pitchFamily="50" charset="-127"/>
                <a:ea typeface="돋움" pitchFamily="50" charset="-127"/>
              </a:rPr>
              <a:t>, and the slide note appears at the bottom of the slide. When you move to the slide you want to see, the applicable slide note is displayed. To edit the content, tap the note.</a:t>
            </a:r>
            <a:endParaRPr lang="ko-KR" altLang="en-US" sz="3100" dirty="0">
              <a:solidFill>
                <a:schemeClr val="tx1">
                  <a:lumMod val="75000"/>
                  <a:lumOff val="25000"/>
                </a:schemeClr>
              </a:solidFill>
              <a:latin typeface="돋움" pitchFamily="50" charset="-127"/>
              <a:ea typeface="돋움" pitchFamily="50" charset="-127"/>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p:cNvSpPr>
          <p:nvPr/>
        </p:nvSpPr>
        <p:spPr bwMode="auto">
          <a:xfrm>
            <a:off x="957263" y="1852464"/>
            <a:ext cx="11017250" cy="2821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2" indent="0" algn="l" latinLnBrk="1">
              <a:lnSpc>
                <a:spcPts val="4400"/>
              </a:lnSpc>
            </a:pPr>
            <a:r>
              <a:rPr lang="en-US" altLang="ko-KR" sz="3000" dirty="0">
                <a:solidFill>
                  <a:schemeClr val="tx1">
                    <a:lumMod val="75000"/>
                    <a:lumOff val="25000"/>
                  </a:schemeClr>
                </a:solidFill>
                <a:latin typeface="돋움" pitchFamily="50" charset="-127"/>
                <a:ea typeface="돋움" pitchFamily="50" charset="-127"/>
              </a:rPr>
              <a:t>Tap the Insert icon in the Title bar and select the icon for the type of object you want to insert, such as image, shape, table, or chart. You can insert images, shapes, tables, or charts by selecting them in the Gallery, or insert images by taking a picture using the camera on your device.</a:t>
            </a:r>
          </a:p>
        </p:txBody>
      </p:sp>
      <p:sp>
        <p:nvSpPr>
          <p:cNvPr id="5" name="Rectangle 5"/>
          <p:cNvSpPr>
            <a:spLocks/>
          </p:cNvSpPr>
          <p:nvPr/>
        </p:nvSpPr>
        <p:spPr bwMode="auto">
          <a:xfrm>
            <a:off x="960288" y="4732784"/>
            <a:ext cx="110142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a:r>
              <a:rPr lang="en-US" altLang="ko-KR" sz="4000" b="1" dirty="0">
                <a:solidFill>
                  <a:srgbClr val="9C1406"/>
                </a:solidFill>
                <a:latin typeface="돋움" pitchFamily="50" charset="-127"/>
                <a:ea typeface="돋움" pitchFamily="50" charset="-127"/>
                <a:sym typeface="Helvetica" charset="0"/>
              </a:rPr>
              <a:t>Object Format</a:t>
            </a:r>
            <a:endParaRPr lang="ko-KR" altLang="en-US" sz="4000" b="1" dirty="0">
              <a:solidFill>
                <a:srgbClr val="9C1406"/>
              </a:solidFill>
              <a:latin typeface="돋움" pitchFamily="50" charset="-127"/>
              <a:ea typeface="돋움" pitchFamily="50" charset="-127"/>
              <a:sym typeface="Helvetica" charset="0"/>
            </a:endParaRPr>
          </a:p>
        </p:txBody>
      </p:sp>
      <p:sp>
        <p:nvSpPr>
          <p:cNvPr id="6" name="Rectangle 6"/>
          <p:cNvSpPr>
            <a:spLocks/>
          </p:cNvSpPr>
          <p:nvPr/>
        </p:nvSpPr>
        <p:spPr bwMode="auto">
          <a:xfrm>
            <a:off x="958154" y="5955591"/>
            <a:ext cx="11016359" cy="3309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2" indent="0" algn="l" latinLnBrk="1">
              <a:lnSpc>
                <a:spcPts val="4400"/>
              </a:lnSpc>
            </a:pPr>
            <a:r>
              <a:rPr lang="en-US" altLang="ko-KR" sz="3000" dirty="0">
                <a:solidFill>
                  <a:schemeClr val="tx1">
                    <a:lumMod val="75000"/>
                    <a:lumOff val="25000"/>
                  </a:schemeClr>
                </a:solidFill>
                <a:latin typeface="돋움" pitchFamily="50" charset="-127"/>
                <a:ea typeface="돋움" pitchFamily="50" charset="-127"/>
              </a:rPr>
              <a:t>Select the object for which you want to change the format and then tap the Properties icon in the Title bar to bring up the Properties Panel for each object. You can set the Brightness, Contrast, Transparency, and Shadow of images, the Color, Border, </a:t>
            </a:r>
            <a:r>
              <a:rPr lang="en-US" altLang="ko-KR" sz="3000" dirty="0" err="1">
                <a:solidFill>
                  <a:schemeClr val="tx1">
                    <a:lumMod val="75000"/>
                    <a:lumOff val="25000"/>
                  </a:schemeClr>
                </a:solidFill>
                <a:latin typeface="돋움" pitchFamily="50" charset="-127"/>
                <a:ea typeface="돋움" pitchFamily="50" charset="-127"/>
              </a:rPr>
              <a:t>3D</a:t>
            </a:r>
            <a:r>
              <a:rPr lang="en-US" altLang="ko-KR" sz="3000" dirty="0">
                <a:solidFill>
                  <a:schemeClr val="tx1">
                    <a:lumMod val="75000"/>
                    <a:lumOff val="25000"/>
                  </a:schemeClr>
                </a:solidFill>
                <a:latin typeface="돋움" pitchFamily="50" charset="-127"/>
                <a:ea typeface="돋움" pitchFamily="50" charset="-127"/>
              </a:rPr>
              <a:t> Rotation, and Alignment of shapes, and the Shape, Layout, and Style of tables and charts.</a:t>
            </a:r>
            <a:endParaRPr lang="ko-KR" altLang="ko-KR" sz="3000" dirty="0">
              <a:solidFill>
                <a:schemeClr val="tx1">
                  <a:lumMod val="75000"/>
                  <a:lumOff val="25000"/>
                </a:schemeClr>
              </a:solidFill>
              <a:latin typeface="돋움" pitchFamily="50" charset="-127"/>
              <a:ea typeface="돋움" pitchFamily="50" charset="-127"/>
            </a:endParaRPr>
          </a:p>
        </p:txBody>
      </p:sp>
      <p:sp>
        <p:nvSpPr>
          <p:cNvPr id="7" name="Rectangle 5"/>
          <p:cNvSpPr>
            <a:spLocks/>
          </p:cNvSpPr>
          <p:nvPr/>
        </p:nvSpPr>
        <p:spPr bwMode="auto">
          <a:xfrm>
            <a:off x="960783" y="484312"/>
            <a:ext cx="110142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a:r>
              <a:rPr lang="en-US" altLang="ko-KR" sz="4000" b="1" dirty="0">
                <a:solidFill>
                  <a:srgbClr val="9C1406"/>
                </a:solidFill>
                <a:latin typeface="돋움" pitchFamily="50" charset="-127"/>
                <a:ea typeface="돋움" pitchFamily="50" charset="-127"/>
                <a:sym typeface="Helvetica" charset="0"/>
              </a:rPr>
              <a:t>Object Insert</a:t>
            </a:r>
            <a:endParaRPr lang="ko-KR" altLang="en-US" sz="4000" b="1" dirty="0">
              <a:solidFill>
                <a:srgbClr val="9C1406"/>
              </a:solidFill>
              <a:latin typeface="돋움" pitchFamily="50" charset="-127"/>
              <a:ea typeface="돋움" pitchFamily="50" charset="-127"/>
              <a:sym typeface="Helvetica"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p:cNvSpPr>
          <p:nvPr/>
        </p:nvSpPr>
        <p:spPr bwMode="auto">
          <a:xfrm>
            <a:off x="957263" y="628328"/>
            <a:ext cx="117348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a:r>
              <a:rPr lang="en-US" altLang="ko-KR" sz="4000" b="1" dirty="0">
                <a:solidFill>
                  <a:srgbClr val="9C1406"/>
                </a:solidFill>
                <a:latin typeface="돋움" pitchFamily="50" charset="-127"/>
                <a:ea typeface="돋움" pitchFamily="50" charset="-127"/>
                <a:sym typeface="Helvetica" charset="0"/>
              </a:rPr>
              <a:t>Screen Conversion Effect</a:t>
            </a:r>
            <a:endParaRPr lang="ko-KR" altLang="en-US" sz="4000" b="1" dirty="0">
              <a:solidFill>
                <a:srgbClr val="9C1406"/>
              </a:solidFill>
              <a:latin typeface="돋움" pitchFamily="50" charset="-127"/>
              <a:ea typeface="돋움" pitchFamily="50" charset="-127"/>
              <a:sym typeface="Helvetica" charset="0"/>
            </a:endParaRPr>
          </a:p>
        </p:txBody>
      </p:sp>
      <p:sp>
        <p:nvSpPr>
          <p:cNvPr id="5123" name="Rectangle 6"/>
          <p:cNvSpPr>
            <a:spLocks/>
          </p:cNvSpPr>
          <p:nvPr/>
        </p:nvSpPr>
        <p:spPr bwMode="auto">
          <a:xfrm>
            <a:off x="957263" y="1852464"/>
            <a:ext cx="11017250" cy="21835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2" indent="0" algn="l" latinLnBrk="1">
              <a:lnSpc>
                <a:spcPts val="4400"/>
              </a:lnSpc>
            </a:pPr>
            <a:r>
              <a:rPr lang="en-US" altLang="ko-KR" sz="3100" dirty="0">
                <a:solidFill>
                  <a:schemeClr val="tx1">
                    <a:lumMod val="75000"/>
                    <a:lumOff val="25000"/>
                  </a:schemeClr>
                </a:solidFill>
                <a:latin typeface="돋움" pitchFamily="50" charset="-127"/>
                <a:ea typeface="돋움" pitchFamily="50" charset="-127"/>
              </a:rPr>
              <a:t>Tap the Menu icon in the Title bar and then select Screen Conversion to display the Properties panel. You can set the area, transition time, and other effects of the animation here.</a:t>
            </a:r>
          </a:p>
        </p:txBody>
      </p:sp>
      <p:sp>
        <p:nvSpPr>
          <p:cNvPr id="6" name="Rectangle 5"/>
          <p:cNvSpPr>
            <a:spLocks/>
          </p:cNvSpPr>
          <p:nvPr/>
        </p:nvSpPr>
        <p:spPr bwMode="auto">
          <a:xfrm>
            <a:off x="957263" y="4290335"/>
            <a:ext cx="117348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a:r>
              <a:rPr lang="en-US" altLang="ko-KR" sz="4000" b="1" dirty="0">
                <a:solidFill>
                  <a:srgbClr val="9C1406"/>
                </a:solidFill>
                <a:latin typeface="돋움" pitchFamily="50" charset="-127"/>
                <a:ea typeface="돋움" pitchFamily="50" charset="-127"/>
                <a:sym typeface="Helvetica" charset="0"/>
              </a:rPr>
              <a:t>Select Multiple Objects</a:t>
            </a:r>
            <a:endParaRPr lang="ko-KR" altLang="en-US" sz="4000" b="1" dirty="0">
              <a:solidFill>
                <a:srgbClr val="9C1406"/>
              </a:solidFill>
              <a:latin typeface="돋움" pitchFamily="50" charset="-127"/>
              <a:ea typeface="돋움" pitchFamily="50" charset="-127"/>
              <a:sym typeface="Helvetica" charset="0"/>
            </a:endParaRPr>
          </a:p>
        </p:txBody>
      </p:sp>
      <p:sp>
        <p:nvSpPr>
          <p:cNvPr id="9" name="Rectangle 6"/>
          <p:cNvSpPr>
            <a:spLocks/>
          </p:cNvSpPr>
          <p:nvPr/>
        </p:nvSpPr>
        <p:spPr bwMode="auto">
          <a:xfrm>
            <a:off x="957263" y="5514471"/>
            <a:ext cx="11017250" cy="3385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2" indent="0" algn="l" latinLnBrk="1">
              <a:lnSpc>
                <a:spcPts val="4400"/>
              </a:lnSpc>
            </a:pPr>
            <a:r>
              <a:rPr lang="en-US" altLang="ko-KR" sz="3100" dirty="0">
                <a:solidFill>
                  <a:schemeClr val="tx1">
                    <a:lumMod val="75000"/>
                    <a:lumOff val="25000"/>
                  </a:schemeClr>
                </a:solidFill>
                <a:latin typeface="돋움" pitchFamily="50" charset="-127"/>
                <a:ea typeface="돋움" pitchFamily="50" charset="-127"/>
              </a:rPr>
              <a:t>Select an object, such as an image, shape, or chart, to display the pop-up menu. Tap the Multi Select icon in the pop-up menu and then tap multiple objects to select multiple objects at once. You can adjust the size or move the selected objects. After selecting the objects, tap the Properties icon in the Title bar to align the selected objects.</a:t>
            </a:r>
          </a:p>
        </p:txBody>
      </p:sp>
    </p:spTree>
    <p:extLst>
      <p:ext uri="{BB962C8B-B14F-4D97-AF65-F5344CB8AC3E}">
        <p14:creationId xmlns:p14="http://schemas.microsoft.com/office/powerpoint/2010/main" val="249933917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p:cNvSpPr>
          <p:nvPr/>
        </p:nvSpPr>
        <p:spPr bwMode="auto">
          <a:xfrm>
            <a:off x="957263" y="484312"/>
            <a:ext cx="117348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a:r>
              <a:rPr lang="en-US" altLang="ko-KR" sz="4000" b="1" dirty="0">
                <a:solidFill>
                  <a:srgbClr val="9C1406"/>
                </a:solidFill>
                <a:latin typeface="돋움" pitchFamily="50" charset="-127"/>
                <a:ea typeface="돋움" pitchFamily="50" charset="-127"/>
                <a:sym typeface="Helvetica" charset="0"/>
              </a:rPr>
              <a:t>Draw Shape/Table with Pen</a:t>
            </a:r>
            <a:endParaRPr lang="ko-KR" altLang="en-US" sz="4000" b="1" dirty="0">
              <a:solidFill>
                <a:srgbClr val="9C1406"/>
              </a:solidFill>
              <a:latin typeface="돋움" pitchFamily="50" charset="-127"/>
              <a:ea typeface="돋움" pitchFamily="50" charset="-127"/>
              <a:sym typeface="Helvetica" charset="0"/>
            </a:endParaRPr>
          </a:p>
        </p:txBody>
      </p:sp>
      <p:sp>
        <p:nvSpPr>
          <p:cNvPr id="5123" name="Rectangle 6"/>
          <p:cNvSpPr>
            <a:spLocks/>
          </p:cNvSpPr>
          <p:nvPr/>
        </p:nvSpPr>
        <p:spPr bwMode="auto">
          <a:xfrm>
            <a:off x="957263" y="1492424"/>
            <a:ext cx="11017250" cy="21835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2" indent="0" algn="l" latinLnBrk="1">
              <a:lnSpc>
                <a:spcPts val="4400"/>
              </a:lnSpc>
            </a:pPr>
            <a:r>
              <a:rPr lang="en-US" altLang="ko-KR" sz="3000" dirty="0">
                <a:solidFill>
                  <a:schemeClr val="tx1">
                    <a:lumMod val="75000"/>
                    <a:lumOff val="25000"/>
                  </a:schemeClr>
                </a:solidFill>
                <a:latin typeface="돋움" pitchFamily="50" charset="-127"/>
                <a:ea typeface="돋움" pitchFamily="50" charset="-127"/>
              </a:rPr>
              <a:t>Tap the My Notes icon in the Title bar and then select the Shape icon to draw a shape with the pen. Select the Table icon to draw a table with the pen. Select the Erase Table icon to delete rows/columns or merge cells in the table.</a:t>
            </a:r>
          </a:p>
        </p:txBody>
      </p:sp>
      <p:sp>
        <p:nvSpPr>
          <p:cNvPr id="7" name="Rectangle 5"/>
          <p:cNvSpPr>
            <a:spLocks/>
          </p:cNvSpPr>
          <p:nvPr/>
        </p:nvSpPr>
        <p:spPr bwMode="auto">
          <a:xfrm>
            <a:off x="960288" y="3652664"/>
            <a:ext cx="110142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a:r>
              <a:rPr lang="en-US" altLang="ko-KR" sz="4000" b="1" dirty="0">
                <a:solidFill>
                  <a:srgbClr val="9C1406"/>
                </a:solidFill>
                <a:latin typeface="돋움" pitchFamily="50" charset="-127"/>
                <a:ea typeface="돋움" pitchFamily="50" charset="-127"/>
                <a:sym typeface="Helvetica" charset="0"/>
              </a:rPr>
              <a:t>Multi Select with Pen</a:t>
            </a:r>
            <a:endParaRPr lang="ko-KR" altLang="en-US" sz="4000" b="1" dirty="0">
              <a:solidFill>
                <a:srgbClr val="9C1406"/>
              </a:solidFill>
              <a:latin typeface="돋움" pitchFamily="50" charset="-127"/>
              <a:ea typeface="돋움" pitchFamily="50" charset="-127"/>
              <a:sym typeface="Helvetica" charset="0"/>
            </a:endParaRPr>
          </a:p>
        </p:txBody>
      </p:sp>
      <p:sp>
        <p:nvSpPr>
          <p:cNvPr id="8" name="Rectangle 6"/>
          <p:cNvSpPr>
            <a:spLocks/>
          </p:cNvSpPr>
          <p:nvPr/>
        </p:nvSpPr>
        <p:spPr bwMode="auto">
          <a:xfrm>
            <a:off x="958154" y="4717076"/>
            <a:ext cx="11016359" cy="1054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2" indent="0" algn="l" latinLnBrk="1">
              <a:lnSpc>
                <a:spcPts val="4400"/>
              </a:lnSpc>
            </a:pPr>
            <a:r>
              <a:rPr lang="en-US" altLang="ko-KR" sz="3000" dirty="0">
                <a:solidFill>
                  <a:schemeClr val="tx1">
                    <a:lumMod val="75000"/>
                    <a:lumOff val="25000"/>
                  </a:schemeClr>
                </a:solidFill>
                <a:latin typeface="돋움" pitchFamily="50" charset="-127"/>
                <a:ea typeface="돋움" pitchFamily="50" charset="-127"/>
              </a:rPr>
              <a:t>Tap the My Notes icon in the Title bar and then tap the Lasso icon to select multiple objects with the Lasso tool.</a:t>
            </a:r>
          </a:p>
        </p:txBody>
      </p:sp>
      <p:sp>
        <p:nvSpPr>
          <p:cNvPr id="6" name="Rectangle 5"/>
          <p:cNvSpPr>
            <a:spLocks/>
          </p:cNvSpPr>
          <p:nvPr/>
        </p:nvSpPr>
        <p:spPr bwMode="auto">
          <a:xfrm>
            <a:off x="960288" y="5884912"/>
            <a:ext cx="110142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a:r>
              <a:rPr lang="en-US" altLang="ko-KR" sz="4000" b="1" dirty="0">
                <a:solidFill>
                  <a:srgbClr val="9C1406"/>
                </a:solidFill>
                <a:latin typeface="돋움" pitchFamily="50" charset="-127"/>
                <a:ea typeface="돋움" pitchFamily="50" charset="-127"/>
                <a:sym typeface="Helvetica" charset="0"/>
              </a:rPr>
              <a:t>Smart Guide</a:t>
            </a:r>
            <a:endParaRPr lang="ko-KR" altLang="en-US" sz="4000" b="1" dirty="0">
              <a:solidFill>
                <a:srgbClr val="9C1406"/>
              </a:solidFill>
              <a:latin typeface="돋움" pitchFamily="50" charset="-127"/>
              <a:ea typeface="돋움" pitchFamily="50" charset="-127"/>
              <a:sym typeface="Helvetica" charset="0"/>
            </a:endParaRPr>
          </a:p>
        </p:txBody>
      </p:sp>
      <p:sp>
        <p:nvSpPr>
          <p:cNvPr id="9" name="Rectangle 6"/>
          <p:cNvSpPr>
            <a:spLocks/>
          </p:cNvSpPr>
          <p:nvPr/>
        </p:nvSpPr>
        <p:spPr bwMode="auto">
          <a:xfrm>
            <a:off x="958154" y="6819687"/>
            <a:ext cx="11016359" cy="27456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2" indent="0" algn="l" latinLnBrk="1">
              <a:lnSpc>
                <a:spcPts val="4400"/>
              </a:lnSpc>
            </a:pPr>
            <a:r>
              <a:rPr lang="en-US" altLang="ko-KR" sz="3000" dirty="0">
                <a:solidFill>
                  <a:schemeClr val="tx1">
                    <a:lumMod val="75000"/>
                    <a:lumOff val="25000"/>
                  </a:schemeClr>
                </a:solidFill>
                <a:latin typeface="돋움" pitchFamily="50" charset="-127"/>
                <a:ea typeface="돋움" pitchFamily="50" charset="-127"/>
              </a:rPr>
              <a:t>Tap the Menu icon in the Title bar and then tap the View Settings to bring up the pop-up menu. When you check the Display Smart Guide option in the menu, the proper position of the shape or image will be displayed as a Smart Guide, showing reference lines as you move the shape or image.</a:t>
            </a:r>
            <a:endParaRPr lang="ko-KR" altLang="ko-KR" sz="3000" dirty="0">
              <a:solidFill>
                <a:schemeClr val="tx1">
                  <a:lumMod val="75000"/>
                  <a:lumOff val="25000"/>
                </a:schemeClr>
              </a:solidFill>
              <a:latin typeface="돋움" pitchFamily="50" charset="-127"/>
              <a:ea typeface="돋움" pitchFamily="50" charset="-127"/>
            </a:endParaRPr>
          </a:p>
        </p:txBody>
      </p:sp>
    </p:spTree>
    <p:extLst>
      <p:ext uri="{BB962C8B-B14F-4D97-AF65-F5344CB8AC3E}">
        <p14:creationId xmlns:p14="http://schemas.microsoft.com/office/powerpoint/2010/main" val="3972730152"/>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1_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테마">
      <a:majorFont>
        <a:latin typeface="Helvetica Neue Light"/>
        <a:ea typeface="Helvetica Neue Light"/>
        <a:cs typeface="Helvetica Neue Light"/>
      </a:majorFont>
      <a:minorFont>
        <a:latin typeface="Helvetica Neue Light"/>
        <a:ea typeface="Helvetica Neue Light"/>
        <a:cs typeface="Helvetica Neue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274B57"/>
        </a:solidFill>
        <a:ln>
          <a:noFill/>
        </a:ln>
        <a:effectLst/>
        <a:extLst>
          <a:ext uri="{91240B29-F687-4F45-9708-019B960494DF}">
            <a14:hiddenLine xmlns:a14="http://schemas.microsoft.com/office/drawing/2010/main" w="12700" cap="flat" cmpd="sng" algn="ctr">
              <a:solidFill>
                <a:schemeClr val="tx1"/>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ko-KR" altLang="ko-KR" sz="3600" b="0" i="0" u="none" strike="noStrike" cap="none" normalizeH="0" baseline="0" smtClean="0">
            <a:ln>
              <a:noFill/>
            </a:ln>
            <a:solidFill>
              <a:srgbClr val="000000"/>
            </a:solidFill>
            <a:effectLst/>
            <a:latin typeface="Helvetica Neue Light" charset="0"/>
            <a:ea typeface="Helvetica Neue Light" charset="0"/>
            <a:cs typeface="Helvetica Neue Light" charset="0"/>
            <a:sym typeface="Helvetica Neue Light" charset="0"/>
          </a:defRPr>
        </a:defPPr>
      </a:lstStyle>
    </a:spDef>
    <a:lnDef>
      <a:spPr bwMode="auto">
        <a:xfrm>
          <a:off x="0" y="0"/>
          <a:ext cx="1" cy="1"/>
        </a:xfrm>
        <a:custGeom>
          <a:avLst/>
          <a:gdLst/>
          <a:ahLst/>
          <a:cxnLst/>
          <a:rect l="0" t="0" r="0" b="0"/>
          <a:pathLst/>
        </a:custGeom>
        <a:solidFill>
          <a:srgbClr val="274B57"/>
        </a:solidFill>
        <a:ln>
          <a:noFill/>
        </a:ln>
        <a:effectLst/>
        <a:extLst>
          <a:ext uri="{91240B29-F687-4F45-9708-019B960494DF}">
            <a14:hiddenLine xmlns:a14="http://schemas.microsoft.com/office/drawing/2010/main" w="12700" cap="flat" cmpd="sng" algn="ctr">
              <a:solidFill>
                <a:schemeClr val="tx1"/>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ko-KR" altLang="ko-KR" sz="3600" b="0" i="0" u="none" strike="noStrike" cap="none" normalizeH="0" baseline="0" smtClean="0">
            <a:ln>
              <a:noFill/>
            </a:ln>
            <a:solidFill>
              <a:srgbClr val="000000"/>
            </a:solidFill>
            <a:effectLst/>
            <a:latin typeface="Helvetica Neue Light" charset="0"/>
            <a:ea typeface="Helvetica Neue Light" charset="0"/>
            <a:cs typeface="Helvetica Neue Light" charset="0"/>
            <a:sym typeface="Helvetica Neue Light" charset="0"/>
          </a:defRPr>
        </a:defPPr>
      </a:lstStyle>
    </a:lnDef>
  </a:objectDefaults>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804</TotalTime>
  <Words>707</Words>
  <Application>Microsoft Office PowerPoint</Application>
  <PresentationFormat>사용자 지정</PresentationFormat>
  <Paragraphs>48</Paragraphs>
  <Slides>7</Slides>
  <Notes>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7</vt:i4>
      </vt:variant>
    </vt:vector>
  </HeadingPairs>
  <TitlesOfParts>
    <vt:vector size="14" baseType="lpstr">
      <vt:lpstr>Chalkboard SE</vt:lpstr>
      <vt:lpstr>Helvetica Neue Light</vt:lpstr>
      <vt:lpstr>굴림</vt:lpstr>
      <vt:lpstr>돋움</vt:lpstr>
      <vt:lpstr>맑은 고딕</vt:lpstr>
      <vt:lpstr>Helvetica</vt:lpstr>
      <vt:lpstr>1_Office 테마</vt:lpstr>
      <vt:lpstr>Editing Slides</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편집하기.</dc:title>
  <dc:creator>강관구</dc:creator>
  <cp:lastModifiedBy>신민섭</cp:lastModifiedBy>
  <cp:revision>121</cp:revision>
  <dcterms:modified xsi:type="dcterms:W3CDTF">2014-09-18T01:53:32Z</dcterms:modified>
</cp:coreProperties>
</file>