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Georgia" panose="02040502050405020303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34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0"/>
            <a:ext cx="828675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998B5-E056-45EF-8A48-A39F5FEC2C3D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A14CBE-23BF-4AD4-8085-F15FF2CD06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9CB4F-0587-49CD-A863-1760D780C73C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FDB619-6996-4336-8FAD-5784E1C95F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43813" y="-15875"/>
            <a:ext cx="1500187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DA2C7-5D11-4D3F-8AD2-1600874EC7CC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3FAE97-1293-4D0C-B624-A5F8430C5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07194-0628-4809-A096-D9C1E8F8109C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8B5425-0DA9-4915-9EF4-76C506FFB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7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1426B0-F1CB-4E9B-A881-041A181162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B2E02-DAEB-486F-A187-D4A8B0B2EEC3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3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85750"/>
            <a:ext cx="9144000" cy="1143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97A98-2087-49E4-94F5-5752573A7D56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9C3BE5-7FEE-4131-926D-84DBC3CF34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2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59838" y="0"/>
            <a:ext cx="28575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E59B7-6699-480F-9133-72718294609D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11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BC4BCA-B878-44A6-A898-826F5F469F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0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0"/>
            <a:ext cx="828675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A84AF-6C35-4722-97A4-BC522CC844AC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766F15-E2F8-4871-B648-B6782A98C0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3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F4B2F-8765-4513-85ED-E00BF101AA99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FFB28-F418-4706-A4B7-CD5CF14160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5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invGray">
          <a:xfrm>
            <a:off x="285750" y="263525"/>
            <a:ext cx="8858250" cy="665163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79457-4208-484D-A757-0FB816EF0712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5F49C-5E9B-4FB3-A614-51D46215E3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29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571875"/>
            <a:ext cx="9144000" cy="3286125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5DC20-34CF-47AB-BE71-6003F3FB11BC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4ADF9E-AAC5-4369-8E00-E45AED250D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588"/>
            <a:ext cx="9144000" cy="284162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738" y="274638"/>
            <a:ext cx="8545512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50"/>
            <a:ext cx="2133600" cy="285750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D27C7E-12E1-4F11-B4D9-69F933D3255F}" type="datetimeFigureOut">
              <a:rPr lang="ko-KR" altLang="en-US"/>
              <a:pPr>
                <a:defRPr/>
              </a:pPr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50"/>
            <a:ext cx="2895600" cy="285750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50"/>
            <a:ext cx="2133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 smtClean="0">
                <a:ea typeface="HY견명조" panose="02030600000101010101" pitchFamily="18" charset="-127"/>
              </a:defRPr>
            </a:lvl1pPr>
          </a:lstStyle>
          <a:p>
            <a:pPr>
              <a:defRPr/>
            </a:pPr>
            <a:fld id="{FFCA00CF-2C08-483B-B28A-A2A694AC67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03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anose="02040502050405020303" pitchFamily="18" charset="0"/>
          <a:ea typeface="HY견명조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anose="02040502050405020303" pitchFamily="18" charset="0"/>
          <a:ea typeface="HY견명조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anose="02040502050405020303" pitchFamily="18" charset="0"/>
          <a:ea typeface="HY견명조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anose="02040502050405020303" pitchFamily="18" charset="0"/>
          <a:ea typeface="HY견명조" panose="02030600000101010101" pitchFamily="18" charset="-127"/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C9824C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C9824C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8.%20Contents\20sec_fps\Beach%20Head%20end%20of%20the%20day%201920_1080%2025fps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75" y="2143125"/>
            <a:ext cx="7643813" cy="18621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PowerPoint Play Testing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PPT 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sz="2200" dirty="0" smtClean="0">
                <a:solidFill>
                  <a:srgbClr val="FF0000"/>
                </a:solidFill>
              </a:rPr>
              <a:t>– </a:t>
            </a:r>
            <a:r>
              <a:rPr lang="ko-KR" altLang="en-US" sz="2200" dirty="0" smtClean="0">
                <a:solidFill>
                  <a:srgbClr val="FF0000"/>
                </a:solidFill>
              </a:rPr>
              <a:t>표</a:t>
            </a:r>
            <a:r>
              <a:rPr lang="en-US" altLang="ko-KR" sz="2200" dirty="0" smtClean="0">
                <a:solidFill>
                  <a:srgbClr val="FF0000"/>
                </a:solidFill>
              </a:rPr>
              <a:t>,</a:t>
            </a:r>
            <a:r>
              <a:rPr lang="ko-KR" altLang="en-US" sz="2200" dirty="0" smtClean="0">
                <a:solidFill>
                  <a:srgbClr val="FF0000"/>
                </a:solidFill>
              </a:rPr>
              <a:t>차트</a:t>
            </a:r>
            <a:r>
              <a:rPr lang="en-US" altLang="ko-KR" sz="2200" dirty="0" smtClean="0">
                <a:solidFill>
                  <a:srgbClr val="FF0000"/>
                </a:solidFill>
              </a:rPr>
              <a:t>,</a:t>
            </a:r>
            <a:r>
              <a:rPr lang="ko-KR" altLang="en-US" sz="2200" dirty="0" smtClean="0">
                <a:solidFill>
                  <a:srgbClr val="FF0000"/>
                </a:solidFill>
              </a:rPr>
              <a:t>이미지</a:t>
            </a:r>
            <a:r>
              <a:rPr lang="en-US" altLang="ko-KR" sz="2200" dirty="0" smtClean="0">
                <a:solidFill>
                  <a:srgbClr val="FF0000"/>
                </a:solidFill>
              </a:rPr>
              <a:t>,</a:t>
            </a:r>
            <a:r>
              <a:rPr lang="ko-KR" altLang="en-US" sz="2200" dirty="0" smtClean="0">
                <a:solidFill>
                  <a:srgbClr val="FF0000"/>
                </a:solidFill>
              </a:rPr>
              <a:t>동영상</a:t>
            </a:r>
            <a:r>
              <a:rPr lang="en-US" altLang="ko-KR" sz="2200" dirty="0" smtClean="0">
                <a:solidFill>
                  <a:srgbClr val="FF0000"/>
                </a:solidFill>
              </a:rPr>
              <a:t>,</a:t>
            </a:r>
            <a:r>
              <a:rPr lang="ko-KR" altLang="en-US" sz="2200" dirty="0" smtClean="0">
                <a:solidFill>
                  <a:srgbClr val="FF0000"/>
                </a:solidFill>
              </a:rPr>
              <a:t>전환효과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12291" name="부제목 2"/>
          <p:cNvSpPr>
            <a:spLocks noGrp="1"/>
          </p:cNvSpPr>
          <p:nvPr>
            <p:ph type="subTitle" idx="1"/>
          </p:nvPr>
        </p:nvSpPr>
        <p:spPr>
          <a:xfrm>
            <a:off x="785813" y="5164138"/>
            <a:ext cx="7500937" cy="857250"/>
          </a:xfrm>
        </p:spPr>
        <p:txBody>
          <a:bodyPr/>
          <a:lstStyle/>
          <a:p>
            <a:pPr eaLnBrk="1" hangingPunct="1"/>
            <a:r>
              <a:rPr lang="en-US" altLang="ko-KR" smtClean="0"/>
              <a:t>B2B SQA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한글</a:t>
            </a:r>
            <a:r>
              <a:rPr lang="ko-KR" altLang="en-US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가나다라마바사아자차카타파하</a:t>
            </a:r>
            <a:endParaRPr lang="en-US" altLang="ko-KR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i="1" dirty="0" smtClean="0"/>
              <a:t>English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ABCDEFGhijklmnopqrstuvwxyz</a:t>
            </a:r>
            <a:endParaRPr lang="en-US" altLang="ko-K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u="sng" dirty="0" smtClean="0"/>
              <a:t>中國語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天地玄黃</a:t>
            </a:r>
            <a:endParaRPr lang="en-US" altLang="ko-K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ko-KR" dirty="0"/>
              <a:t> - ~!@#$%^&amp;&amp;*(){}[]&lt;&gt;,.?/;:’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trike="sngStrike" dirty="0" smtClean="0"/>
              <a:t>Hyper </a:t>
            </a:r>
            <a:r>
              <a:rPr lang="en-US" altLang="ko-KR" strike="sngStrike" dirty="0" err="1" smtClean="0"/>
              <a:t>Uart</a:t>
            </a:r>
            <a:r>
              <a:rPr lang="en-US" altLang="ko-KR" strike="sngStrike" dirty="0" smtClean="0"/>
              <a:t> (</a:t>
            </a:r>
            <a:r>
              <a:rPr lang="ko-KR" altLang="en-US" strike="sngStrike" dirty="0" smtClean="0"/>
              <a:t>취소선</a:t>
            </a:r>
            <a:r>
              <a:rPr lang="en-US" altLang="ko-KR" strike="sngStrike" dirty="0" smtClean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ko-KR" dirty="0" smtClean="0"/>
              <a:t> - </a:t>
            </a:r>
            <a:r>
              <a:rPr lang="en-US" altLang="ko-KR" dirty="0" smtClean="0">
                <a:hlinkClick r:id="rId2"/>
              </a:rPr>
              <a:t>http://naver.com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 smtClean="0"/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ko-KR" dirty="0"/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ko-KR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213" y="285750"/>
            <a:ext cx="8555037" cy="939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Text - </a:t>
            </a:r>
            <a:r>
              <a:rPr lang="ko-KR" altLang="en-US" dirty="0" smtClean="0"/>
              <a:t>텍스트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4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국어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물리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세계사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남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99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23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45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278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남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94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44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88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73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15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314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남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99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99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498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여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115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Kang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여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Choi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여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Dang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남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Lim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남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Kwak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남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213" y="285750"/>
            <a:ext cx="8555037" cy="939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표 </a:t>
            </a:r>
            <a:r>
              <a:rPr lang="en-US" altLang="ko-KR" dirty="0" smtClean="0"/>
              <a:t>- Table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내용 개체 틀 3"/>
          <p:cNvGraphicFramePr>
            <a:graphicFrameLocks noGrp="1"/>
          </p:cNvGraphicFramePr>
          <p:nvPr>
            <p:ph idx="1"/>
          </p:nvPr>
        </p:nvGraphicFramePr>
        <p:xfrm>
          <a:off x="406400" y="1549400"/>
          <a:ext cx="8331200" cy="462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3" imgW="8327858" imgH="4627265" progId="Excel.Chart.8">
                  <p:embed/>
                </p:oleObj>
              </mc:Choice>
              <mc:Fallback>
                <p:oleObj r:id="rId3" imgW="8327858" imgH="4627265" progId="Excel.Chart.8">
                  <p:embed/>
                  <p:pic>
                    <p:nvPicPr>
                      <p:cNvPr id="0" name="내용 개체 틀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549400"/>
                        <a:ext cx="8331200" cy="462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213" y="285750"/>
            <a:ext cx="8555037" cy="939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차트 </a:t>
            </a:r>
            <a:r>
              <a:rPr lang="en-US" altLang="ko-KR" dirty="0" smtClean="0"/>
              <a:t>- Chart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213" y="285750"/>
            <a:ext cx="8555037" cy="939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이미지 </a:t>
            </a:r>
            <a:r>
              <a:rPr lang="en-US" altLang="ko-KR" dirty="0" smtClean="0"/>
              <a:t>- Image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557338"/>
            <a:ext cx="20447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1557338"/>
            <a:ext cx="20447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1557338"/>
            <a:ext cx="20447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557338"/>
            <a:ext cx="20447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4248150"/>
            <a:ext cx="20447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4248150"/>
            <a:ext cx="20447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48150"/>
            <a:ext cx="20447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Box 12"/>
          <p:cNvSpPr txBox="1">
            <a:spLocks noChangeArrowheads="1"/>
          </p:cNvSpPr>
          <p:nvPr/>
        </p:nvSpPr>
        <p:spPr bwMode="auto">
          <a:xfrm>
            <a:off x="611188" y="3357563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>
                <a:solidFill>
                  <a:schemeClr val="tx1"/>
                </a:solidFill>
              </a:rPr>
              <a:t>밝기변환</a:t>
            </a:r>
          </a:p>
        </p:txBody>
      </p:sp>
      <p:sp>
        <p:nvSpPr>
          <p:cNvPr id="16395" name="TextBox 13"/>
          <p:cNvSpPr txBox="1">
            <a:spLocks noChangeArrowheads="1"/>
          </p:cNvSpPr>
          <p:nvPr/>
        </p:nvSpPr>
        <p:spPr bwMode="auto">
          <a:xfrm>
            <a:off x="2843213" y="33591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>
                <a:solidFill>
                  <a:schemeClr val="tx1"/>
                </a:solidFill>
              </a:rPr>
              <a:t>올라오기</a:t>
            </a:r>
          </a:p>
        </p:txBody>
      </p:sp>
      <p:sp>
        <p:nvSpPr>
          <p:cNvPr id="16396" name="TextBox 14"/>
          <p:cNvSpPr txBox="1">
            <a:spLocks noChangeArrowheads="1"/>
          </p:cNvSpPr>
          <p:nvPr/>
        </p:nvSpPr>
        <p:spPr bwMode="auto">
          <a:xfrm>
            <a:off x="5046663" y="3357563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>
                <a:solidFill>
                  <a:schemeClr val="tx1"/>
                </a:solidFill>
              </a:rPr>
              <a:t>날아오기</a:t>
            </a:r>
          </a:p>
        </p:txBody>
      </p:sp>
      <p:sp>
        <p:nvSpPr>
          <p:cNvPr id="16397" name="TextBox 15"/>
          <p:cNvSpPr txBox="1">
            <a:spLocks noChangeArrowheads="1"/>
          </p:cNvSpPr>
          <p:nvPr/>
        </p:nvSpPr>
        <p:spPr bwMode="auto">
          <a:xfrm>
            <a:off x="7200900" y="3357563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>
                <a:solidFill>
                  <a:schemeClr val="tx1"/>
                </a:solidFill>
              </a:rPr>
              <a:t>나누기</a:t>
            </a:r>
          </a:p>
        </p:txBody>
      </p:sp>
      <p:sp>
        <p:nvSpPr>
          <p:cNvPr id="16398" name="TextBox 16"/>
          <p:cNvSpPr txBox="1">
            <a:spLocks noChangeArrowheads="1"/>
          </p:cNvSpPr>
          <p:nvPr/>
        </p:nvSpPr>
        <p:spPr bwMode="auto">
          <a:xfrm>
            <a:off x="847725" y="594995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>
                <a:solidFill>
                  <a:schemeClr val="tx1"/>
                </a:solidFill>
              </a:rPr>
              <a:t>도형</a:t>
            </a:r>
          </a:p>
        </p:txBody>
      </p:sp>
      <p:sp>
        <p:nvSpPr>
          <p:cNvPr id="16399" name="TextBox 17"/>
          <p:cNvSpPr txBox="1">
            <a:spLocks noChangeArrowheads="1"/>
          </p:cNvSpPr>
          <p:nvPr/>
        </p:nvSpPr>
        <p:spPr bwMode="auto">
          <a:xfrm>
            <a:off x="4024313" y="59213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>
                <a:solidFill>
                  <a:schemeClr val="tx1"/>
                </a:solidFill>
              </a:rPr>
              <a:t>회전하며</a:t>
            </a:r>
          </a:p>
        </p:txBody>
      </p:sp>
      <p:sp>
        <p:nvSpPr>
          <p:cNvPr id="16400" name="TextBox 18"/>
          <p:cNvSpPr txBox="1">
            <a:spLocks noChangeArrowheads="1"/>
          </p:cNvSpPr>
          <p:nvPr/>
        </p:nvSpPr>
        <p:spPr bwMode="auto">
          <a:xfrm>
            <a:off x="7200900" y="5921375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C9824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HY견명조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>
                <a:solidFill>
                  <a:schemeClr val="tx1"/>
                </a:solidFill>
              </a:rPr>
              <a:t>바운드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79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5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53" tmFilter="0, 0; 0.125,0.2665; 0.25,0.4; 0.375,0.465; 0.5,0.5;  0.625,0.535; 0.75,0.6; 0.875,0.7335; 1,1">
                                          <p:stCondLst>
                                            <p:cond delay="65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tmFilter="0, 0; 0.125,0.2665; 0.25,0.4; 0.375,0.465; 0.5,0.5;  0.625,0.535; 0.75,0.6; 0.875,0.7335; 1,1">
                                          <p:stCondLst>
                                            <p:cond delay="130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tmFilter="0, 0; 0.125,0.2665; 0.25,0.4; 0.375,0.465; 0.5,0.5;  0.625,0.535; 0.75,0.6; 0.875,0.7335; 1,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">
                                          <p:stCondLst>
                                            <p:cond delay="63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" decel="50000">
                                          <p:stCondLst>
                                            <p:cond delay="66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">
                                          <p:stCondLst>
                                            <p:cond delay="129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131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213" y="285750"/>
            <a:ext cx="8555037" cy="939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동영상 </a:t>
            </a:r>
            <a:r>
              <a:rPr lang="en-US" altLang="ko-KR" dirty="0" smtClean="0"/>
              <a:t>- Video</a:t>
            </a:r>
            <a:endParaRPr lang="ko-KR" altLang="en-US" dirty="0"/>
          </a:p>
        </p:txBody>
      </p:sp>
      <p:pic>
        <p:nvPicPr>
          <p:cNvPr id="4" name="Beach Head end of the day 1920_1080 25fps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271588"/>
            <a:ext cx="9144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511</TotalTime>
  <Words>138</Words>
  <Application>Microsoft Office PowerPoint</Application>
  <PresentationFormat>화면 슬라이드 쇼(4:3)</PresentationFormat>
  <Paragraphs>98</Paragraphs>
  <Slides>6</Slides>
  <Notes>0</Notes>
  <HiddenSlides>0</HiddenSlides>
  <MMClips>1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Georgia</vt:lpstr>
      <vt:lpstr>굴림</vt:lpstr>
      <vt:lpstr>Arial</vt:lpstr>
      <vt:lpstr>HY견명조</vt:lpstr>
      <vt:lpstr>맑은 고딕</vt:lpstr>
      <vt:lpstr>HY견고딕</vt:lpstr>
      <vt:lpstr>고구려 벽화</vt:lpstr>
      <vt:lpstr>Microsoft Excel 차트</vt:lpstr>
      <vt:lpstr>PowerPoint Play Testing PPT  – 표,차트,이미지,동영상,전환효과</vt:lpstr>
      <vt:lpstr>Text - 텍스트</vt:lpstr>
      <vt:lpstr>표 - Table</vt:lpstr>
      <vt:lpstr>차트 - Chart</vt:lpstr>
      <vt:lpstr>이미지 - Image</vt:lpstr>
      <vt:lpstr>동영상 -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Play Testing</dc:title>
  <dc:creator>Windows User</dc:creator>
  <cp:lastModifiedBy>당인원/S/W품질그룹(VD)/삼성전자</cp:lastModifiedBy>
  <cp:revision>7</cp:revision>
  <dcterms:created xsi:type="dcterms:W3CDTF">2018-03-12T02:25:16Z</dcterms:created>
  <dcterms:modified xsi:type="dcterms:W3CDTF">2023-05-11T06:24:38Z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F51A3CEEAABAC5BE184F882EAA090A91056338C16F8DB582CB95CC8EEDC7F31F</vt:lpwstr>
  </property>
  <property fmtid="{D5CDD505-2E9C-101B-9397-08002B2CF9AE}" pid="2" name="NSCPROP">
    <vt:lpwstr>NSCCustomProperty</vt:lpwstr>
  </property>
</Properties>
</file>