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대한민국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Baseball</c:v>
                </c:pt>
                <c:pt idx="1">
                  <c:v>Basketball</c:v>
                </c:pt>
                <c:pt idx="2">
                  <c:v>Soccer</c:v>
                </c:pt>
                <c:pt idx="3">
                  <c:v>Swim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중국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Baseball</c:v>
                </c:pt>
                <c:pt idx="1">
                  <c:v>Basketball</c:v>
                </c:pt>
                <c:pt idx="2">
                  <c:v>Soccer</c:v>
                </c:pt>
                <c:pt idx="3">
                  <c:v>Swim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일본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Baseball</c:v>
                </c:pt>
                <c:pt idx="1">
                  <c:v>Basketball</c:v>
                </c:pt>
                <c:pt idx="2">
                  <c:v>Soccer</c:v>
                </c:pt>
                <c:pt idx="3">
                  <c:v>Swim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6219904"/>
        <c:axId val="246263168"/>
      </c:barChart>
      <c:catAx>
        <c:axId val="246219904"/>
        <c:scaling>
          <c:orientation val="minMax"/>
        </c:scaling>
        <c:delete val="0"/>
        <c:axPos val="b"/>
        <c:majorTickMark val="out"/>
        <c:minorTickMark val="none"/>
        <c:tickLblPos val="nextTo"/>
        <c:crossAx val="246263168"/>
        <c:crosses val="autoZero"/>
        <c:auto val="1"/>
        <c:lblAlgn val="ctr"/>
        <c:lblOffset val="100"/>
        <c:noMultiLvlLbl val="0"/>
      </c:catAx>
      <c:valAx>
        <c:axId val="246263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62199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76D88-1868-4C90-8BE8-23B94FC2093A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1F8E610F-F9C1-40DF-8465-624F87006B1C}">
      <dgm:prSet phldrT="[텍스트]"/>
      <dgm:spPr/>
      <dgm:t>
        <a:bodyPr/>
        <a:lstStyle/>
        <a:p>
          <a:pPr latinLnBrk="1"/>
          <a:r>
            <a:rPr lang="ko-KR" altLang="en-US" dirty="0" smtClean="0"/>
            <a:t>가</a:t>
          </a:r>
          <a:endParaRPr lang="ko-KR" altLang="en-US" dirty="0"/>
        </a:p>
      </dgm:t>
    </dgm:pt>
    <dgm:pt modelId="{DC932E9E-A22C-44F3-A700-E67CE46AFCA2}" type="parTrans" cxnId="{97290F93-D30C-4BD2-9852-A2338838D14C}">
      <dgm:prSet/>
      <dgm:spPr/>
      <dgm:t>
        <a:bodyPr/>
        <a:lstStyle/>
        <a:p>
          <a:pPr latinLnBrk="1"/>
          <a:endParaRPr lang="ko-KR" altLang="en-US"/>
        </a:p>
      </dgm:t>
    </dgm:pt>
    <dgm:pt modelId="{9E25633D-2C9D-431F-A1E7-4DD3CDF13B63}" type="sibTrans" cxnId="{97290F93-D30C-4BD2-9852-A2338838D14C}">
      <dgm:prSet/>
      <dgm:spPr/>
      <dgm:t>
        <a:bodyPr/>
        <a:lstStyle/>
        <a:p>
          <a:pPr latinLnBrk="1"/>
          <a:endParaRPr lang="ko-KR" altLang="en-US"/>
        </a:p>
      </dgm:t>
    </dgm:pt>
    <dgm:pt modelId="{7F7F7A84-9777-46E4-915F-6706C8140B7A}">
      <dgm:prSet phldrT="[텍스트]"/>
      <dgm:spPr/>
      <dgm:t>
        <a:bodyPr/>
        <a:lstStyle/>
        <a:p>
          <a:pPr latinLnBrk="1"/>
          <a:r>
            <a:rPr lang="ko-KR" altLang="en-US" dirty="0" smtClean="0"/>
            <a:t>나</a:t>
          </a:r>
          <a:endParaRPr lang="ko-KR" altLang="en-US" dirty="0"/>
        </a:p>
      </dgm:t>
    </dgm:pt>
    <dgm:pt modelId="{9961A445-A29E-41DF-823F-3E8EE7B5B800}" type="parTrans" cxnId="{EB2130D6-1A23-44A1-8E6F-ED4C9FE1F984}">
      <dgm:prSet/>
      <dgm:spPr/>
      <dgm:t>
        <a:bodyPr/>
        <a:lstStyle/>
        <a:p>
          <a:pPr latinLnBrk="1"/>
          <a:endParaRPr lang="ko-KR" altLang="en-US"/>
        </a:p>
      </dgm:t>
    </dgm:pt>
    <dgm:pt modelId="{F57CC757-99C7-4307-A984-6510C4C3CE8F}" type="sibTrans" cxnId="{EB2130D6-1A23-44A1-8E6F-ED4C9FE1F984}">
      <dgm:prSet/>
      <dgm:spPr/>
      <dgm:t>
        <a:bodyPr/>
        <a:lstStyle/>
        <a:p>
          <a:pPr latinLnBrk="1"/>
          <a:endParaRPr lang="ko-KR" altLang="en-US"/>
        </a:p>
      </dgm:t>
    </dgm:pt>
    <dgm:pt modelId="{3404DF53-C3D5-4D7D-8ADF-0F41BD40E8C3}">
      <dgm:prSet phldrT="[텍스트]"/>
      <dgm:spPr/>
      <dgm:t>
        <a:bodyPr/>
        <a:lstStyle/>
        <a:p>
          <a:pPr latinLnBrk="1"/>
          <a:r>
            <a:rPr lang="ko-KR" altLang="en-US" dirty="0" smtClean="0"/>
            <a:t>다</a:t>
          </a:r>
          <a:endParaRPr lang="ko-KR" altLang="en-US" dirty="0"/>
        </a:p>
      </dgm:t>
    </dgm:pt>
    <dgm:pt modelId="{19E4F58D-22C5-48D3-A975-9CC9415FD23A}" type="parTrans" cxnId="{FF70B821-5EB7-4591-802F-9F97151B3568}">
      <dgm:prSet/>
      <dgm:spPr/>
      <dgm:t>
        <a:bodyPr/>
        <a:lstStyle/>
        <a:p>
          <a:pPr latinLnBrk="1"/>
          <a:endParaRPr lang="ko-KR" altLang="en-US"/>
        </a:p>
      </dgm:t>
    </dgm:pt>
    <dgm:pt modelId="{5C611A7D-91B3-49EC-8D88-554DC1090277}" type="sibTrans" cxnId="{FF70B821-5EB7-4591-802F-9F97151B3568}">
      <dgm:prSet/>
      <dgm:spPr/>
      <dgm:t>
        <a:bodyPr/>
        <a:lstStyle/>
        <a:p>
          <a:pPr latinLnBrk="1"/>
          <a:endParaRPr lang="ko-KR" altLang="en-US"/>
        </a:p>
      </dgm:t>
    </dgm:pt>
    <dgm:pt modelId="{75DE1F17-77DE-4F20-B27A-FD6B47A3E75A}">
      <dgm:prSet phldrT="[텍스트]"/>
      <dgm:spPr/>
      <dgm:t>
        <a:bodyPr/>
        <a:lstStyle/>
        <a:p>
          <a:pPr latinLnBrk="1"/>
          <a:r>
            <a:rPr lang="ko-KR" altLang="en-US" dirty="0" smtClean="0"/>
            <a:t>라</a:t>
          </a:r>
          <a:endParaRPr lang="ko-KR" altLang="en-US" dirty="0"/>
        </a:p>
      </dgm:t>
    </dgm:pt>
    <dgm:pt modelId="{3E61CC6A-CA58-4B67-A48F-3C4C56076916}" type="parTrans" cxnId="{7A42E9E2-53B3-4D69-9740-2A09DDA05512}">
      <dgm:prSet/>
      <dgm:spPr/>
      <dgm:t>
        <a:bodyPr/>
        <a:lstStyle/>
        <a:p>
          <a:pPr latinLnBrk="1"/>
          <a:endParaRPr lang="ko-KR" altLang="en-US"/>
        </a:p>
      </dgm:t>
    </dgm:pt>
    <dgm:pt modelId="{78618C7C-1042-4B70-AADB-A30A8A9D5CE3}" type="sibTrans" cxnId="{7A42E9E2-53B3-4D69-9740-2A09DDA05512}">
      <dgm:prSet/>
      <dgm:spPr/>
      <dgm:t>
        <a:bodyPr/>
        <a:lstStyle/>
        <a:p>
          <a:pPr latinLnBrk="1"/>
          <a:endParaRPr lang="ko-KR" altLang="en-US"/>
        </a:p>
      </dgm:t>
    </dgm:pt>
    <dgm:pt modelId="{D2239C6B-B498-423E-881B-099D564F9F3D}">
      <dgm:prSet phldrT="[텍스트]"/>
      <dgm:spPr/>
      <dgm:t>
        <a:bodyPr/>
        <a:lstStyle/>
        <a:p>
          <a:pPr latinLnBrk="1"/>
          <a:r>
            <a:rPr lang="ko-KR" altLang="en-US" dirty="0" smtClean="0"/>
            <a:t>마</a:t>
          </a:r>
          <a:endParaRPr lang="ko-KR" altLang="en-US" dirty="0"/>
        </a:p>
      </dgm:t>
    </dgm:pt>
    <dgm:pt modelId="{E65FFD4A-B8C9-4349-BF00-137A475095E3}" type="parTrans" cxnId="{92AEEA1D-F31A-4F2A-9447-511825468BEB}">
      <dgm:prSet/>
      <dgm:spPr/>
      <dgm:t>
        <a:bodyPr/>
        <a:lstStyle/>
        <a:p>
          <a:pPr latinLnBrk="1"/>
          <a:endParaRPr lang="ko-KR" altLang="en-US"/>
        </a:p>
      </dgm:t>
    </dgm:pt>
    <dgm:pt modelId="{0BE58416-5F1F-4820-AD65-9E9ADEBD0B7B}" type="sibTrans" cxnId="{92AEEA1D-F31A-4F2A-9447-511825468BEB}">
      <dgm:prSet/>
      <dgm:spPr/>
      <dgm:t>
        <a:bodyPr/>
        <a:lstStyle/>
        <a:p>
          <a:pPr latinLnBrk="1"/>
          <a:endParaRPr lang="ko-KR" altLang="en-US"/>
        </a:p>
      </dgm:t>
    </dgm:pt>
    <dgm:pt modelId="{A64D907E-93B5-4772-9823-CF6D8865AB66}">
      <dgm:prSet phldrT="[텍스트]"/>
      <dgm:spPr/>
      <dgm:t>
        <a:bodyPr/>
        <a:lstStyle/>
        <a:p>
          <a:pPr latinLnBrk="1"/>
          <a:r>
            <a:rPr lang="ko-KR" altLang="en-US" dirty="0" smtClean="0"/>
            <a:t>바</a:t>
          </a:r>
          <a:endParaRPr lang="ko-KR" altLang="en-US" dirty="0"/>
        </a:p>
      </dgm:t>
    </dgm:pt>
    <dgm:pt modelId="{E513E385-9AC7-44EC-929A-8B94EA58A841}" type="parTrans" cxnId="{0C6E6BF6-978B-4614-8932-B06F0A12905E}">
      <dgm:prSet/>
      <dgm:spPr/>
      <dgm:t>
        <a:bodyPr/>
        <a:lstStyle/>
        <a:p>
          <a:pPr latinLnBrk="1"/>
          <a:endParaRPr lang="ko-KR" altLang="en-US"/>
        </a:p>
      </dgm:t>
    </dgm:pt>
    <dgm:pt modelId="{C961DF41-2F50-4CB6-B5DA-E9A2AC099A8D}" type="sibTrans" cxnId="{0C6E6BF6-978B-4614-8932-B06F0A12905E}">
      <dgm:prSet/>
      <dgm:spPr/>
      <dgm:t>
        <a:bodyPr/>
        <a:lstStyle/>
        <a:p>
          <a:pPr latinLnBrk="1"/>
          <a:endParaRPr lang="ko-KR" altLang="en-US"/>
        </a:p>
      </dgm:t>
    </dgm:pt>
    <dgm:pt modelId="{3DBA94B0-0199-45F7-B81F-510B911AE9DE}" type="pres">
      <dgm:prSet presAssocID="{95B76D88-1868-4C90-8BE8-23B94FC2093A}" presName="Name0" presStyleCnt="0">
        <dgm:presLayoutVars>
          <dgm:chMax/>
          <dgm:chPref/>
          <dgm:dir/>
          <dgm:animLvl val="lvl"/>
        </dgm:presLayoutVars>
      </dgm:prSet>
      <dgm:spPr/>
    </dgm:pt>
    <dgm:pt modelId="{5B830792-86CC-442A-9BB8-F5E5963A2A1C}" type="pres">
      <dgm:prSet presAssocID="{1F8E610F-F9C1-40DF-8465-624F87006B1C}" presName="composite" presStyleCnt="0"/>
      <dgm:spPr/>
    </dgm:pt>
    <dgm:pt modelId="{82C109B8-B171-4E2C-93EA-9FCEB19AD239}" type="pres">
      <dgm:prSet presAssocID="{1F8E610F-F9C1-40DF-8465-624F87006B1C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6D1F59C-57B2-49D0-A619-6CC6B849CB26}" type="pres">
      <dgm:prSet presAssocID="{1F8E610F-F9C1-40DF-8465-624F87006B1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003F0F0-00A9-4E4F-8453-2A84DABCD4D9}" type="pres">
      <dgm:prSet presAssocID="{1F8E610F-F9C1-40DF-8465-624F87006B1C}" presName="BalanceSpacing" presStyleCnt="0"/>
      <dgm:spPr/>
    </dgm:pt>
    <dgm:pt modelId="{BE98D1FD-130F-450B-9D1B-4AD9DAB7E84A}" type="pres">
      <dgm:prSet presAssocID="{1F8E610F-F9C1-40DF-8465-624F87006B1C}" presName="BalanceSpacing1" presStyleCnt="0"/>
      <dgm:spPr/>
    </dgm:pt>
    <dgm:pt modelId="{D6690FEB-0304-4501-A30A-B96905D16608}" type="pres">
      <dgm:prSet presAssocID="{9E25633D-2C9D-431F-A1E7-4DD3CDF13B63}" presName="Accent1Text" presStyleLbl="node1" presStyleIdx="1" presStyleCnt="6"/>
      <dgm:spPr/>
    </dgm:pt>
    <dgm:pt modelId="{9DB09B99-1D93-4DBC-AFB7-BBA913E8A636}" type="pres">
      <dgm:prSet presAssocID="{9E25633D-2C9D-431F-A1E7-4DD3CDF13B63}" presName="spaceBetweenRectangles" presStyleCnt="0"/>
      <dgm:spPr/>
    </dgm:pt>
    <dgm:pt modelId="{28BD9208-1CC8-48E4-8BD3-88546C43AEAA}" type="pres">
      <dgm:prSet presAssocID="{3404DF53-C3D5-4D7D-8ADF-0F41BD40E8C3}" presName="composite" presStyleCnt="0"/>
      <dgm:spPr/>
    </dgm:pt>
    <dgm:pt modelId="{53C88931-CA6A-40C1-9BE0-9E8115E01CB5}" type="pres">
      <dgm:prSet presAssocID="{3404DF53-C3D5-4D7D-8ADF-0F41BD40E8C3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0BDA39C8-84F7-48F0-BE09-01BC1E4A2307}" type="pres">
      <dgm:prSet presAssocID="{3404DF53-C3D5-4D7D-8ADF-0F41BD40E8C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C4B0D96-8BCA-4F38-B1C8-6E4D9E5F5982}" type="pres">
      <dgm:prSet presAssocID="{3404DF53-C3D5-4D7D-8ADF-0F41BD40E8C3}" presName="BalanceSpacing" presStyleCnt="0"/>
      <dgm:spPr/>
    </dgm:pt>
    <dgm:pt modelId="{28ACF20C-84D8-49B2-9CC7-F27951245644}" type="pres">
      <dgm:prSet presAssocID="{3404DF53-C3D5-4D7D-8ADF-0F41BD40E8C3}" presName="BalanceSpacing1" presStyleCnt="0"/>
      <dgm:spPr/>
    </dgm:pt>
    <dgm:pt modelId="{1F3989DD-0028-4C52-9D54-0D305F37F92D}" type="pres">
      <dgm:prSet presAssocID="{5C611A7D-91B3-49EC-8D88-554DC1090277}" presName="Accent1Text" presStyleLbl="node1" presStyleIdx="3" presStyleCnt="6"/>
      <dgm:spPr/>
    </dgm:pt>
    <dgm:pt modelId="{27F8D632-1F61-424E-92EE-3A3247B69E12}" type="pres">
      <dgm:prSet presAssocID="{5C611A7D-91B3-49EC-8D88-554DC1090277}" presName="spaceBetweenRectangles" presStyleCnt="0"/>
      <dgm:spPr/>
    </dgm:pt>
    <dgm:pt modelId="{8C853FC5-1BE5-4699-AFA4-E5049797C374}" type="pres">
      <dgm:prSet presAssocID="{D2239C6B-B498-423E-881B-099D564F9F3D}" presName="composite" presStyleCnt="0"/>
      <dgm:spPr/>
    </dgm:pt>
    <dgm:pt modelId="{DB9F6FDD-4293-4F58-AFC8-D846A127BC8F}" type="pres">
      <dgm:prSet presAssocID="{D2239C6B-B498-423E-881B-099D564F9F3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7CED594D-B1D2-4D66-8EEC-B6B1C51A4C20}" type="pres">
      <dgm:prSet presAssocID="{D2239C6B-B498-423E-881B-099D564F9F3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72EE7D8-B6F3-410B-8847-8321DDE84A76}" type="pres">
      <dgm:prSet presAssocID="{D2239C6B-B498-423E-881B-099D564F9F3D}" presName="BalanceSpacing" presStyleCnt="0"/>
      <dgm:spPr/>
    </dgm:pt>
    <dgm:pt modelId="{A8C9723B-D19F-4A75-AE4F-4ADBA698683B}" type="pres">
      <dgm:prSet presAssocID="{D2239C6B-B498-423E-881B-099D564F9F3D}" presName="BalanceSpacing1" presStyleCnt="0"/>
      <dgm:spPr/>
    </dgm:pt>
    <dgm:pt modelId="{B969F6EC-C12E-4025-9AF5-D5576461C7AB}" type="pres">
      <dgm:prSet presAssocID="{0BE58416-5F1F-4820-AD65-9E9ADEBD0B7B}" presName="Accent1Text" presStyleLbl="node1" presStyleIdx="5" presStyleCnt="6"/>
      <dgm:spPr/>
    </dgm:pt>
  </dgm:ptLst>
  <dgm:cxnLst>
    <dgm:cxn modelId="{2C4683FA-C8BA-4B17-B661-0ED6700E8FB8}" type="presOf" srcId="{7F7F7A84-9777-46E4-915F-6706C8140B7A}" destId="{36D1F59C-57B2-49D0-A619-6CC6B849CB26}" srcOrd="0" destOrd="0" presId="urn:microsoft.com/office/officeart/2008/layout/AlternatingHexagons"/>
    <dgm:cxn modelId="{CA7AE600-143C-4F36-B40D-4859D072C7E9}" type="presOf" srcId="{9E25633D-2C9D-431F-A1E7-4DD3CDF13B63}" destId="{D6690FEB-0304-4501-A30A-B96905D16608}" srcOrd="0" destOrd="0" presId="urn:microsoft.com/office/officeart/2008/layout/AlternatingHexagons"/>
    <dgm:cxn modelId="{71916C9C-4AAF-40BF-A107-A43F39CCA0E6}" type="presOf" srcId="{D2239C6B-B498-423E-881B-099D564F9F3D}" destId="{DB9F6FDD-4293-4F58-AFC8-D846A127BC8F}" srcOrd="0" destOrd="0" presId="urn:microsoft.com/office/officeart/2008/layout/AlternatingHexagons"/>
    <dgm:cxn modelId="{EB2130D6-1A23-44A1-8E6F-ED4C9FE1F984}" srcId="{1F8E610F-F9C1-40DF-8465-624F87006B1C}" destId="{7F7F7A84-9777-46E4-915F-6706C8140B7A}" srcOrd="0" destOrd="0" parTransId="{9961A445-A29E-41DF-823F-3E8EE7B5B800}" sibTransId="{F57CC757-99C7-4307-A984-6510C4C3CE8F}"/>
    <dgm:cxn modelId="{EF3C61C2-307E-42EC-A419-ECA21CE17DB7}" type="presOf" srcId="{95B76D88-1868-4C90-8BE8-23B94FC2093A}" destId="{3DBA94B0-0199-45F7-B81F-510B911AE9DE}" srcOrd="0" destOrd="0" presId="urn:microsoft.com/office/officeart/2008/layout/AlternatingHexagons"/>
    <dgm:cxn modelId="{FF70B821-5EB7-4591-802F-9F97151B3568}" srcId="{95B76D88-1868-4C90-8BE8-23B94FC2093A}" destId="{3404DF53-C3D5-4D7D-8ADF-0F41BD40E8C3}" srcOrd="1" destOrd="0" parTransId="{19E4F58D-22C5-48D3-A975-9CC9415FD23A}" sibTransId="{5C611A7D-91B3-49EC-8D88-554DC1090277}"/>
    <dgm:cxn modelId="{9C4348BE-CCEB-4EDB-80AA-947A43EF3BBF}" type="presOf" srcId="{0BE58416-5F1F-4820-AD65-9E9ADEBD0B7B}" destId="{B969F6EC-C12E-4025-9AF5-D5576461C7AB}" srcOrd="0" destOrd="0" presId="urn:microsoft.com/office/officeart/2008/layout/AlternatingHexagons"/>
    <dgm:cxn modelId="{8E088E1B-F35C-4A0C-A269-3A08A814DD1B}" type="presOf" srcId="{75DE1F17-77DE-4F20-B27A-FD6B47A3E75A}" destId="{0BDA39C8-84F7-48F0-BE09-01BC1E4A2307}" srcOrd="0" destOrd="0" presId="urn:microsoft.com/office/officeart/2008/layout/AlternatingHexagons"/>
    <dgm:cxn modelId="{3F639CDD-1D36-4001-A881-F1C9C04AACFA}" type="presOf" srcId="{3404DF53-C3D5-4D7D-8ADF-0F41BD40E8C3}" destId="{53C88931-CA6A-40C1-9BE0-9E8115E01CB5}" srcOrd="0" destOrd="0" presId="urn:microsoft.com/office/officeart/2008/layout/AlternatingHexagons"/>
    <dgm:cxn modelId="{97290F93-D30C-4BD2-9852-A2338838D14C}" srcId="{95B76D88-1868-4C90-8BE8-23B94FC2093A}" destId="{1F8E610F-F9C1-40DF-8465-624F87006B1C}" srcOrd="0" destOrd="0" parTransId="{DC932E9E-A22C-44F3-A700-E67CE46AFCA2}" sibTransId="{9E25633D-2C9D-431F-A1E7-4DD3CDF13B63}"/>
    <dgm:cxn modelId="{883A5CC9-B0D3-41EA-A45C-28A0ED9F3B7D}" type="presOf" srcId="{1F8E610F-F9C1-40DF-8465-624F87006B1C}" destId="{82C109B8-B171-4E2C-93EA-9FCEB19AD239}" srcOrd="0" destOrd="0" presId="urn:microsoft.com/office/officeart/2008/layout/AlternatingHexagons"/>
    <dgm:cxn modelId="{0C6E6BF6-978B-4614-8932-B06F0A12905E}" srcId="{D2239C6B-B498-423E-881B-099D564F9F3D}" destId="{A64D907E-93B5-4772-9823-CF6D8865AB66}" srcOrd="0" destOrd="0" parTransId="{E513E385-9AC7-44EC-929A-8B94EA58A841}" sibTransId="{C961DF41-2F50-4CB6-B5DA-E9A2AC099A8D}"/>
    <dgm:cxn modelId="{95316AFB-81CE-41E7-9167-0FF9A2856905}" type="presOf" srcId="{A64D907E-93B5-4772-9823-CF6D8865AB66}" destId="{7CED594D-B1D2-4D66-8EEC-B6B1C51A4C20}" srcOrd="0" destOrd="0" presId="urn:microsoft.com/office/officeart/2008/layout/AlternatingHexagons"/>
    <dgm:cxn modelId="{92AEEA1D-F31A-4F2A-9447-511825468BEB}" srcId="{95B76D88-1868-4C90-8BE8-23B94FC2093A}" destId="{D2239C6B-B498-423E-881B-099D564F9F3D}" srcOrd="2" destOrd="0" parTransId="{E65FFD4A-B8C9-4349-BF00-137A475095E3}" sibTransId="{0BE58416-5F1F-4820-AD65-9E9ADEBD0B7B}"/>
    <dgm:cxn modelId="{DFD76CE5-085D-4662-A8E9-AB1F481C3670}" type="presOf" srcId="{5C611A7D-91B3-49EC-8D88-554DC1090277}" destId="{1F3989DD-0028-4C52-9D54-0D305F37F92D}" srcOrd="0" destOrd="0" presId="urn:microsoft.com/office/officeart/2008/layout/AlternatingHexagons"/>
    <dgm:cxn modelId="{7A42E9E2-53B3-4D69-9740-2A09DDA05512}" srcId="{3404DF53-C3D5-4D7D-8ADF-0F41BD40E8C3}" destId="{75DE1F17-77DE-4F20-B27A-FD6B47A3E75A}" srcOrd="0" destOrd="0" parTransId="{3E61CC6A-CA58-4B67-A48F-3C4C56076916}" sibTransId="{78618C7C-1042-4B70-AADB-A30A8A9D5CE3}"/>
    <dgm:cxn modelId="{AE68F55F-3913-446E-887D-EB4587D6361A}" type="presParOf" srcId="{3DBA94B0-0199-45F7-B81F-510B911AE9DE}" destId="{5B830792-86CC-442A-9BB8-F5E5963A2A1C}" srcOrd="0" destOrd="0" presId="urn:microsoft.com/office/officeart/2008/layout/AlternatingHexagons"/>
    <dgm:cxn modelId="{AF26B1FD-705E-4F77-AA88-151174639560}" type="presParOf" srcId="{5B830792-86CC-442A-9BB8-F5E5963A2A1C}" destId="{82C109B8-B171-4E2C-93EA-9FCEB19AD239}" srcOrd="0" destOrd="0" presId="urn:microsoft.com/office/officeart/2008/layout/AlternatingHexagons"/>
    <dgm:cxn modelId="{330785CD-3FD1-4207-9CD2-AC403E41BCF3}" type="presParOf" srcId="{5B830792-86CC-442A-9BB8-F5E5963A2A1C}" destId="{36D1F59C-57B2-49D0-A619-6CC6B849CB26}" srcOrd="1" destOrd="0" presId="urn:microsoft.com/office/officeart/2008/layout/AlternatingHexagons"/>
    <dgm:cxn modelId="{07DFED45-D2EF-44E9-B78B-7BD5F4FCF642}" type="presParOf" srcId="{5B830792-86CC-442A-9BB8-F5E5963A2A1C}" destId="{E003F0F0-00A9-4E4F-8453-2A84DABCD4D9}" srcOrd="2" destOrd="0" presId="urn:microsoft.com/office/officeart/2008/layout/AlternatingHexagons"/>
    <dgm:cxn modelId="{208778A8-9C0D-44CD-822E-0618331D958E}" type="presParOf" srcId="{5B830792-86CC-442A-9BB8-F5E5963A2A1C}" destId="{BE98D1FD-130F-450B-9D1B-4AD9DAB7E84A}" srcOrd="3" destOrd="0" presId="urn:microsoft.com/office/officeart/2008/layout/AlternatingHexagons"/>
    <dgm:cxn modelId="{CEBF8FEB-18BE-4D98-B82B-B69959649745}" type="presParOf" srcId="{5B830792-86CC-442A-9BB8-F5E5963A2A1C}" destId="{D6690FEB-0304-4501-A30A-B96905D16608}" srcOrd="4" destOrd="0" presId="urn:microsoft.com/office/officeart/2008/layout/AlternatingHexagons"/>
    <dgm:cxn modelId="{4D20711F-21C9-48C0-95AD-E09B8DD46604}" type="presParOf" srcId="{3DBA94B0-0199-45F7-B81F-510B911AE9DE}" destId="{9DB09B99-1D93-4DBC-AFB7-BBA913E8A636}" srcOrd="1" destOrd="0" presId="urn:microsoft.com/office/officeart/2008/layout/AlternatingHexagons"/>
    <dgm:cxn modelId="{203B69F1-BEA6-4245-A4DC-F8DAC7A41A06}" type="presParOf" srcId="{3DBA94B0-0199-45F7-B81F-510B911AE9DE}" destId="{28BD9208-1CC8-48E4-8BD3-88546C43AEAA}" srcOrd="2" destOrd="0" presId="urn:microsoft.com/office/officeart/2008/layout/AlternatingHexagons"/>
    <dgm:cxn modelId="{39476E7E-FEB7-4192-9285-841CAC45AD9F}" type="presParOf" srcId="{28BD9208-1CC8-48E4-8BD3-88546C43AEAA}" destId="{53C88931-CA6A-40C1-9BE0-9E8115E01CB5}" srcOrd="0" destOrd="0" presId="urn:microsoft.com/office/officeart/2008/layout/AlternatingHexagons"/>
    <dgm:cxn modelId="{A0F40EED-E91E-4A0A-A09B-BED5DD2667C9}" type="presParOf" srcId="{28BD9208-1CC8-48E4-8BD3-88546C43AEAA}" destId="{0BDA39C8-84F7-48F0-BE09-01BC1E4A2307}" srcOrd="1" destOrd="0" presId="urn:microsoft.com/office/officeart/2008/layout/AlternatingHexagons"/>
    <dgm:cxn modelId="{266E1972-A146-4F26-9B62-DAE9D24BE085}" type="presParOf" srcId="{28BD9208-1CC8-48E4-8BD3-88546C43AEAA}" destId="{6C4B0D96-8BCA-4F38-B1C8-6E4D9E5F5982}" srcOrd="2" destOrd="0" presId="urn:microsoft.com/office/officeart/2008/layout/AlternatingHexagons"/>
    <dgm:cxn modelId="{9D5263CD-7ED8-43FB-9938-EB929B537379}" type="presParOf" srcId="{28BD9208-1CC8-48E4-8BD3-88546C43AEAA}" destId="{28ACF20C-84D8-49B2-9CC7-F27951245644}" srcOrd="3" destOrd="0" presId="urn:microsoft.com/office/officeart/2008/layout/AlternatingHexagons"/>
    <dgm:cxn modelId="{6E9AA94B-5278-425E-8F10-2947DD981D0F}" type="presParOf" srcId="{28BD9208-1CC8-48E4-8BD3-88546C43AEAA}" destId="{1F3989DD-0028-4C52-9D54-0D305F37F92D}" srcOrd="4" destOrd="0" presId="urn:microsoft.com/office/officeart/2008/layout/AlternatingHexagons"/>
    <dgm:cxn modelId="{0AF6CBA8-D3F8-409D-9685-93089A55ABCF}" type="presParOf" srcId="{3DBA94B0-0199-45F7-B81F-510B911AE9DE}" destId="{27F8D632-1F61-424E-92EE-3A3247B69E12}" srcOrd="3" destOrd="0" presId="urn:microsoft.com/office/officeart/2008/layout/AlternatingHexagons"/>
    <dgm:cxn modelId="{82A658B1-54D2-41A5-81C7-D556D35C6EF0}" type="presParOf" srcId="{3DBA94B0-0199-45F7-B81F-510B911AE9DE}" destId="{8C853FC5-1BE5-4699-AFA4-E5049797C374}" srcOrd="4" destOrd="0" presId="urn:microsoft.com/office/officeart/2008/layout/AlternatingHexagons"/>
    <dgm:cxn modelId="{14B7D5D8-534A-4D09-A4B6-3D612D1562DC}" type="presParOf" srcId="{8C853FC5-1BE5-4699-AFA4-E5049797C374}" destId="{DB9F6FDD-4293-4F58-AFC8-D846A127BC8F}" srcOrd="0" destOrd="0" presId="urn:microsoft.com/office/officeart/2008/layout/AlternatingHexagons"/>
    <dgm:cxn modelId="{F64D5E79-8BBE-479B-8903-50F0E3F06099}" type="presParOf" srcId="{8C853FC5-1BE5-4699-AFA4-E5049797C374}" destId="{7CED594D-B1D2-4D66-8EEC-B6B1C51A4C20}" srcOrd="1" destOrd="0" presId="urn:microsoft.com/office/officeart/2008/layout/AlternatingHexagons"/>
    <dgm:cxn modelId="{1EAF58BD-A2E6-4ED0-B2E5-D68D77C8A4DF}" type="presParOf" srcId="{8C853FC5-1BE5-4699-AFA4-E5049797C374}" destId="{072EE7D8-B6F3-410B-8847-8321DDE84A76}" srcOrd="2" destOrd="0" presId="urn:microsoft.com/office/officeart/2008/layout/AlternatingHexagons"/>
    <dgm:cxn modelId="{176D1A07-AE43-4F42-B9FA-A84A54EDB8B6}" type="presParOf" srcId="{8C853FC5-1BE5-4699-AFA4-E5049797C374}" destId="{A8C9723B-D19F-4A75-AE4F-4ADBA698683B}" srcOrd="3" destOrd="0" presId="urn:microsoft.com/office/officeart/2008/layout/AlternatingHexagons"/>
    <dgm:cxn modelId="{7EC22221-E26D-45C8-9550-87A5FDFB8587}" type="presParOf" srcId="{8C853FC5-1BE5-4699-AFA4-E5049797C374}" destId="{B969F6EC-C12E-4025-9AF5-D5576461C7A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109B8-B171-4E2C-93EA-9FCEB19AD239}">
      <dsp:nvSpPr>
        <dsp:cNvPr id="0" name=""/>
        <dsp:cNvSpPr/>
      </dsp:nvSpPr>
      <dsp:spPr>
        <a:xfrm rot="5400000">
          <a:off x="893214" y="78544"/>
          <a:ext cx="586637" cy="51037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가</a:t>
          </a:r>
          <a:endParaRPr lang="ko-KR" altLang="en-US" sz="1400" kern="1200" dirty="0"/>
        </a:p>
      </dsp:txBody>
      <dsp:txXfrm rot="-5400000">
        <a:off x="1010878" y="131831"/>
        <a:ext cx="351308" cy="403801"/>
      </dsp:txXfrm>
    </dsp:sp>
    <dsp:sp modelId="{36D1F59C-57B2-49D0-A619-6CC6B849CB26}">
      <dsp:nvSpPr>
        <dsp:cNvPr id="0" name=""/>
        <dsp:cNvSpPr/>
      </dsp:nvSpPr>
      <dsp:spPr>
        <a:xfrm>
          <a:off x="1457208" y="157740"/>
          <a:ext cx="654687" cy="351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나</a:t>
          </a:r>
          <a:endParaRPr lang="ko-KR" altLang="en-US" sz="1200" kern="1200" dirty="0"/>
        </a:p>
      </dsp:txBody>
      <dsp:txXfrm>
        <a:off x="1457208" y="157740"/>
        <a:ext cx="654687" cy="351982"/>
      </dsp:txXfrm>
    </dsp:sp>
    <dsp:sp modelId="{D6690FEB-0304-4501-A30A-B96905D16608}">
      <dsp:nvSpPr>
        <dsp:cNvPr id="0" name=""/>
        <dsp:cNvSpPr/>
      </dsp:nvSpPr>
      <dsp:spPr>
        <a:xfrm rot="5400000">
          <a:off x="342009" y="78544"/>
          <a:ext cx="586637" cy="51037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324921"/>
            <a:satOff val="-7429"/>
            <a:lumOff val="-1882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200" kern="1200"/>
        </a:p>
      </dsp:txBody>
      <dsp:txXfrm rot="-5400000">
        <a:off x="459673" y="131831"/>
        <a:ext cx="351308" cy="403801"/>
      </dsp:txXfrm>
    </dsp:sp>
    <dsp:sp modelId="{53C88931-CA6A-40C1-9BE0-9E8115E01CB5}">
      <dsp:nvSpPr>
        <dsp:cNvPr id="0" name=""/>
        <dsp:cNvSpPr/>
      </dsp:nvSpPr>
      <dsp:spPr>
        <a:xfrm rot="5400000">
          <a:off x="616556" y="576482"/>
          <a:ext cx="586637" cy="51037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4649843"/>
            <a:satOff val="-14858"/>
            <a:lumOff val="-3765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다</a:t>
          </a:r>
          <a:endParaRPr lang="ko-KR" altLang="en-US" sz="1400" kern="1200" dirty="0"/>
        </a:p>
      </dsp:txBody>
      <dsp:txXfrm rot="-5400000">
        <a:off x="734220" y="629769"/>
        <a:ext cx="351308" cy="403801"/>
      </dsp:txXfrm>
    </dsp:sp>
    <dsp:sp modelId="{0BDA39C8-84F7-48F0-BE09-01BC1E4A2307}">
      <dsp:nvSpPr>
        <dsp:cNvPr id="0" name=""/>
        <dsp:cNvSpPr/>
      </dsp:nvSpPr>
      <dsp:spPr>
        <a:xfrm>
          <a:off x="0" y="655678"/>
          <a:ext cx="633568" cy="351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라</a:t>
          </a:r>
          <a:endParaRPr lang="ko-KR" altLang="en-US" sz="1200" kern="1200" dirty="0"/>
        </a:p>
      </dsp:txBody>
      <dsp:txXfrm>
        <a:off x="0" y="655678"/>
        <a:ext cx="633568" cy="351982"/>
      </dsp:txXfrm>
    </dsp:sp>
    <dsp:sp modelId="{1F3989DD-0028-4C52-9D54-0D305F37F92D}">
      <dsp:nvSpPr>
        <dsp:cNvPr id="0" name=""/>
        <dsp:cNvSpPr/>
      </dsp:nvSpPr>
      <dsp:spPr>
        <a:xfrm rot="5400000">
          <a:off x="1167761" y="576482"/>
          <a:ext cx="586637" cy="51037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6974765"/>
            <a:satOff val="-22287"/>
            <a:lumOff val="-5647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200" kern="1200"/>
        </a:p>
      </dsp:txBody>
      <dsp:txXfrm rot="-5400000">
        <a:off x="1285425" y="629769"/>
        <a:ext cx="351308" cy="403801"/>
      </dsp:txXfrm>
    </dsp:sp>
    <dsp:sp modelId="{DB9F6FDD-4293-4F58-AFC8-D846A127BC8F}">
      <dsp:nvSpPr>
        <dsp:cNvPr id="0" name=""/>
        <dsp:cNvSpPr/>
      </dsp:nvSpPr>
      <dsp:spPr>
        <a:xfrm rot="5400000">
          <a:off x="893214" y="1074420"/>
          <a:ext cx="586637" cy="51037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9299686"/>
            <a:satOff val="-29716"/>
            <a:lumOff val="-753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마</a:t>
          </a:r>
          <a:endParaRPr lang="ko-KR" altLang="en-US" sz="1400" kern="1200" dirty="0"/>
        </a:p>
      </dsp:txBody>
      <dsp:txXfrm rot="-5400000">
        <a:off x="1010878" y="1127707"/>
        <a:ext cx="351308" cy="403801"/>
      </dsp:txXfrm>
    </dsp:sp>
    <dsp:sp modelId="{7CED594D-B1D2-4D66-8EEC-B6B1C51A4C20}">
      <dsp:nvSpPr>
        <dsp:cNvPr id="0" name=""/>
        <dsp:cNvSpPr/>
      </dsp:nvSpPr>
      <dsp:spPr>
        <a:xfrm>
          <a:off x="1457208" y="1153616"/>
          <a:ext cx="654687" cy="351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바</a:t>
          </a:r>
          <a:endParaRPr lang="ko-KR" altLang="en-US" sz="1200" kern="1200" dirty="0"/>
        </a:p>
      </dsp:txBody>
      <dsp:txXfrm>
        <a:off x="1457208" y="1153616"/>
        <a:ext cx="654687" cy="351982"/>
      </dsp:txXfrm>
    </dsp:sp>
    <dsp:sp modelId="{B969F6EC-C12E-4025-9AF5-D5576461C7AB}">
      <dsp:nvSpPr>
        <dsp:cNvPr id="0" name=""/>
        <dsp:cNvSpPr/>
      </dsp:nvSpPr>
      <dsp:spPr>
        <a:xfrm rot="5400000">
          <a:off x="342009" y="1074420"/>
          <a:ext cx="586637" cy="51037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1624607"/>
            <a:satOff val="-37145"/>
            <a:lumOff val="-9412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200" kern="1200"/>
        </a:p>
      </dsp:txBody>
      <dsp:txXfrm rot="-5400000">
        <a:off x="459673" y="1127707"/>
        <a:ext cx="351308" cy="403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991A35-D9F9-4C5E-BF70-4EB1989FA5CC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36ACEC-B6D3-4A4A-8BEF-10D2C1D27E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91A35-D9F9-4C5E-BF70-4EB1989FA5CC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6ACEC-B6D3-4A4A-8BEF-10D2C1D27E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91A35-D9F9-4C5E-BF70-4EB1989FA5CC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6ACEC-B6D3-4A4A-8BEF-10D2C1D27E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91A35-D9F9-4C5E-BF70-4EB1989FA5CC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6ACEC-B6D3-4A4A-8BEF-10D2C1D27E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91A35-D9F9-4C5E-BF70-4EB1989FA5CC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6ACEC-B6D3-4A4A-8BEF-10D2C1D27E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91A35-D9F9-4C5E-BF70-4EB1989FA5CC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6ACEC-B6D3-4A4A-8BEF-10D2C1D27E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91A35-D9F9-4C5E-BF70-4EB1989FA5CC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6ACEC-B6D3-4A4A-8BEF-10D2C1D27E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91A35-D9F9-4C5E-BF70-4EB1989FA5CC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6ACEC-B6D3-4A4A-8BEF-10D2C1D27E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91A35-D9F9-4C5E-BF70-4EB1989FA5CC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6ACEC-B6D3-4A4A-8BEF-10D2C1D27E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7991A35-D9F9-4C5E-BF70-4EB1989FA5CC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6ACEC-B6D3-4A4A-8BEF-10D2C1D27E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991A35-D9F9-4C5E-BF70-4EB1989FA5CC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B36ACEC-B6D3-4A4A-8BEF-10D2C1D27E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7991A35-D9F9-4C5E-BF70-4EB1989FA5CC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B36ACEC-B6D3-4A4A-8BEF-10D2C1D27E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332656"/>
            <a:ext cx="7643866" cy="186194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PowerPoint Play Testing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PPTX 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sz="2200" dirty="0" smtClean="0">
                <a:solidFill>
                  <a:srgbClr val="FF0000"/>
                </a:solidFill>
              </a:rPr>
              <a:t>- 1</a:t>
            </a:r>
            <a:r>
              <a:rPr lang="ko-KR" altLang="en-US" sz="2200" dirty="0" smtClean="0">
                <a:solidFill>
                  <a:srgbClr val="FF0000"/>
                </a:solidFill>
              </a:rPr>
              <a:t>페이지 </a:t>
            </a:r>
            <a:r>
              <a:rPr lang="en-US" altLang="ko-KR" sz="2200" dirty="0" smtClean="0">
                <a:solidFill>
                  <a:srgbClr val="FF0000"/>
                </a:solidFill>
              </a:rPr>
              <a:t>Contents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5164032"/>
            <a:ext cx="7500990" cy="857256"/>
          </a:xfrm>
        </p:spPr>
        <p:txBody>
          <a:bodyPr/>
          <a:lstStyle/>
          <a:p>
            <a:r>
              <a:rPr lang="en-US" altLang="ko-KR" dirty="0" smtClean="0"/>
              <a:t>B2B SQA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36912"/>
            <a:ext cx="1547664" cy="1160748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170334"/>
              </p:ext>
            </p:extLst>
          </p:nvPr>
        </p:nvGraphicFramePr>
        <p:xfrm>
          <a:off x="558236" y="4005064"/>
          <a:ext cx="142147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738"/>
                <a:gridCol w="710738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2555776" y="2641389"/>
            <a:ext cx="936104" cy="2079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도형</a:t>
            </a:r>
            <a:endParaRPr lang="ko-KR" altLang="en-US" b="1" dirty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816744877"/>
              </p:ext>
            </p:extLst>
          </p:nvPr>
        </p:nvGraphicFramePr>
        <p:xfrm>
          <a:off x="3923928" y="2641389"/>
          <a:ext cx="2111896" cy="1663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55976" y="4458166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SmartArt</a:t>
            </a:r>
            <a:endParaRPr lang="ko-KR" altLang="en-US" dirty="0"/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1768859672"/>
              </p:ext>
            </p:extLst>
          </p:nvPr>
        </p:nvGraphicFramePr>
        <p:xfrm>
          <a:off x="6084168" y="2492896"/>
          <a:ext cx="2759968" cy="2227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6701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510</TotalTime>
  <Words>17</Words>
  <Application>Microsoft Office PowerPoint</Application>
  <PresentationFormat>화면 슬라이드 쇼(4:3)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광장</vt:lpstr>
      <vt:lpstr>PowerPoint Play Testing PPTX  - 1페이지 Contents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Play Testing</dc:title>
  <dc:creator>Windows User</dc:creator>
  <cp:lastModifiedBy>Windows User</cp:lastModifiedBy>
  <cp:revision>6</cp:revision>
  <dcterms:created xsi:type="dcterms:W3CDTF">2018-03-12T02:25:16Z</dcterms:created>
  <dcterms:modified xsi:type="dcterms:W3CDTF">2018-03-12T10:55:55Z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\\10.89.7.87\Test File\#_공용화 Contents 작업\OFFICE\PPT\PowerPoint Play Testing.pptx</vt:lpwstr>
  </property>
</Properties>
</file>