
<file path=[Content_Types].xml><?xml version="1.0" encoding="utf-8"?>
<Types xmlns="http://schemas.openxmlformats.org/package/2006/content-types">
  <Default Extension="bin" ContentType="image/unknown"/>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media/image33.jp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36"/>
  </p:notesMasterIdLst>
  <p:sldIdLst>
    <p:sldId id="305" r:id="rId2"/>
    <p:sldId id="258" r:id="rId3"/>
    <p:sldId id="259" r:id="rId4"/>
    <p:sldId id="327" r:id="rId5"/>
    <p:sldId id="306" r:id="rId6"/>
    <p:sldId id="311" r:id="rId7"/>
    <p:sldId id="262" r:id="rId8"/>
    <p:sldId id="274" r:id="rId9"/>
    <p:sldId id="261" r:id="rId10"/>
    <p:sldId id="265" r:id="rId11"/>
    <p:sldId id="307" r:id="rId12"/>
    <p:sldId id="312" r:id="rId13"/>
    <p:sldId id="275" r:id="rId14"/>
    <p:sldId id="328" r:id="rId15"/>
    <p:sldId id="267" r:id="rId16"/>
    <p:sldId id="263" r:id="rId17"/>
    <p:sldId id="273" r:id="rId18"/>
    <p:sldId id="326" r:id="rId19"/>
    <p:sldId id="276" r:id="rId20"/>
    <p:sldId id="313" r:id="rId21"/>
    <p:sldId id="314" r:id="rId22"/>
    <p:sldId id="315" r:id="rId23"/>
    <p:sldId id="321" r:id="rId24"/>
    <p:sldId id="316" r:id="rId25"/>
    <p:sldId id="323" r:id="rId26"/>
    <p:sldId id="324" r:id="rId27"/>
    <p:sldId id="325" r:id="rId28"/>
    <p:sldId id="329" r:id="rId29"/>
    <p:sldId id="280" r:id="rId30"/>
    <p:sldId id="308" r:id="rId31"/>
    <p:sldId id="257" r:id="rId32"/>
    <p:sldId id="309" r:id="rId33"/>
    <p:sldId id="310" r:id="rId34"/>
    <p:sldId id="283"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6A9332-6330-4AE1-BF3B-E9D6661DD3CE}" v="2379" dt="2021-07-17T13:43:37.842"/>
  </p1510:revLst>
</p1510:revInfo>
</file>

<file path=ppt/tableStyles.xml><?xml version="1.0" encoding="utf-8"?>
<a:tblStyleLst xmlns:a="http://schemas.openxmlformats.org/drawingml/2006/main" def="{E0422E2D-E573-4478-B672-AB6B114EE6F4}">
  <a:tblStyle styleId="{E0422E2D-E573-4478-B672-AB6B114EE6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95326" autoAdjust="0"/>
  </p:normalViewPr>
  <p:slideViewPr>
    <p:cSldViewPr snapToGrid="0">
      <p:cViewPr varScale="1">
        <p:scale>
          <a:sx n="99" d="100"/>
          <a:sy n="99" d="100"/>
        </p:scale>
        <p:origin x="96"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3E1F2-7B8E-4746-9C62-FB8C50228A5A}"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US"/>
        </a:p>
      </dgm:t>
    </dgm:pt>
    <dgm:pt modelId="{53C56ECE-DD4F-45A9-9CF1-D96CA3B132C0}">
      <dgm:prSet phldrT="[Text]"/>
      <dgm:spPr/>
      <dgm:t>
        <a:bodyPr/>
        <a:lstStyle/>
        <a:p>
          <a:r>
            <a:rPr lang="en-US" dirty="0" err="1">
              <a:latin typeface="Archivo Narrow" panose="020B0604020202020204"/>
            </a:rPr>
            <a:t>Tâm</a:t>
          </a:r>
          <a:r>
            <a:rPr lang="en-US" dirty="0">
              <a:latin typeface="Archivo Narrow" panose="020B0604020202020204"/>
            </a:rPr>
            <a:t> – Hân</a:t>
          </a:r>
        </a:p>
      </dgm:t>
    </dgm:pt>
    <dgm:pt modelId="{D7123F73-EEF0-443C-A541-911D544F1942}" type="parTrans" cxnId="{50349BFF-37DB-4B85-8B8C-7641E9C9A2B2}">
      <dgm:prSet/>
      <dgm:spPr/>
      <dgm:t>
        <a:bodyPr/>
        <a:lstStyle/>
        <a:p>
          <a:endParaRPr lang="en-US">
            <a:latin typeface="Archivo Narrow" panose="020B0604020202020204"/>
          </a:endParaRPr>
        </a:p>
      </dgm:t>
    </dgm:pt>
    <dgm:pt modelId="{4841E299-9186-4C4E-AF71-F176C60804C6}" type="sibTrans" cxnId="{50349BFF-37DB-4B85-8B8C-7641E9C9A2B2}">
      <dgm:prSet/>
      <dgm:spPr/>
      <dgm:t>
        <a:bodyPr/>
        <a:lstStyle/>
        <a:p>
          <a:endParaRPr lang="en-US">
            <a:latin typeface="Archivo Narrow" panose="020B0604020202020204"/>
          </a:endParaRPr>
        </a:p>
      </dgm:t>
    </dgm:pt>
    <dgm:pt modelId="{96017E5E-9A93-4DC7-A2E9-918A499242C2}">
      <dgm:prSet phldrT="[Text]"/>
      <dgm:spPr/>
      <dgm:t>
        <a:bodyPr/>
        <a:lstStyle/>
        <a:p>
          <a:r>
            <a:rPr lang="en-US" err="1">
              <a:latin typeface="Archivo Narrow" panose="020B0604020202020204"/>
            </a:rPr>
            <a:t>Vương</a:t>
          </a:r>
          <a:r>
            <a:rPr lang="en-US">
              <a:latin typeface="Archivo Narrow" panose="020B0604020202020204"/>
            </a:rPr>
            <a:t> – </a:t>
          </a:r>
          <a:r>
            <a:rPr lang="en-US" err="1">
              <a:latin typeface="Archivo Narrow" panose="020B0604020202020204"/>
            </a:rPr>
            <a:t>Hân</a:t>
          </a:r>
          <a:endParaRPr lang="en-US">
            <a:latin typeface="Archivo Narrow" panose="020B0604020202020204"/>
          </a:endParaRPr>
        </a:p>
      </dgm:t>
    </dgm:pt>
    <dgm:pt modelId="{45011E0F-DEF0-46DA-ACB2-1ED817AFC3BD}" type="parTrans" cxnId="{355FFC97-0466-4114-A92B-F657EB71CE83}">
      <dgm:prSet/>
      <dgm:spPr/>
      <dgm:t>
        <a:bodyPr/>
        <a:lstStyle/>
        <a:p>
          <a:endParaRPr lang="en-US">
            <a:latin typeface="Archivo Narrow" panose="020B0604020202020204"/>
          </a:endParaRPr>
        </a:p>
      </dgm:t>
    </dgm:pt>
    <dgm:pt modelId="{C5A050B2-E726-4E99-BC76-031FD14BBD8F}" type="sibTrans" cxnId="{355FFC97-0466-4114-A92B-F657EB71CE83}">
      <dgm:prSet/>
      <dgm:spPr/>
      <dgm:t>
        <a:bodyPr/>
        <a:lstStyle/>
        <a:p>
          <a:endParaRPr lang="en-US">
            <a:latin typeface="Archivo Narrow" panose="020B0604020202020204"/>
          </a:endParaRPr>
        </a:p>
      </dgm:t>
    </dgm:pt>
    <dgm:pt modelId="{CC592699-91B5-475B-B492-233612A956EC}">
      <dgm:prSet phldrT="[Text]"/>
      <dgm:spPr/>
      <dgm:t>
        <a:bodyPr/>
        <a:lstStyle/>
        <a:p>
          <a:r>
            <a:rPr lang="en-US">
              <a:latin typeface="Archivo Narrow" panose="020B0604020202020204"/>
            </a:rPr>
            <a:t>Tâm - </a:t>
          </a:r>
          <a:r>
            <a:rPr lang="en-US" err="1">
              <a:latin typeface="Archivo Narrow" panose="020B0604020202020204"/>
            </a:rPr>
            <a:t>Vương</a:t>
          </a:r>
          <a:endParaRPr lang="en-US">
            <a:latin typeface="Archivo Narrow" panose="020B0604020202020204"/>
          </a:endParaRPr>
        </a:p>
      </dgm:t>
    </dgm:pt>
    <dgm:pt modelId="{30D456AF-73A6-4D8A-B34E-84AD93AD39DC}" type="parTrans" cxnId="{83D1BB24-5AEC-461D-AD49-51CB2C895D26}">
      <dgm:prSet/>
      <dgm:spPr/>
      <dgm:t>
        <a:bodyPr/>
        <a:lstStyle/>
        <a:p>
          <a:endParaRPr lang="en-US">
            <a:latin typeface="Archivo Narrow" panose="020B0604020202020204"/>
          </a:endParaRPr>
        </a:p>
      </dgm:t>
    </dgm:pt>
    <dgm:pt modelId="{5FA5A912-DF0C-476E-A71B-982FCF89060D}" type="sibTrans" cxnId="{83D1BB24-5AEC-461D-AD49-51CB2C895D26}">
      <dgm:prSet/>
      <dgm:spPr/>
      <dgm:t>
        <a:bodyPr/>
        <a:lstStyle/>
        <a:p>
          <a:endParaRPr lang="en-US">
            <a:latin typeface="Archivo Narrow" panose="020B0604020202020204"/>
          </a:endParaRPr>
        </a:p>
      </dgm:t>
    </dgm:pt>
    <dgm:pt modelId="{B7192CEF-730D-4AEC-88F9-BDBD25E7CB4A}" type="pres">
      <dgm:prSet presAssocID="{9C23E1F2-7B8E-4746-9C62-FB8C50228A5A}" presName="compositeShape" presStyleCnt="0">
        <dgm:presLayoutVars>
          <dgm:dir/>
          <dgm:resizeHandles/>
        </dgm:presLayoutVars>
      </dgm:prSet>
      <dgm:spPr/>
    </dgm:pt>
    <dgm:pt modelId="{6FF02B0A-451F-4FC9-A8D2-BC5375F9F6D6}" type="pres">
      <dgm:prSet presAssocID="{9C23E1F2-7B8E-4746-9C62-FB8C50228A5A}" presName="pyramid" presStyleLbl="node1" presStyleIdx="0" presStyleCnt="1"/>
      <dgm:spPr/>
    </dgm:pt>
    <dgm:pt modelId="{FF9C092E-B2D9-4575-934C-8FE3242C1E78}" type="pres">
      <dgm:prSet presAssocID="{9C23E1F2-7B8E-4746-9C62-FB8C50228A5A}" presName="theList" presStyleCnt="0"/>
      <dgm:spPr/>
    </dgm:pt>
    <dgm:pt modelId="{C77746AC-A862-49C1-9694-8D1E76FFD005}" type="pres">
      <dgm:prSet presAssocID="{53C56ECE-DD4F-45A9-9CF1-D96CA3B132C0}" presName="aNode" presStyleLbl="fgAcc1" presStyleIdx="0" presStyleCnt="3">
        <dgm:presLayoutVars>
          <dgm:bulletEnabled val="1"/>
        </dgm:presLayoutVars>
      </dgm:prSet>
      <dgm:spPr/>
    </dgm:pt>
    <dgm:pt modelId="{82D2B230-AC9E-42C1-BFA1-4DE1D08F0A4E}" type="pres">
      <dgm:prSet presAssocID="{53C56ECE-DD4F-45A9-9CF1-D96CA3B132C0}" presName="aSpace" presStyleCnt="0"/>
      <dgm:spPr/>
    </dgm:pt>
    <dgm:pt modelId="{A699C72D-8C8C-4AFF-9EA8-07F502FEC22D}" type="pres">
      <dgm:prSet presAssocID="{96017E5E-9A93-4DC7-A2E9-918A499242C2}" presName="aNode" presStyleLbl="fgAcc1" presStyleIdx="1" presStyleCnt="3">
        <dgm:presLayoutVars>
          <dgm:bulletEnabled val="1"/>
        </dgm:presLayoutVars>
      </dgm:prSet>
      <dgm:spPr/>
    </dgm:pt>
    <dgm:pt modelId="{7928D7B4-69F0-4CB7-BDCE-6F1BF9A5E443}" type="pres">
      <dgm:prSet presAssocID="{96017E5E-9A93-4DC7-A2E9-918A499242C2}" presName="aSpace" presStyleCnt="0"/>
      <dgm:spPr/>
    </dgm:pt>
    <dgm:pt modelId="{3D29923D-C5A8-40B9-820C-856E1D75091F}" type="pres">
      <dgm:prSet presAssocID="{CC592699-91B5-475B-B492-233612A956EC}" presName="aNode" presStyleLbl="fgAcc1" presStyleIdx="2" presStyleCnt="3">
        <dgm:presLayoutVars>
          <dgm:bulletEnabled val="1"/>
        </dgm:presLayoutVars>
      </dgm:prSet>
      <dgm:spPr/>
    </dgm:pt>
    <dgm:pt modelId="{D6BEF134-B157-43E4-82B2-34286D52DE50}" type="pres">
      <dgm:prSet presAssocID="{CC592699-91B5-475B-B492-233612A956EC}" presName="aSpace" presStyleCnt="0"/>
      <dgm:spPr/>
    </dgm:pt>
  </dgm:ptLst>
  <dgm:cxnLst>
    <dgm:cxn modelId="{C97E6621-C211-4A26-A00E-56058E18C96B}" type="presOf" srcId="{9C23E1F2-7B8E-4746-9C62-FB8C50228A5A}" destId="{B7192CEF-730D-4AEC-88F9-BDBD25E7CB4A}" srcOrd="0" destOrd="0" presId="urn:microsoft.com/office/officeart/2005/8/layout/pyramid2"/>
    <dgm:cxn modelId="{99C93222-74CD-4844-8EF1-A936D85A414A}" type="presOf" srcId="{CC592699-91B5-475B-B492-233612A956EC}" destId="{3D29923D-C5A8-40B9-820C-856E1D75091F}" srcOrd="0" destOrd="0" presId="urn:microsoft.com/office/officeart/2005/8/layout/pyramid2"/>
    <dgm:cxn modelId="{83D1BB24-5AEC-461D-AD49-51CB2C895D26}" srcId="{9C23E1F2-7B8E-4746-9C62-FB8C50228A5A}" destId="{CC592699-91B5-475B-B492-233612A956EC}" srcOrd="2" destOrd="0" parTransId="{30D456AF-73A6-4D8A-B34E-84AD93AD39DC}" sibTransId="{5FA5A912-DF0C-476E-A71B-982FCF89060D}"/>
    <dgm:cxn modelId="{90C82445-4C04-4402-A11C-D1F37FAC9803}" type="presOf" srcId="{96017E5E-9A93-4DC7-A2E9-918A499242C2}" destId="{A699C72D-8C8C-4AFF-9EA8-07F502FEC22D}" srcOrd="0" destOrd="0" presId="urn:microsoft.com/office/officeart/2005/8/layout/pyramid2"/>
    <dgm:cxn modelId="{6BCA3D93-6CC5-4CCE-963F-CEEF776FF436}" type="presOf" srcId="{53C56ECE-DD4F-45A9-9CF1-D96CA3B132C0}" destId="{C77746AC-A862-49C1-9694-8D1E76FFD005}" srcOrd="0" destOrd="0" presId="urn:microsoft.com/office/officeart/2005/8/layout/pyramid2"/>
    <dgm:cxn modelId="{355FFC97-0466-4114-A92B-F657EB71CE83}" srcId="{9C23E1F2-7B8E-4746-9C62-FB8C50228A5A}" destId="{96017E5E-9A93-4DC7-A2E9-918A499242C2}" srcOrd="1" destOrd="0" parTransId="{45011E0F-DEF0-46DA-ACB2-1ED817AFC3BD}" sibTransId="{C5A050B2-E726-4E99-BC76-031FD14BBD8F}"/>
    <dgm:cxn modelId="{50349BFF-37DB-4B85-8B8C-7641E9C9A2B2}" srcId="{9C23E1F2-7B8E-4746-9C62-FB8C50228A5A}" destId="{53C56ECE-DD4F-45A9-9CF1-D96CA3B132C0}" srcOrd="0" destOrd="0" parTransId="{D7123F73-EEF0-443C-A541-911D544F1942}" sibTransId="{4841E299-9186-4C4E-AF71-F176C60804C6}"/>
    <dgm:cxn modelId="{83BE70BF-DBFB-4F33-B793-433AF9072274}" type="presParOf" srcId="{B7192CEF-730D-4AEC-88F9-BDBD25E7CB4A}" destId="{6FF02B0A-451F-4FC9-A8D2-BC5375F9F6D6}" srcOrd="0" destOrd="0" presId="urn:microsoft.com/office/officeart/2005/8/layout/pyramid2"/>
    <dgm:cxn modelId="{BEF62F33-8A5D-4DC8-A9D6-F8C9F3E82B61}" type="presParOf" srcId="{B7192CEF-730D-4AEC-88F9-BDBD25E7CB4A}" destId="{FF9C092E-B2D9-4575-934C-8FE3242C1E78}" srcOrd="1" destOrd="0" presId="urn:microsoft.com/office/officeart/2005/8/layout/pyramid2"/>
    <dgm:cxn modelId="{2E54C3FD-16EB-4051-864B-CDF9E75749CC}" type="presParOf" srcId="{FF9C092E-B2D9-4575-934C-8FE3242C1E78}" destId="{C77746AC-A862-49C1-9694-8D1E76FFD005}" srcOrd="0" destOrd="0" presId="urn:microsoft.com/office/officeart/2005/8/layout/pyramid2"/>
    <dgm:cxn modelId="{53E98B38-6BED-4B1A-BD49-BB4993B55254}" type="presParOf" srcId="{FF9C092E-B2D9-4575-934C-8FE3242C1E78}" destId="{82D2B230-AC9E-42C1-BFA1-4DE1D08F0A4E}" srcOrd="1" destOrd="0" presId="urn:microsoft.com/office/officeart/2005/8/layout/pyramid2"/>
    <dgm:cxn modelId="{8AAB7EB3-37C1-481D-B952-3585D97AAA16}" type="presParOf" srcId="{FF9C092E-B2D9-4575-934C-8FE3242C1E78}" destId="{A699C72D-8C8C-4AFF-9EA8-07F502FEC22D}" srcOrd="2" destOrd="0" presId="urn:microsoft.com/office/officeart/2005/8/layout/pyramid2"/>
    <dgm:cxn modelId="{7148253C-E571-43E3-B161-BB011709CFC1}" type="presParOf" srcId="{FF9C092E-B2D9-4575-934C-8FE3242C1E78}" destId="{7928D7B4-69F0-4CB7-BDCE-6F1BF9A5E443}" srcOrd="3" destOrd="0" presId="urn:microsoft.com/office/officeart/2005/8/layout/pyramid2"/>
    <dgm:cxn modelId="{CBBB10A4-592C-4317-A875-F295646B2DC0}" type="presParOf" srcId="{FF9C092E-B2D9-4575-934C-8FE3242C1E78}" destId="{3D29923D-C5A8-40B9-820C-856E1D75091F}" srcOrd="4" destOrd="0" presId="urn:microsoft.com/office/officeart/2005/8/layout/pyramid2"/>
    <dgm:cxn modelId="{2FD05979-6668-42C6-9528-DD01FD7666F1}" type="presParOf" srcId="{FF9C092E-B2D9-4575-934C-8FE3242C1E78}" destId="{D6BEF134-B157-43E4-82B2-34286D52DE50}"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02B0A-451F-4FC9-A8D2-BC5375F9F6D6}">
      <dsp:nvSpPr>
        <dsp:cNvPr id="0" name=""/>
        <dsp:cNvSpPr/>
      </dsp:nvSpPr>
      <dsp:spPr>
        <a:xfrm>
          <a:off x="1770469" y="0"/>
          <a:ext cx="3119995" cy="3119995"/>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7746AC-A862-49C1-9694-8D1E76FFD005}">
      <dsp:nvSpPr>
        <dsp:cNvPr id="0" name=""/>
        <dsp:cNvSpPr/>
      </dsp:nvSpPr>
      <dsp:spPr>
        <a:xfrm>
          <a:off x="3330466" y="313675"/>
          <a:ext cx="2027996" cy="73856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Archivo Narrow" panose="020B0604020202020204"/>
            </a:rPr>
            <a:t>Tâm</a:t>
          </a:r>
          <a:r>
            <a:rPr lang="en-US" sz="2600" kern="1200" dirty="0">
              <a:latin typeface="Archivo Narrow" panose="020B0604020202020204"/>
            </a:rPr>
            <a:t> – Hân</a:t>
          </a:r>
        </a:p>
      </dsp:txBody>
      <dsp:txXfrm>
        <a:off x="3366520" y="349729"/>
        <a:ext cx="1955888" cy="666453"/>
      </dsp:txXfrm>
    </dsp:sp>
    <dsp:sp modelId="{A699C72D-8C8C-4AFF-9EA8-07F502FEC22D}">
      <dsp:nvSpPr>
        <dsp:cNvPr id="0" name=""/>
        <dsp:cNvSpPr/>
      </dsp:nvSpPr>
      <dsp:spPr>
        <a:xfrm>
          <a:off x="3330466" y="1144556"/>
          <a:ext cx="2027996" cy="73856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err="1">
              <a:latin typeface="Archivo Narrow" panose="020B0604020202020204"/>
            </a:rPr>
            <a:t>Vương</a:t>
          </a:r>
          <a:r>
            <a:rPr lang="en-US" sz="2600" kern="1200">
              <a:latin typeface="Archivo Narrow" panose="020B0604020202020204"/>
            </a:rPr>
            <a:t> – </a:t>
          </a:r>
          <a:r>
            <a:rPr lang="en-US" sz="2600" kern="1200" err="1">
              <a:latin typeface="Archivo Narrow" panose="020B0604020202020204"/>
            </a:rPr>
            <a:t>Hân</a:t>
          </a:r>
          <a:endParaRPr lang="en-US" sz="2600" kern="1200">
            <a:latin typeface="Archivo Narrow" panose="020B0604020202020204"/>
          </a:endParaRPr>
        </a:p>
      </dsp:txBody>
      <dsp:txXfrm>
        <a:off x="3366520" y="1180610"/>
        <a:ext cx="1955888" cy="666453"/>
      </dsp:txXfrm>
    </dsp:sp>
    <dsp:sp modelId="{3D29923D-C5A8-40B9-820C-856E1D75091F}">
      <dsp:nvSpPr>
        <dsp:cNvPr id="0" name=""/>
        <dsp:cNvSpPr/>
      </dsp:nvSpPr>
      <dsp:spPr>
        <a:xfrm>
          <a:off x="3330466" y="1975438"/>
          <a:ext cx="2027996" cy="73856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latin typeface="Archivo Narrow" panose="020B0604020202020204"/>
            </a:rPr>
            <a:t>Tâm - </a:t>
          </a:r>
          <a:r>
            <a:rPr lang="en-US" sz="2600" kern="1200" err="1">
              <a:latin typeface="Archivo Narrow" panose="020B0604020202020204"/>
            </a:rPr>
            <a:t>Vương</a:t>
          </a:r>
          <a:endParaRPr lang="en-US" sz="2600" kern="1200">
            <a:latin typeface="Archivo Narrow" panose="020B0604020202020204"/>
          </a:endParaRPr>
        </a:p>
      </dsp:txBody>
      <dsp:txXfrm>
        <a:off x="3366520" y="2011492"/>
        <a:ext cx="1955888" cy="66645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2f5ae18f0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2f5ae18f0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731be7e22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731be7e22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731be7e226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731be7e22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401f81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401f81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8401f81a6e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8401f81a6e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Đến</a:t>
            </a:r>
            <a:r>
              <a:rPr lang="en-US" dirty="0"/>
              <a:t> </a:t>
            </a:r>
            <a:r>
              <a:rPr lang="en-US" dirty="0" err="1"/>
              <a:t>giai</a:t>
            </a:r>
            <a:r>
              <a:rPr lang="en-US" dirty="0"/>
              <a:t> </a:t>
            </a:r>
            <a:r>
              <a:rPr lang="en-US" dirty="0" err="1"/>
              <a:t>đoạn</a:t>
            </a:r>
            <a:r>
              <a:rPr lang="en-US" dirty="0"/>
              <a:t> </a:t>
            </a:r>
            <a:r>
              <a:rPr lang="en-US" dirty="0" err="1"/>
              <a:t>Khóa</a:t>
            </a:r>
            <a:r>
              <a:rPr lang="en-US" dirty="0"/>
              <a:t> </a:t>
            </a:r>
            <a:r>
              <a:rPr lang="en-US" dirty="0" err="1"/>
              <a:t>luận</a:t>
            </a:r>
            <a:r>
              <a:rPr lang="en-US" dirty="0"/>
              <a:t>, </a:t>
            </a:r>
            <a:r>
              <a:rPr lang="en-US" dirty="0" err="1"/>
              <a:t>nhóm</a:t>
            </a:r>
            <a:r>
              <a:rPr lang="en-US" dirty="0"/>
              <a:t> </a:t>
            </a:r>
            <a:r>
              <a:rPr lang="en-US" dirty="0" err="1"/>
              <a:t>đã</a:t>
            </a:r>
            <a:r>
              <a:rPr lang="en-US" dirty="0"/>
              <a:t> </a:t>
            </a:r>
            <a:r>
              <a:rPr lang="en-US" dirty="0" err="1"/>
              <a:t>phát</a:t>
            </a:r>
            <a:r>
              <a:rPr lang="en-US" dirty="0"/>
              <a:t> </a:t>
            </a:r>
            <a:r>
              <a:rPr lang="en-US" dirty="0" err="1"/>
              <a:t>triển</a:t>
            </a:r>
            <a:r>
              <a:rPr lang="en-US" dirty="0"/>
              <a:t> </a:t>
            </a:r>
            <a:r>
              <a:rPr lang="en-US" dirty="0" err="1"/>
              <a:t>thêm</a:t>
            </a:r>
            <a:r>
              <a:rPr lang="en-US" dirty="0"/>
              <a:t>: </a:t>
            </a:r>
            <a:r>
              <a:rPr lang="en-US" dirty="0" err="1"/>
              <a:t>gọi</a:t>
            </a:r>
            <a:r>
              <a:rPr lang="en-US" dirty="0"/>
              <a:t> </a:t>
            </a:r>
            <a:r>
              <a:rPr lang="en-US" dirty="0" err="1"/>
              <a:t>thoại</a:t>
            </a:r>
            <a:r>
              <a:rPr lang="en-US" dirty="0"/>
              <a:t>/</a:t>
            </a:r>
            <a:r>
              <a:rPr lang="en-US" dirty="0" err="1"/>
              <a:t>gọi</a:t>
            </a:r>
            <a:r>
              <a:rPr lang="en-US" dirty="0"/>
              <a:t> video real-time </a:t>
            </a:r>
            <a:r>
              <a:rPr lang="en-US" dirty="0" err="1"/>
              <a:t>với</a:t>
            </a:r>
            <a:r>
              <a:rPr lang="en-US" dirty="0"/>
              <a:t> </a:t>
            </a:r>
            <a:r>
              <a:rPr lang="en-US" dirty="0" err="1"/>
              <a:t>nhau</a:t>
            </a:r>
            <a:r>
              <a:rPr lang="en-US" dirty="0"/>
              <a:t>, detect </a:t>
            </a:r>
            <a:r>
              <a:rPr lang="en-US" dirty="0" err="1"/>
              <a:t>hình</a:t>
            </a:r>
            <a:r>
              <a:rPr lang="en-US" dirty="0"/>
              <a:t> </a:t>
            </a:r>
            <a:r>
              <a:rPr lang="en-US" dirty="0" err="1"/>
              <a:t>ảnh</a:t>
            </a:r>
            <a:r>
              <a:rPr lang="en-US" dirty="0"/>
              <a:t>, </a:t>
            </a:r>
            <a:r>
              <a:rPr lang="en-US" dirty="0" err="1"/>
              <a:t>tìm</a:t>
            </a:r>
            <a:r>
              <a:rPr lang="en-US" dirty="0"/>
              <a:t> </a:t>
            </a:r>
            <a:r>
              <a:rPr lang="en-US" dirty="0" err="1"/>
              <a:t>quanh</a:t>
            </a:r>
            <a:r>
              <a:rPr lang="en-US" dirty="0"/>
              <a:t> </a:t>
            </a:r>
            <a:r>
              <a:rPr lang="en-US" dirty="0" err="1"/>
              <a:t>đây</a:t>
            </a:r>
            <a:r>
              <a:rPr lang="en-US" dirty="0"/>
              <a:t>, </a:t>
            </a:r>
            <a:r>
              <a:rPr lang="en-US" dirty="0" err="1"/>
              <a:t>đánh</a:t>
            </a:r>
            <a:r>
              <a:rPr lang="en-US" dirty="0"/>
              <a:t> </a:t>
            </a:r>
            <a:r>
              <a:rPr lang="en-US" dirty="0" err="1"/>
              <a:t>giá</a:t>
            </a:r>
            <a:r>
              <a:rPr lang="en-US" dirty="0"/>
              <a:t> </a:t>
            </a:r>
            <a:r>
              <a:rPr lang="en-US" dirty="0" err="1"/>
              <a:t>hệ</a:t>
            </a:r>
            <a:r>
              <a:rPr lang="en-US" dirty="0"/>
              <a:t> </a:t>
            </a:r>
            <a:r>
              <a:rPr lang="en-US" dirty="0" err="1"/>
              <a:t>thống</a:t>
            </a:r>
            <a:r>
              <a:rPr lang="en-US" dirty="0"/>
              <a:t>, </a:t>
            </a:r>
            <a:r>
              <a:rPr lang="en-US" dirty="0" err="1"/>
              <a:t>tạo</a:t>
            </a:r>
            <a:r>
              <a:rPr lang="en-US" dirty="0"/>
              <a:t> </a:t>
            </a:r>
            <a:r>
              <a:rPr lang="en-US" dirty="0" err="1"/>
              <a:t>các</a:t>
            </a:r>
            <a:r>
              <a:rPr lang="en-US" dirty="0"/>
              <a:t> </a:t>
            </a:r>
            <a:r>
              <a:rPr lang="en-US" dirty="0" err="1"/>
              <a:t>mối</a:t>
            </a:r>
            <a:r>
              <a:rPr lang="en-US" dirty="0"/>
              <a:t> </a:t>
            </a:r>
            <a:r>
              <a:rPr lang="en-US" dirty="0" err="1"/>
              <a:t>quan</a:t>
            </a:r>
            <a:r>
              <a:rPr lang="en-US" dirty="0"/>
              <a:t> </a:t>
            </a:r>
            <a:r>
              <a:rPr lang="en-US" dirty="0" err="1"/>
              <a:t>hệ</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trên</a:t>
            </a:r>
            <a:r>
              <a:rPr lang="en-US" dirty="0"/>
              <a:t> </a:t>
            </a:r>
            <a:r>
              <a:rPr lang="en-US" dirty="0" err="1"/>
              <a:t>nền</a:t>
            </a:r>
            <a:r>
              <a:rPr lang="en-US" dirty="0"/>
              <a:t> </a:t>
            </a:r>
            <a:r>
              <a:rPr lang="en-US" dirty="0" err="1"/>
              <a:t>tảng</a:t>
            </a:r>
            <a:r>
              <a:rPr lang="en-US" dirty="0"/>
              <a:t> mobile, </a:t>
            </a:r>
            <a:r>
              <a:rPr lang="en-US" dirty="0" err="1"/>
              <a:t>cải</a:t>
            </a:r>
            <a:r>
              <a:rPr lang="en-US" dirty="0"/>
              <a:t> </a:t>
            </a:r>
            <a:r>
              <a:rPr lang="en-US" dirty="0" err="1"/>
              <a:t>thiện</a:t>
            </a:r>
            <a:r>
              <a:rPr lang="en-US" dirty="0"/>
              <a:t> </a:t>
            </a:r>
            <a:r>
              <a:rPr lang="en-US" dirty="0" err="1"/>
              <a:t>lại</a:t>
            </a:r>
            <a:r>
              <a:rPr lang="en-US" dirty="0"/>
              <a:t> UI, UX, </a:t>
            </a:r>
            <a:r>
              <a:rPr lang="en-US" dirty="0" err="1"/>
              <a:t>hệ</a:t>
            </a:r>
            <a:r>
              <a:rPr lang="en-US" dirty="0"/>
              <a:t> </a:t>
            </a:r>
            <a:r>
              <a:rPr lang="en-US" dirty="0" err="1"/>
              <a:t>thống</a:t>
            </a:r>
            <a:r>
              <a:rPr lang="en-US" dirty="0"/>
              <a:t> </a:t>
            </a:r>
            <a:r>
              <a:rPr lang="en-US" dirty="0" err="1"/>
              <a:t>thông</a:t>
            </a:r>
            <a:r>
              <a:rPr lang="en-US" dirty="0"/>
              <a:t> </a:t>
            </a:r>
            <a:r>
              <a:rPr lang="en-US" dirty="0" err="1"/>
              <a:t>báo</a:t>
            </a:r>
            <a:r>
              <a:rPr lang="en-US" dirty="0"/>
              <a:t> real-time.</a:t>
            </a:r>
          </a:p>
        </p:txBody>
      </p:sp>
    </p:spTree>
    <p:extLst>
      <p:ext uri="{BB962C8B-B14F-4D97-AF65-F5344CB8AC3E}">
        <p14:creationId xmlns:p14="http://schemas.microsoft.com/office/powerpoint/2010/main" val="1012705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731be7e226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731be7e226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100" dirty="0">
                <a:effectLst/>
                <a:latin typeface="Times New Roman" panose="02020603050405020304" pitchFamily="18" charset="0"/>
                <a:ea typeface="Times New Roman" panose="02020603050405020304" pitchFamily="18" charset="0"/>
              </a:rPr>
              <a:t>công thức tính tích vô hướng của hai vector</a:t>
            </a:r>
            <a:r>
              <a:rPr lang="en-US" sz="1100" dirty="0">
                <a:effectLst/>
                <a:latin typeface="Times New Roman" panose="02020603050405020304" pitchFamily="18" charset="0"/>
                <a:ea typeface="Times New Roman" panose="02020603050405020304" pitchFamily="18" charset="0"/>
              </a:rPr>
              <a:t>: </a:t>
            </a:r>
            <a:r>
              <a:rPr lang="vi-VN" sz="1100" dirty="0">
                <a:effectLst/>
                <a:latin typeface="Times New Roman" panose="02020603050405020304" pitchFamily="18" charset="0"/>
                <a:ea typeface="Times New Roman" panose="02020603050405020304" pitchFamily="18" charset="0"/>
              </a:rPr>
              <a:t>Tích vô hướng của vector A và vector B bằng tích độ lớn của vector A và vector B với cosine góc tạo bởi vector A và vector B</a:t>
            </a:r>
            <a:endParaRPr lang="en-US" sz="1100" dirty="0">
              <a:effectLst/>
              <a:latin typeface="Times New Roman" panose="02020603050405020304" pitchFamily="18" charset="0"/>
              <a:ea typeface="Times New Roman" panose="02020603050405020304" pitchFamily="18" charset="0"/>
            </a:endParaRPr>
          </a:p>
          <a:p>
            <a:r>
              <a:rPr lang="vi-VN" sz="1100" dirty="0">
                <a:effectLst/>
                <a:latin typeface="Times New Roman" panose="02020603050405020304" pitchFamily="18" charset="0"/>
                <a:ea typeface="Times New Roman" panose="02020603050405020304" pitchFamily="18" charset="0"/>
              </a:rPr>
              <a:t>-  Cos góc alpha được gọi là cosine similarity, đó chính là độ tương đồng của vector A và B. Giá trị của cosine luôn nằm trong đoạn [-1, 1]. Vậy ta rút ra được.</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r>
              <a:rPr lang="vi-VN" sz="1100" dirty="0">
                <a:effectLst/>
                <a:latin typeface="Times New Roman" panose="02020603050405020304" pitchFamily="18" charset="0"/>
                <a:ea typeface="Times New Roman" panose="02020603050405020304" pitchFamily="18" charset="0"/>
              </a:rPr>
              <a:t>+ Nếu giá trị cosine bằng 1, nghĩa là góc hợp bởi vector A và vector B là 0 độ. Tức hai vector trùng nhau. =&gt; đối tượng A, B giống nhau.</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vi-VN" sz="1100" dirty="0">
                <a:effectLst/>
                <a:latin typeface="Times New Roman" panose="02020603050405020304" pitchFamily="18" charset="0"/>
                <a:ea typeface="Times New Roman" panose="02020603050405020304" pitchFamily="18" charset="0"/>
              </a:rPr>
              <a:t>	+ Ngược lại, giá trị cosine càng tiến dần về -1 thì A, B là khác nhau.</a:t>
            </a:r>
            <a:endParaRPr lang="en-US" sz="11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vi-VN" sz="1100" dirty="0">
                <a:effectLst/>
                <a:latin typeface="Times New Roman" panose="02020603050405020304" pitchFamily="18" charset="0"/>
                <a:ea typeface="Times New Roman" panose="02020603050405020304" pitchFamily="18" charset="0"/>
              </a:rPr>
              <a:t>Cosine similarity được áp dụng rất phổ biến trong các bài toán Text Mining (vd: Quảng cáo đúng đối tượng, phát hiện độ giống nhau giữa hai văn bản, ...), Recommender System (hệ thống gợi ý).</a:t>
            </a:r>
            <a:endParaRPr lang="en-US" sz="1100" dirty="0">
              <a:effectLst/>
              <a:latin typeface="Times New Roman" panose="02020603050405020304" pitchFamily="18" charset="0"/>
              <a:ea typeface="Times New Roman" panose="02020603050405020304" pitchFamily="18" charset="0"/>
            </a:endParaRPr>
          </a:p>
          <a:p>
            <a:endParaRPr lang="en-US"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457200" algn="just">
              <a:lnSpc>
                <a:spcPct val="150000"/>
              </a:lnSpc>
              <a:spcBef>
                <a:spcPts val="0"/>
              </a:spcBef>
              <a:spcAft>
                <a:spcPts val="0"/>
              </a:spcAft>
            </a:pPr>
            <a:r>
              <a:rPr lang="vi-VN" sz="1100">
                <a:effectLst/>
                <a:latin typeface="Times New Roman" panose="02020603050405020304" pitchFamily="18" charset="0"/>
                <a:ea typeface="Times New Roman" panose="02020603050405020304" pitchFamily="18" charset="0"/>
              </a:rPr>
              <a:t>Ta có 3 sở thích là đọc sách, nghe nhạc và chơi game, bây giờ ta coi mỗi bạn là một vector, và với mỗi sở thích (có/không) sẽ tương ứng với giá trị là (1/0).</a:t>
            </a:r>
            <a:endParaRPr lang="en-US" sz="110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sz="1100">
                <a:effectLst/>
                <a:latin typeface="Times New Roman" panose="02020603050405020304" pitchFamily="18" charset="0"/>
                <a:ea typeface="Times New Roman" panose="02020603050405020304" pitchFamily="18" charset="0"/>
              </a:rPr>
              <a:t>Ta có vector </a:t>
            </a:r>
            <a:r>
              <a:rPr lang="en-US" sz="1100">
                <a:effectLst/>
                <a:latin typeface="Times New Roman" panose="02020603050405020304" pitchFamily="18" charset="0"/>
                <a:ea typeface="Times New Roman" panose="02020603050405020304" pitchFamily="18" charset="0"/>
              </a:rPr>
              <a:t>Tâm</a:t>
            </a:r>
            <a:r>
              <a:rPr lang="vi-VN" sz="1100">
                <a:effectLst/>
                <a:latin typeface="Times New Roman" panose="02020603050405020304" pitchFamily="18" charset="0"/>
                <a:ea typeface="Times New Roman" panose="02020603050405020304" pitchFamily="18" charset="0"/>
              </a:rPr>
              <a:t> (1, 1, 1), vector </a:t>
            </a:r>
            <a:r>
              <a:rPr lang="en-US" sz="1100" err="1">
                <a:effectLst/>
                <a:latin typeface="Times New Roman" panose="02020603050405020304" pitchFamily="18" charset="0"/>
                <a:ea typeface="Times New Roman" panose="02020603050405020304" pitchFamily="18" charset="0"/>
              </a:rPr>
              <a:t>Vương</a:t>
            </a:r>
            <a:r>
              <a:rPr lang="vi-VN" sz="1100">
                <a:effectLst/>
                <a:latin typeface="Times New Roman" panose="02020603050405020304" pitchFamily="18" charset="0"/>
                <a:ea typeface="Times New Roman" panose="02020603050405020304" pitchFamily="18" charset="0"/>
              </a:rPr>
              <a:t> (1, 0, 0) và vector </a:t>
            </a:r>
            <a:r>
              <a:rPr lang="en-US" sz="1100" err="1">
                <a:effectLst/>
                <a:latin typeface="Times New Roman" panose="02020603050405020304" pitchFamily="18" charset="0"/>
                <a:ea typeface="Times New Roman" panose="02020603050405020304" pitchFamily="18" charset="0"/>
              </a:rPr>
              <a:t>Hân</a:t>
            </a:r>
            <a:r>
              <a:rPr lang="vi-VN" sz="1100">
                <a:effectLst/>
                <a:latin typeface="Times New Roman" panose="02020603050405020304" pitchFamily="18" charset="0"/>
                <a:ea typeface="Times New Roman" panose="02020603050405020304" pitchFamily="18" charset="0"/>
              </a:rPr>
              <a:t> (1, 0, 1).</a:t>
            </a:r>
            <a:endParaRPr lang="en-US" sz="110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0"/>
              </a:spcAft>
            </a:pPr>
            <a:r>
              <a:rPr lang="vi-VN" sz="1100">
                <a:effectLst/>
                <a:latin typeface="Times New Roman" panose="02020603050405020304" pitchFamily="18" charset="0"/>
                <a:ea typeface="Times New Roman" panose="02020603050405020304" pitchFamily="18" charset="0"/>
              </a:rPr>
              <a:t>Áp dụng cosine similarity ta sẽ tính độ tương đồng của từng cặp vector một.</a:t>
            </a:r>
            <a:endParaRPr lang="en-US" sz="11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1282329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a:effectLst/>
                <a:latin typeface="Times New Roman" panose="02020603050405020304" pitchFamily="18" charset="0"/>
                <a:ea typeface="Times New Roman" panose="02020603050405020304" pitchFamily="18" charset="0"/>
              </a:rPr>
              <a:t>Như vậy, nhìn vào kết quả, Tâm và </a:t>
            </a:r>
            <a:r>
              <a:rPr lang="en-US" sz="1100" err="1">
                <a:effectLst/>
                <a:latin typeface="Times New Roman" panose="02020603050405020304" pitchFamily="18" charset="0"/>
                <a:ea typeface="Times New Roman" panose="02020603050405020304" pitchFamily="18" charset="0"/>
              </a:rPr>
              <a:t>Hân</a:t>
            </a:r>
            <a:r>
              <a:rPr lang="vi-VN" sz="1100">
                <a:effectLst/>
                <a:latin typeface="Times New Roman" panose="02020603050405020304" pitchFamily="18" charset="0"/>
                <a:ea typeface="Times New Roman" panose="02020603050405020304" pitchFamily="18" charset="0"/>
              </a:rPr>
              <a:t> có giá trị gần 1, tức là Tâm và Hiếu có sở thích gần giống nhau (đều thích đọc sách và chơi game). </a:t>
            </a:r>
            <a:endParaRPr lang="en-US" sz="1100">
              <a:effectLst/>
              <a:latin typeface="Times New Roman" panose="02020603050405020304" pitchFamily="18" charset="0"/>
              <a:ea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a:effectLst/>
                <a:latin typeface="Times New Roman" panose="02020603050405020304" pitchFamily="18" charset="0"/>
                <a:ea typeface="Times New Roman" panose="02020603050405020304" pitchFamily="18" charset="0"/>
              </a:rPr>
              <a:t>Cặp Vương và </a:t>
            </a:r>
            <a:r>
              <a:rPr lang="en-US" sz="1100" err="1">
                <a:effectLst/>
                <a:latin typeface="Times New Roman" panose="02020603050405020304" pitchFamily="18" charset="0"/>
                <a:ea typeface="Times New Roman" panose="02020603050405020304" pitchFamily="18" charset="0"/>
              </a:rPr>
              <a:t>Hân</a:t>
            </a:r>
            <a:r>
              <a:rPr lang="vi-VN" sz="1100">
                <a:effectLst/>
                <a:latin typeface="Times New Roman" panose="02020603050405020304" pitchFamily="18" charset="0"/>
                <a:ea typeface="Times New Roman" panose="02020603050405020304" pitchFamily="18" charset="0"/>
              </a:rPr>
              <a:t> có sở thích gần giống nhau hơn là cặp Tâm và Vương (thật vậy, Vương và </a:t>
            </a:r>
            <a:r>
              <a:rPr lang="en-US" sz="1100" err="1">
                <a:effectLst/>
                <a:latin typeface="Times New Roman" panose="02020603050405020304" pitchFamily="18" charset="0"/>
                <a:ea typeface="Times New Roman" panose="02020603050405020304" pitchFamily="18" charset="0"/>
              </a:rPr>
              <a:t>Hân</a:t>
            </a:r>
            <a:r>
              <a:rPr lang="vi-VN" sz="1100">
                <a:effectLst/>
                <a:latin typeface="Times New Roman" panose="02020603050405020304" pitchFamily="18" charset="0"/>
                <a:ea typeface="Times New Roman" panose="02020603050405020304" pitchFamily="18" charset="0"/>
              </a:rPr>
              <a:t> có điểm chung là đều thích đọc sách và không thích nghe nhạc, còn Tâm và Vương chỉ giống nhau là thích đọc sách). </a:t>
            </a:r>
            <a:endParaRPr lang="en-US" sz="1100">
              <a:effectLst/>
              <a:latin typeface="Times New Roman" panose="02020603050405020304" pitchFamily="18" charset="0"/>
              <a:ea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100">
                <a:effectLst/>
                <a:latin typeface="Times New Roman" panose="02020603050405020304" pitchFamily="18" charset="0"/>
                <a:ea typeface="Times New Roman" panose="02020603050405020304" pitchFamily="18" charset="0"/>
              </a:rPr>
              <a:t>Như vậy là ta có thể suy đoán, </a:t>
            </a:r>
            <a:r>
              <a:rPr lang="en-US" sz="1100" err="1">
                <a:effectLst/>
                <a:latin typeface="Times New Roman" panose="02020603050405020304" pitchFamily="18" charset="0"/>
                <a:ea typeface="Times New Roman" panose="02020603050405020304" pitchFamily="18" charset="0"/>
              </a:rPr>
              <a:t>Hân</a:t>
            </a:r>
            <a:r>
              <a:rPr lang="vi-VN" sz="1100">
                <a:effectLst/>
                <a:latin typeface="Times New Roman" panose="02020603050405020304" pitchFamily="18" charset="0"/>
                <a:ea typeface="Times New Roman" panose="02020603050405020304" pitchFamily="18" charset="0"/>
              </a:rPr>
              <a:t> có thể kết thân được với Tâm, hoặc Vương</a:t>
            </a:r>
            <a:endParaRPr lang="en-US"/>
          </a:p>
          <a:p>
            <a:endParaRPr lang="en-US"/>
          </a:p>
        </p:txBody>
      </p:sp>
    </p:spTree>
    <p:extLst>
      <p:ext uri="{BB962C8B-B14F-4D97-AF65-F5344CB8AC3E}">
        <p14:creationId xmlns:p14="http://schemas.microsoft.com/office/powerpoint/2010/main" val="679386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matching feature – </a:t>
            </a:r>
            <a:r>
              <a:rPr lang="en-US" err="1"/>
              <a:t>thường</a:t>
            </a:r>
            <a:r>
              <a:rPr lang="en-US"/>
              <a:t> là </a:t>
            </a:r>
            <a:r>
              <a:rPr lang="en-US" err="1"/>
              <a:t>sở</a:t>
            </a:r>
            <a:r>
              <a:rPr lang="en-US"/>
              <a:t> thích, </a:t>
            </a:r>
            <a:r>
              <a:rPr lang="en-US" err="1"/>
              <a:t>cơ</a:t>
            </a:r>
            <a:r>
              <a:rPr lang="en-US"/>
              <a:t> </a:t>
            </a:r>
            <a:r>
              <a:rPr lang="en-US" err="1"/>
              <a:t>bản</a:t>
            </a:r>
            <a:r>
              <a:rPr lang="en-US"/>
              <a:t> là </a:t>
            </a:r>
            <a:r>
              <a:rPr lang="en-US" err="1"/>
              <a:t>sẽ</a:t>
            </a:r>
            <a:r>
              <a:rPr lang="en-US"/>
              <a:t> </a:t>
            </a:r>
            <a:r>
              <a:rPr lang="en-US" err="1"/>
              <a:t>tìm</a:t>
            </a:r>
            <a:r>
              <a:rPr lang="en-US"/>
              <a:t> </a:t>
            </a:r>
            <a:r>
              <a:rPr lang="en-US" err="1"/>
              <a:t>những</a:t>
            </a:r>
            <a:r>
              <a:rPr lang="en-US"/>
              <a:t> </a:t>
            </a:r>
            <a:r>
              <a:rPr lang="en-US" err="1"/>
              <a:t>người</a:t>
            </a:r>
            <a:r>
              <a:rPr lang="en-US"/>
              <a:t> </a:t>
            </a:r>
            <a:r>
              <a:rPr lang="en-US" err="1"/>
              <a:t>có</a:t>
            </a:r>
            <a:r>
              <a:rPr lang="en-US"/>
              <a:t> </a:t>
            </a:r>
            <a:r>
              <a:rPr lang="en-US" err="1"/>
              <a:t>cùng</a:t>
            </a:r>
            <a:r>
              <a:rPr lang="en-US"/>
              <a:t> </a:t>
            </a:r>
            <a:r>
              <a:rPr lang="en-US" err="1"/>
              <a:t>chung</a:t>
            </a:r>
            <a:r>
              <a:rPr lang="en-US"/>
              <a:t> </a:t>
            </a:r>
            <a:r>
              <a:rPr lang="en-US" err="1"/>
              <a:t>sở</a:t>
            </a:r>
            <a:r>
              <a:rPr lang="en-US"/>
              <a:t> thích </a:t>
            </a:r>
            <a:r>
              <a:rPr lang="en-US" err="1"/>
              <a:t>với</a:t>
            </a:r>
            <a:r>
              <a:rPr lang="en-US"/>
              <a:t> </a:t>
            </a:r>
            <a:r>
              <a:rPr lang="en-US" err="1"/>
              <a:t>nhau</a:t>
            </a:r>
            <a:r>
              <a:rPr lang="en-US"/>
              <a:t>.</a:t>
            </a:r>
          </a:p>
          <a:p>
            <a:r>
              <a:rPr lang="en-US"/>
              <a:t>Searching feature – là </a:t>
            </a:r>
            <a:r>
              <a:rPr lang="en-US" err="1"/>
              <a:t>những</a:t>
            </a:r>
            <a:r>
              <a:rPr lang="en-US"/>
              <a:t> feature dùng </a:t>
            </a:r>
            <a:r>
              <a:rPr lang="en-US" err="1"/>
              <a:t>để</a:t>
            </a:r>
            <a:r>
              <a:rPr lang="en-US"/>
              <a:t> </a:t>
            </a:r>
            <a:r>
              <a:rPr lang="en-US" err="1"/>
              <a:t>tìm</a:t>
            </a:r>
            <a:r>
              <a:rPr lang="en-US"/>
              <a:t> kiếm </a:t>
            </a:r>
            <a:r>
              <a:rPr lang="en-US" err="1"/>
              <a:t>đối</a:t>
            </a:r>
            <a:r>
              <a:rPr lang="en-US"/>
              <a:t> </a:t>
            </a:r>
            <a:r>
              <a:rPr lang="en-US" err="1"/>
              <a:t>tượng</a:t>
            </a:r>
            <a:r>
              <a:rPr lang="en-US"/>
              <a:t> chính </a:t>
            </a:r>
            <a:r>
              <a:rPr lang="en-US" err="1"/>
              <a:t>xác</a:t>
            </a:r>
            <a:r>
              <a:rPr lang="en-US"/>
              <a:t> </a:t>
            </a:r>
            <a:r>
              <a:rPr lang="en-US" err="1"/>
              <a:t>hơn</a:t>
            </a:r>
            <a:r>
              <a:rPr lang="en-US"/>
              <a:t>.</a:t>
            </a:r>
          </a:p>
          <a:p>
            <a:pPr lvl="1"/>
            <a:r>
              <a:rPr lang="en-US" err="1"/>
              <a:t>Ví</a:t>
            </a:r>
            <a:r>
              <a:rPr lang="en-US"/>
              <a:t> </a:t>
            </a:r>
            <a:r>
              <a:rPr lang="en-US" err="1"/>
              <a:t>dụ</a:t>
            </a:r>
            <a:r>
              <a:rPr lang="en-US"/>
              <a:t>: khi 2 </a:t>
            </a:r>
            <a:r>
              <a:rPr lang="en-US" err="1"/>
              <a:t>người</a:t>
            </a:r>
            <a:r>
              <a:rPr lang="en-US"/>
              <a:t>  </a:t>
            </a:r>
            <a:r>
              <a:rPr lang="en-US" err="1"/>
              <a:t>có</a:t>
            </a:r>
            <a:r>
              <a:rPr lang="en-US"/>
              <a:t>  </a:t>
            </a:r>
            <a:r>
              <a:rPr lang="en-US" err="1"/>
              <a:t>cùng</a:t>
            </a:r>
            <a:r>
              <a:rPr lang="en-US"/>
              <a:t> </a:t>
            </a:r>
            <a:r>
              <a:rPr lang="en-US" err="1"/>
              <a:t>chung</a:t>
            </a:r>
            <a:r>
              <a:rPr lang="en-US"/>
              <a:t> </a:t>
            </a:r>
            <a:r>
              <a:rPr lang="en-US" err="1"/>
              <a:t>sở</a:t>
            </a:r>
            <a:r>
              <a:rPr lang="en-US"/>
              <a:t> thích </a:t>
            </a:r>
            <a:r>
              <a:rPr lang="en-US" err="1"/>
              <a:t>với</a:t>
            </a:r>
            <a:r>
              <a:rPr lang="en-US"/>
              <a:t> </a:t>
            </a:r>
            <a:r>
              <a:rPr lang="en-US" err="1"/>
              <a:t>nhau</a:t>
            </a:r>
            <a:r>
              <a:rPr lang="en-US"/>
              <a:t> </a:t>
            </a:r>
            <a:r>
              <a:rPr lang="en-US" err="1"/>
              <a:t>thì</a:t>
            </a:r>
            <a:r>
              <a:rPr lang="en-US"/>
              <a:t> </a:t>
            </a:r>
            <a:r>
              <a:rPr lang="en-US" err="1"/>
              <a:t>họ</a:t>
            </a:r>
            <a:r>
              <a:rPr lang="en-US"/>
              <a:t> </a:t>
            </a:r>
            <a:r>
              <a:rPr lang="en-US" err="1"/>
              <a:t>sẽ</a:t>
            </a:r>
            <a:r>
              <a:rPr lang="en-US"/>
              <a:t> </a:t>
            </a:r>
            <a:r>
              <a:rPr lang="en-US" err="1"/>
              <a:t>có</a:t>
            </a:r>
            <a:r>
              <a:rPr lang="en-US"/>
              <a:t> </a:t>
            </a:r>
            <a:r>
              <a:rPr lang="en-US" err="1"/>
              <a:t>thể</a:t>
            </a:r>
            <a:r>
              <a:rPr lang="en-US"/>
              <a:t> </a:t>
            </a:r>
            <a:r>
              <a:rPr lang="en-US" err="1"/>
              <a:t>dễ</a:t>
            </a:r>
            <a:r>
              <a:rPr lang="en-US"/>
              <a:t> </a:t>
            </a:r>
            <a:r>
              <a:rPr lang="en-US" err="1"/>
              <a:t>dàng</a:t>
            </a:r>
            <a:r>
              <a:rPr lang="en-US"/>
              <a:t> kết </a:t>
            </a:r>
            <a:r>
              <a:rPr lang="en-US" err="1"/>
              <a:t>bạn</a:t>
            </a:r>
            <a:r>
              <a:rPr lang="en-US"/>
              <a:t> </a:t>
            </a:r>
            <a:r>
              <a:rPr lang="en-US" err="1"/>
              <a:t>với</a:t>
            </a:r>
            <a:r>
              <a:rPr lang="en-US"/>
              <a:t> </a:t>
            </a:r>
            <a:r>
              <a:rPr lang="en-US" err="1"/>
              <a:t>nhau</a:t>
            </a:r>
            <a:r>
              <a:rPr lang="en-US"/>
              <a:t>, </a:t>
            </a:r>
            <a:r>
              <a:rPr lang="en-US" err="1"/>
              <a:t>nhưng</a:t>
            </a:r>
            <a:r>
              <a:rPr lang="en-US"/>
              <a:t> </a:t>
            </a:r>
            <a:r>
              <a:rPr lang="en-US" err="1"/>
              <a:t>đối</a:t>
            </a:r>
            <a:r>
              <a:rPr lang="en-US"/>
              <a:t> </a:t>
            </a:r>
            <a:r>
              <a:rPr lang="en-US" err="1"/>
              <a:t>với</a:t>
            </a:r>
            <a:r>
              <a:rPr lang="en-US"/>
              <a:t> </a:t>
            </a:r>
            <a:r>
              <a:rPr lang="en-US" err="1"/>
              <a:t>một</a:t>
            </a:r>
            <a:r>
              <a:rPr lang="en-US"/>
              <a:t> </a:t>
            </a:r>
            <a:r>
              <a:rPr lang="en-US" err="1"/>
              <a:t>số</a:t>
            </a:r>
            <a:r>
              <a:rPr lang="en-US"/>
              <a:t> </a:t>
            </a:r>
            <a:r>
              <a:rPr lang="en-US" err="1"/>
              <a:t>đặc</a:t>
            </a:r>
            <a:r>
              <a:rPr lang="en-US"/>
              <a:t> </a:t>
            </a:r>
            <a:r>
              <a:rPr lang="en-US" err="1"/>
              <a:t>điểm</a:t>
            </a:r>
            <a:r>
              <a:rPr lang="en-US"/>
              <a:t> </a:t>
            </a:r>
            <a:r>
              <a:rPr lang="en-US" err="1"/>
              <a:t>khác</a:t>
            </a:r>
            <a:r>
              <a:rPr lang="en-US"/>
              <a:t> </a:t>
            </a:r>
            <a:r>
              <a:rPr lang="en-US" err="1"/>
              <a:t>như</a:t>
            </a:r>
            <a:r>
              <a:rPr lang="en-US"/>
              <a:t> </a:t>
            </a:r>
            <a:r>
              <a:rPr lang="en-US" err="1"/>
              <a:t>dáng</a:t>
            </a:r>
            <a:r>
              <a:rPr lang="en-US"/>
              <a:t> </a:t>
            </a:r>
            <a:r>
              <a:rPr lang="en-US" err="1"/>
              <a:t>người</a:t>
            </a:r>
            <a:r>
              <a:rPr lang="en-US"/>
              <a:t> </a:t>
            </a:r>
            <a:r>
              <a:rPr lang="en-US" err="1"/>
              <a:t>hoặc</a:t>
            </a:r>
            <a:r>
              <a:rPr lang="en-US"/>
              <a:t> tính cách, </a:t>
            </a:r>
            <a:r>
              <a:rPr lang="en-US" err="1"/>
              <a:t>mình</a:t>
            </a:r>
            <a:r>
              <a:rPr lang="en-US"/>
              <a:t> </a:t>
            </a:r>
            <a:r>
              <a:rPr lang="en-US" err="1"/>
              <a:t>không</a:t>
            </a:r>
            <a:r>
              <a:rPr lang="en-US"/>
              <a:t> </a:t>
            </a:r>
            <a:r>
              <a:rPr lang="en-US" err="1"/>
              <a:t>thể</a:t>
            </a:r>
            <a:r>
              <a:rPr lang="en-US"/>
              <a:t> </a:t>
            </a:r>
            <a:r>
              <a:rPr lang="en-US" err="1"/>
              <a:t>mang</a:t>
            </a:r>
            <a:r>
              <a:rPr lang="en-US"/>
              <a:t> nó ra </a:t>
            </a:r>
            <a:r>
              <a:rPr lang="en-US" err="1"/>
              <a:t>để</a:t>
            </a:r>
            <a:r>
              <a:rPr lang="en-US"/>
              <a:t> matching, </a:t>
            </a:r>
            <a:r>
              <a:rPr lang="en-US" err="1"/>
              <a:t>mà</a:t>
            </a:r>
            <a:r>
              <a:rPr lang="en-US"/>
              <a:t> </a:t>
            </a:r>
            <a:r>
              <a:rPr lang="en-US" err="1"/>
              <a:t>sẽ</a:t>
            </a:r>
            <a:r>
              <a:rPr lang="en-US"/>
              <a:t> </a:t>
            </a:r>
            <a:r>
              <a:rPr lang="en-US" err="1"/>
              <a:t>để</a:t>
            </a:r>
            <a:r>
              <a:rPr lang="en-US"/>
              <a:t> </a:t>
            </a:r>
            <a:r>
              <a:rPr lang="en-US" err="1"/>
              <a:t>cho</a:t>
            </a:r>
            <a:r>
              <a:rPr lang="en-US"/>
              <a:t> </a:t>
            </a:r>
            <a:r>
              <a:rPr lang="en-US" err="1"/>
              <a:t>người</a:t>
            </a:r>
            <a:r>
              <a:rPr lang="en-US"/>
              <a:t> dùng </a:t>
            </a:r>
            <a:r>
              <a:rPr lang="en-US" err="1"/>
              <a:t>có</a:t>
            </a:r>
            <a:r>
              <a:rPr lang="en-US"/>
              <a:t> </a:t>
            </a:r>
            <a:r>
              <a:rPr lang="en-US" err="1"/>
              <a:t>thể</a:t>
            </a:r>
            <a:r>
              <a:rPr lang="en-US"/>
              <a:t> </a:t>
            </a:r>
            <a:r>
              <a:rPr lang="en-US" err="1"/>
              <a:t>chọn</a:t>
            </a:r>
            <a:r>
              <a:rPr lang="en-US"/>
              <a:t> lựa đúng </a:t>
            </a:r>
            <a:r>
              <a:rPr lang="en-US" err="1"/>
              <a:t>mẫu</a:t>
            </a:r>
            <a:r>
              <a:rPr lang="en-US"/>
              <a:t> </a:t>
            </a:r>
            <a:r>
              <a:rPr lang="en-US" err="1"/>
              <a:t>người</a:t>
            </a:r>
            <a:r>
              <a:rPr lang="en-US"/>
              <a:t> </a:t>
            </a:r>
            <a:r>
              <a:rPr lang="en-US" err="1"/>
              <a:t>mà</a:t>
            </a:r>
            <a:r>
              <a:rPr lang="en-US"/>
              <a:t> </a:t>
            </a:r>
            <a:r>
              <a:rPr lang="en-US" err="1"/>
              <a:t>mình</a:t>
            </a:r>
            <a:r>
              <a:rPr lang="en-US"/>
              <a:t> thích.</a:t>
            </a:r>
          </a:p>
        </p:txBody>
      </p:sp>
    </p:spTree>
    <p:extLst>
      <p:ext uri="{BB962C8B-B14F-4D97-AF65-F5344CB8AC3E}">
        <p14:creationId xmlns:p14="http://schemas.microsoft.com/office/powerpoint/2010/main" val="44504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err="1"/>
              <a:t>Các</a:t>
            </a:r>
            <a:r>
              <a:rPr lang="en-US"/>
              <a:t> feature </a:t>
            </a:r>
            <a:r>
              <a:rPr lang="en-US" err="1"/>
              <a:t>đều</a:t>
            </a:r>
            <a:r>
              <a:rPr lang="en-US"/>
              <a:t> </a:t>
            </a:r>
            <a:r>
              <a:rPr lang="en-US" err="1"/>
              <a:t>có</a:t>
            </a:r>
            <a:r>
              <a:rPr lang="en-US"/>
              <a:t> </a:t>
            </a:r>
            <a:r>
              <a:rPr lang="en-US" err="1"/>
              <a:t>một</a:t>
            </a:r>
            <a:r>
              <a:rPr lang="en-US"/>
              <a:t> </a:t>
            </a:r>
            <a:r>
              <a:rPr lang="en-US" err="1"/>
              <a:t>trọng</a:t>
            </a:r>
            <a:r>
              <a:rPr lang="en-US"/>
              <a:t> </a:t>
            </a:r>
            <a:r>
              <a:rPr lang="en-US" err="1"/>
              <a:t>số</a:t>
            </a:r>
            <a:r>
              <a:rPr lang="en-US"/>
              <a:t>, </a:t>
            </a:r>
            <a:r>
              <a:rPr lang="en-US" err="1"/>
              <a:t>trọng</a:t>
            </a:r>
            <a:r>
              <a:rPr lang="en-US"/>
              <a:t> </a:t>
            </a:r>
            <a:r>
              <a:rPr lang="en-US" err="1"/>
              <a:t>sô</a:t>
            </a:r>
            <a:r>
              <a:rPr lang="en-US"/>
              <a:t> này </a:t>
            </a:r>
            <a:r>
              <a:rPr lang="en-US" err="1"/>
              <a:t>được</a:t>
            </a:r>
            <a:r>
              <a:rPr lang="en-US"/>
              <a:t> </a:t>
            </a:r>
            <a:r>
              <a:rPr lang="en-US" err="1"/>
              <a:t>hiểu</a:t>
            </a:r>
            <a:r>
              <a:rPr lang="en-US"/>
              <a:t> là </a:t>
            </a:r>
            <a:r>
              <a:rPr lang="en-US" err="1"/>
              <a:t>mức</a:t>
            </a:r>
            <a:r>
              <a:rPr lang="en-US"/>
              <a:t> </a:t>
            </a:r>
            <a:r>
              <a:rPr lang="en-US" err="1"/>
              <a:t>độ</a:t>
            </a:r>
            <a:r>
              <a:rPr lang="en-US"/>
              <a:t> </a:t>
            </a:r>
            <a:r>
              <a:rPr lang="en-US" err="1"/>
              <a:t>quan</a:t>
            </a:r>
            <a:r>
              <a:rPr lang="en-US"/>
              <a:t> </a:t>
            </a:r>
            <a:r>
              <a:rPr lang="en-US" err="1"/>
              <a:t>trọng</a:t>
            </a:r>
            <a:r>
              <a:rPr lang="en-US"/>
              <a:t> nó </a:t>
            </a:r>
            <a:r>
              <a:rPr lang="en-US" err="1"/>
              <a:t>trong</a:t>
            </a:r>
            <a:r>
              <a:rPr lang="en-US"/>
              <a:t> </a:t>
            </a:r>
            <a:r>
              <a:rPr lang="en-US" err="1"/>
              <a:t>thuật</a:t>
            </a:r>
            <a:r>
              <a:rPr lang="en-US"/>
              <a:t> </a:t>
            </a:r>
            <a:r>
              <a:rPr lang="en-US" err="1"/>
              <a:t>toán</a:t>
            </a:r>
            <a:r>
              <a:rPr lang="en-US"/>
              <a:t>, </a:t>
            </a:r>
            <a:r>
              <a:rPr lang="en-US" err="1"/>
              <a:t>trọng</a:t>
            </a:r>
            <a:r>
              <a:rPr lang="en-US"/>
              <a:t> </a:t>
            </a:r>
            <a:r>
              <a:rPr lang="en-US" err="1"/>
              <a:t>số</a:t>
            </a:r>
            <a:r>
              <a:rPr lang="en-US"/>
              <a:t> </a:t>
            </a:r>
            <a:r>
              <a:rPr lang="en-US" err="1"/>
              <a:t>càng</a:t>
            </a:r>
            <a:r>
              <a:rPr lang="en-US"/>
              <a:t> </a:t>
            </a:r>
            <a:r>
              <a:rPr lang="en-US" err="1"/>
              <a:t>cao</a:t>
            </a:r>
            <a:r>
              <a:rPr lang="en-US"/>
              <a:t> </a:t>
            </a:r>
            <a:r>
              <a:rPr lang="en-US" err="1"/>
              <a:t>tức</a:t>
            </a:r>
            <a:r>
              <a:rPr lang="en-US"/>
              <a:t> nó </a:t>
            </a:r>
            <a:r>
              <a:rPr lang="en-US" err="1"/>
              <a:t>ảnh</a:t>
            </a:r>
            <a:r>
              <a:rPr lang="en-US"/>
              <a:t> </a:t>
            </a:r>
            <a:r>
              <a:rPr lang="en-US" err="1"/>
              <a:t>hưởng</a:t>
            </a:r>
            <a:r>
              <a:rPr lang="en-US"/>
              <a:t> </a:t>
            </a:r>
            <a:r>
              <a:rPr lang="en-US" err="1"/>
              <a:t>càng</a:t>
            </a:r>
            <a:r>
              <a:rPr lang="en-US"/>
              <a:t> lớn </a:t>
            </a:r>
            <a:r>
              <a:rPr lang="en-US" err="1"/>
              <a:t>đến</a:t>
            </a:r>
            <a:r>
              <a:rPr lang="en-US"/>
              <a:t> kết </a:t>
            </a:r>
            <a:r>
              <a:rPr lang="en-US" err="1"/>
              <a:t>quả</a:t>
            </a:r>
            <a:r>
              <a:rPr lang="en-US"/>
              <a:t> </a:t>
            </a:r>
            <a:r>
              <a:rPr lang="en-US" err="1"/>
              <a:t>của</a:t>
            </a:r>
            <a:r>
              <a:rPr lang="en-US"/>
              <a:t> </a:t>
            </a:r>
            <a:r>
              <a:rPr lang="en-US" err="1"/>
              <a:t>thuật</a:t>
            </a:r>
            <a:r>
              <a:rPr lang="en-US"/>
              <a:t> </a:t>
            </a:r>
            <a:r>
              <a:rPr lang="en-US" err="1"/>
              <a:t>toán</a:t>
            </a:r>
            <a:r>
              <a:rPr lang="en-US"/>
              <a:t>.</a:t>
            </a:r>
          </a:p>
          <a:p>
            <a:endParaRPr lang="en-US"/>
          </a:p>
        </p:txBody>
      </p:sp>
    </p:spTree>
    <p:extLst>
      <p:ext uri="{BB962C8B-B14F-4D97-AF65-F5344CB8AC3E}">
        <p14:creationId xmlns:p14="http://schemas.microsoft.com/office/powerpoint/2010/main" val="241413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72f5ae18f0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72f5ae18f0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731be7e226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731be7e22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err="1"/>
              <a:t>Kết</a:t>
            </a:r>
            <a:r>
              <a:rPr lang="en-US"/>
              <a:t> </a:t>
            </a:r>
            <a:r>
              <a:rPr lang="en-US" err="1"/>
              <a:t>quả</a:t>
            </a:r>
            <a:r>
              <a:rPr lang="en-US"/>
              <a:t>:</a:t>
            </a:r>
          </a:p>
          <a:p>
            <a:pPr marL="457200" indent="-298450"/>
            <a:r>
              <a:rPr lang="en-US" err="1"/>
              <a:t>Xây</a:t>
            </a:r>
            <a:r>
              <a:rPr lang="en-US"/>
              <a:t> </a:t>
            </a:r>
            <a:r>
              <a:rPr lang="en-US" err="1"/>
              <a:t>dựng</a:t>
            </a:r>
            <a:r>
              <a:rPr lang="en-US"/>
              <a:t> </a:t>
            </a:r>
            <a:r>
              <a:rPr lang="en-US" err="1"/>
              <a:t>hoàn</a:t>
            </a:r>
            <a:r>
              <a:rPr lang="en-US"/>
              <a:t> </a:t>
            </a:r>
            <a:r>
              <a:rPr lang="en-US" err="1"/>
              <a:t>chỉnh</a:t>
            </a:r>
            <a:r>
              <a:rPr lang="en-US"/>
              <a:t> </a:t>
            </a:r>
            <a:r>
              <a:rPr lang="en-US" err="1"/>
              <a:t>một</a:t>
            </a:r>
            <a:r>
              <a:rPr lang="en-US"/>
              <a:t> </a:t>
            </a:r>
            <a:r>
              <a:rPr lang="en-US" err="1"/>
              <a:t>hệ</a:t>
            </a:r>
            <a:r>
              <a:rPr lang="en-US"/>
              <a:t> </a:t>
            </a:r>
            <a:r>
              <a:rPr lang="en-US" err="1"/>
              <a:t>thống</a:t>
            </a:r>
            <a:r>
              <a:rPr lang="en-US"/>
              <a:t> </a:t>
            </a:r>
            <a:r>
              <a:rPr lang="en-US" err="1"/>
              <a:t>Gợi</a:t>
            </a:r>
            <a:r>
              <a:rPr lang="en-US"/>
              <a:t> ý </a:t>
            </a:r>
            <a:r>
              <a:rPr lang="en-US" err="1"/>
              <a:t>Kết</a:t>
            </a:r>
            <a:r>
              <a:rPr lang="en-US"/>
              <a:t> </a:t>
            </a:r>
            <a:r>
              <a:rPr lang="en-US" err="1"/>
              <a:t>bạn</a:t>
            </a:r>
            <a:r>
              <a:rPr lang="en-US"/>
              <a:t> </a:t>
            </a:r>
            <a:r>
              <a:rPr lang="en-US" err="1"/>
              <a:t>với</a:t>
            </a:r>
            <a:r>
              <a:rPr lang="en-US"/>
              <a:t> </a:t>
            </a:r>
            <a:r>
              <a:rPr lang="en-US" err="1"/>
              <a:t>các</a:t>
            </a:r>
            <a:r>
              <a:rPr lang="en-US"/>
              <a:t> </a:t>
            </a:r>
            <a:r>
              <a:rPr lang="en-US" err="1"/>
              <a:t>chức</a:t>
            </a:r>
            <a:r>
              <a:rPr lang="en-US"/>
              <a:t> </a:t>
            </a:r>
            <a:r>
              <a:rPr lang="en-US" err="1"/>
              <a:t>năng</a:t>
            </a:r>
            <a:r>
              <a:rPr lang="en-US"/>
              <a:t> </a:t>
            </a:r>
            <a:r>
              <a:rPr lang="en-US" err="1"/>
              <a:t>cơ</a:t>
            </a:r>
            <a:r>
              <a:rPr lang="en-US"/>
              <a:t> </a:t>
            </a:r>
            <a:r>
              <a:rPr lang="en-US" err="1"/>
              <a:t>bản</a:t>
            </a:r>
            <a:endParaRPr lang="en-US"/>
          </a:p>
          <a:p>
            <a:pPr marL="457200" indent="-298450"/>
            <a:r>
              <a:rPr lang="en-US" err="1"/>
              <a:t>Sử</a:t>
            </a:r>
            <a:r>
              <a:rPr lang="en-US"/>
              <a:t> </a:t>
            </a:r>
            <a:r>
              <a:rPr lang="en-US" err="1"/>
              <a:t>dụng</a:t>
            </a:r>
            <a:r>
              <a:rPr lang="en-US"/>
              <a:t> </a:t>
            </a:r>
            <a:r>
              <a:rPr lang="en-US" err="1"/>
              <a:t>được</a:t>
            </a:r>
            <a:r>
              <a:rPr lang="en-US"/>
              <a:t> Machine Learning </a:t>
            </a:r>
            <a:r>
              <a:rPr lang="en-US" err="1"/>
              <a:t>để</a:t>
            </a:r>
            <a:r>
              <a:rPr lang="en-US"/>
              <a:t> </a:t>
            </a:r>
            <a:r>
              <a:rPr lang="en-US" err="1"/>
              <a:t>xây</a:t>
            </a:r>
            <a:r>
              <a:rPr lang="en-US"/>
              <a:t> </a:t>
            </a:r>
            <a:r>
              <a:rPr lang="en-US" err="1"/>
              <a:t>dựng</a:t>
            </a:r>
            <a:r>
              <a:rPr lang="en-US"/>
              <a:t> </a:t>
            </a:r>
            <a:r>
              <a:rPr lang="en-US" err="1"/>
              <a:t>dịch</a:t>
            </a:r>
            <a:r>
              <a:rPr lang="en-US"/>
              <a:t> </a:t>
            </a:r>
            <a:r>
              <a:rPr lang="en-US" err="1"/>
              <a:t>vụ</a:t>
            </a:r>
            <a:r>
              <a:rPr lang="en-US"/>
              <a:t> detect </a:t>
            </a:r>
            <a:r>
              <a:rPr lang="en-US" err="1"/>
              <a:t>hình</a:t>
            </a:r>
            <a:r>
              <a:rPr lang="en-US"/>
              <a:t> </a:t>
            </a:r>
            <a:r>
              <a:rPr lang="en-US" err="1"/>
              <a:t>ảnh</a:t>
            </a:r>
            <a:r>
              <a:rPr lang="en-US"/>
              <a:t>.</a:t>
            </a:r>
          </a:p>
          <a:p>
            <a:pPr marL="457200" indent="-298450"/>
            <a:r>
              <a:rPr lang="en-US" err="1"/>
              <a:t>Các</a:t>
            </a:r>
            <a:r>
              <a:rPr lang="en-US"/>
              <a:t> </a:t>
            </a:r>
            <a:r>
              <a:rPr lang="en-US" err="1"/>
              <a:t>chức</a:t>
            </a:r>
            <a:r>
              <a:rPr lang="en-US"/>
              <a:t> </a:t>
            </a:r>
            <a:r>
              <a:rPr lang="en-US" err="1"/>
              <a:t>năng</a:t>
            </a:r>
            <a:r>
              <a:rPr lang="en-US"/>
              <a:t> </a:t>
            </a:r>
            <a:r>
              <a:rPr lang="en-US" err="1"/>
              <a:t>mang</a:t>
            </a:r>
            <a:r>
              <a:rPr lang="en-US"/>
              <a:t> </a:t>
            </a:r>
            <a:r>
              <a:rPr lang="en-US" err="1"/>
              <a:t>tính</a:t>
            </a:r>
            <a:r>
              <a:rPr lang="en-US"/>
              <a:t> real-time: </a:t>
            </a:r>
            <a:r>
              <a:rPr lang="en-US" err="1"/>
              <a:t>nhận</a:t>
            </a:r>
            <a:r>
              <a:rPr lang="en-US"/>
              <a:t> </a:t>
            </a:r>
            <a:r>
              <a:rPr lang="en-US" err="1"/>
              <a:t>thông</a:t>
            </a:r>
            <a:r>
              <a:rPr lang="en-US"/>
              <a:t> </a:t>
            </a:r>
            <a:r>
              <a:rPr lang="en-US" err="1"/>
              <a:t>báo</a:t>
            </a:r>
            <a:r>
              <a:rPr lang="en-US"/>
              <a:t>, </a:t>
            </a:r>
            <a:r>
              <a:rPr lang="en-US" err="1"/>
              <a:t>nhắn</a:t>
            </a:r>
            <a:r>
              <a:rPr lang="en-US"/>
              <a:t> tin </a:t>
            </a:r>
            <a:r>
              <a:rPr lang="en-US" err="1"/>
              <a:t>và</a:t>
            </a:r>
            <a:r>
              <a:rPr lang="en-US"/>
              <a:t> </a:t>
            </a:r>
            <a:r>
              <a:rPr lang="en-US" err="1"/>
              <a:t>gọi</a:t>
            </a:r>
            <a:r>
              <a:rPr lang="en-US"/>
              <a:t> </a:t>
            </a:r>
            <a:r>
              <a:rPr lang="en-US" err="1"/>
              <a:t>thoại</a:t>
            </a:r>
            <a:r>
              <a:rPr lang="en-US"/>
              <a:t>, </a:t>
            </a:r>
            <a:r>
              <a:rPr lang="en-US" err="1"/>
              <a:t>cũng</a:t>
            </a:r>
            <a:r>
              <a:rPr lang="en-US"/>
              <a:t> </a:t>
            </a:r>
            <a:r>
              <a:rPr lang="en-US" err="1"/>
              <a:t>như</a:t>
            </a:r>
            <a:r>
              <a:rPr lang="en-US"/>
              <a:t> </a:t>
            </a:r>
            <a:r>
              <a:rPr lang="en-US" err="1"/>
              <a:t>là</a:t>
            </a:r>
            <a:r>
              <a:rPr lang="en-US"/>
              <a:t> </a:t>
            </a:r>
            <a:r>
              <a:rPr lang="en-US" err="1"/>
              <a:t>gọi</a:t>
            </a:r>
            <a:r>
              <a:rPr lang="en-US"/>
              <a:t> video.</a:t>
            </a:r>
          </a:p>
          <a:p>
            <a:pPr marL="457200" indent="-298450"/>
            <a:r>
              <a:rPr lang="en-US" err="1"/>
              <a:t>Phát</a:t>
            </a:r>
            <a:r>
              <a:rPr lang="en-US"/>
              <a:t> </a:t>
            </a:r>
            <a:r>
              <a:rPr lang="en-US" err="1"/>
              <a:t>triển</a:t>
            </a:r>
            <a:r>
              <a:rPr lang="en-US"/>
              <a:t> </a:t>
            </a:r>
            <a:r>
              <a:rPr lang="en-US" err="1"/>
              <a:t>thêm</a:t>
            </a:r>
            <a:r>
              <a:rPr lang="en-US"/>
              <a:t> </a:t>
            </a:r>
            <a:r>
              <a:rPr lang="en-US" err="1"/>
              <a:t>trên</a:t>
            </a:r>
            <a:r>
              <a:rPr lang="en-US"/>
              <a:t> </a:t>
            </a:r>
            <a:r>
              <a:rPr lang="en-US" err="1"/>
              <a:t>nền</a:t>
            </a:r>
            <a:r>
              <a:rPr lang="en-US"/>
              <a:t> </a:t>
            </a:r>
            <a:r>
              <a:rPr lang="en-US" err="1"/>
              <a:t>tảng</a:t>
            </a:r>
            <a:r>
              <a:rPr lang="en-US"/>
              <a:t> mobile.</a:t>
            </a:r>
          </a:p>
        </p:txBody>
      </p:sp>
    </p:spTree>
    <p:extLst>
      <p:ext uri="{BB962C8B-B14F-4D97-AF65-F5344CB8AC3E}">
        <p14:creationId xmlns:p14="http://schemas.microsoft.com/office/powerpoint/2010/main" val="1827731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err="1"/>
              <a:t>Ưu</a:t>
            </a:r>
            <a:r>
              <a:rPr lang="en-US"/>
              <a:t> </a:t>
            </a:r>
            <a:r>
              <a:rPr lang="en-US" err="1"/>
              <a:t>điểm</a:t>
            </a:r>
            <a:r>
              <a:rPr lang="en-US"/>
              <a:t>:</a:t>
            </a:r>
          </a:p>
          <a:p>
            <a:pPr marL="457200" indent="-298450"/>
            <a:r>
              <a:rPr lang="en-US" err="1"/>
              <a:t>Hệ</a:t>
            </a:r>
            <a:r>
              <a:rPr lang="en-US"/>
              <a:t> </a:t>
            </a:r>
            <a:r>
              <a:rPr lang="en-US" err="1"/>
              <a:t>thống</a:t>
            </a:r>
            <a:r>
              <a:rPr lang="en-US"/>
              <a:t> </a:t>
            </a:r>
            <a:r>
              <a:rPr lang="en-US" err="1"/>
              <a:t>hỗ</a:t>
            </a:r>
            <a:r>
              <a:rPr lang="en-US"/>
              <a:t> </a:t>
            </a:r>
            <a:r>
              <a:rPr lang="en-US" err="1"/>
              <a:t>trợ</a:t>
            </a:r>
            <a:r>
              <a:rPr lang="en-US"/>
              <a:t> </a:t>
            </a:r>
            <a:r>
              <a:rPr lang="en-US" err="1"/>
              <a:t>chức</a:t>
            </a:r>
            <a:r>
              <a:rPr lang="en-US"/>
              <a:t> </a:t>
            </a:r>
            <a:r>
              <a:rPr lang="en-US" err="1"/>
              <a:t>năng</a:t>
            </a:r>
            <a:r>
              <a:rPr lang="en-US"/>
              <a:t> </a:t>
            </a:r>
            <a:r>
              <a:rPr lang="en-US" err="1"/>
              <a:t>tìm</a:t>
            </a:r>
            <a:r>
              <a:rPr lang="en-US"/>
              <a:t> </a:t>
            </a:r>
            <a:r>
              <a:rPr lang="en-US" err="1"/>
              <a:t>kiếm</a:t>
            </a:r>
            <a:r>
              <a:rPr lang="en-US"/>
              <a:t> </a:t>
            </a:r>
            <a:r>
              <a:rPr lang="en-US" err="1"/>
              <a:t>bạn</a:t>
            </a:r>
            <a:r>
              <a:rPr lang="en-US"/>
              <a:t> </a:t>
            </a:r>
            <a:r>
              <a:rPr lang="en-US" err="1"/>
              <a:t>bè</a:t>
            </a:r>
            <a:r>
              <a:rPr lang="en-US"/>
              <a:t> </a:t>
            </a:r>
            <a:r>
              <a:rPr lang="en-US" err="1"/>
              <a:t>trong</a:t>
            </a:r>
            <a:r>
              <a:rPr lang="en-US"/>
              <a:t> </a:t>
            </a:r>
            <a:r>
              <a:rPr lang="en-US" err="1"/>
              <a:t>phạm</a:t>
            </a:r>
            <a:r>
              <a:rPr lang="en-US"/>
              <a:t> vi </a:t>
            </a:r>
            <a:r>
              <a:rPr lang="en-US" err="1"/>
              <a:t>nhất</a:t>
            </a:r>
            <a:r>
              <a:rPr lang="en-US"/>
              <a:t> </a:t>
            </a:r>
            <a:r>
              <a:rPr lang="en-US" err="1"/>
              <a:t>định</a:t>
            </a:r>
            <a:endParaRPr lang="en-US"/>
          </a:p>
          <a:p>
            <a:pPr marL="457200" indent="-298450"/>
            <a:r>
              <a:rPr lang="en-US" err="1"/>
              <a:t>Sử</a:t>
            </a:r>
            <a:r>
              <a:rPr lang="en-US"/>
              <a:t> </a:t>
            </a:r>
            <a:r>
              <a:rPr lang="en-US" err="1"/>
              <a:t>dụng</a:t>
            </a:r>
            <a:r>
              <a:rPr lang="en-US"/>
              <a:t> Flutter </a:t>
            </a:r>
            <a:r>
              <a:rPr lang="en-US" err="1"/>
              <a:t>để</a:t>
            </a:r>
            <a:r>
              <a:rPr lang="en-US"/>
              <a:t> </a:t>
            </a:r>
            <a:r>
              <a:rPr lang="en-US" err="1"/>
              <a:t>phát</a:t>
            </a:r>
            <a:r>
              <a:rPr lang="en-US"/>
              <a:t> </a:t>
            </a:r>
            <a:r>
              <a:rPr lang="en-US" err="1"/>
              <a:t>triển</a:t>
            </a:r>
            <a:r>
              <a:rPr lang="en-US"/>
              <a:t> </a:t>
            </a:r>
            <a:r>
              <a:rPr lang="en-US" err="1"/>
              <a:t>trên</a:t>
            </a:r>
            <a:r>
              <a:rPr lang="en-US"/>
              <a:t> </a:t>
            </a:r>
            <a:r>
              <a:rPr lang="en-US" err="1"/>
              <a:t>nền</a:t>
            </a:r>
            <a:r>
              <a:rPr lang="en-US"/>
              <a:t> </a:t>
            </a:r>
            <a:r>
              <a:rPr lang="en-US" err="1"/>
              <a:t>tảng</a:t>
            </a:r>
            <a:r>
              <a:rPr lang="en-US"/>
              <a:t> mobile</a:t>
            </a:r>
          </a:p>
          <a:p>
            <a:pPr marL="457200" indent="-298450"/>
            <a:r>
              <a:rPr lang="en-US" err="1"/>
              <a:t>Người</a:t>
            </a:r>
            <a:r>
              <a:rPr lang="en-US"/>
              <a:t> </a:t>
            </a:r>
            <a:r>
              <a:rPr lang="en-US" err="1"/>
              <a:t>dùng</a:t>
            </a:r>
            <a:r>
              <a:rPr lang="en-US"/>
              <a:t> </a:t>
            </a:r>
            <a:r>
              <a:rPr lang="en-US" err="1"/>
              <a:t>có</a:t>
            </a:r>
            <a:r>
              <a:rPr lang="en-US"/>
              <a:t> </a:t>
            </a:r>
            <a:r>
              <a:rPr lang="en-US" err="1"/>
              <a:t>thể</a:t>
            </a:r>
            <a:r>
              <a:rPr lang="en-US"/>
              <a:t> </a:t>
            </a:r>
            <a:r>
              <a:rPr lang="en-US" err="1"/>
              <a:t>tương</a:t>
            </a:r>
            <a:r>
              <a:rPr lang="en-US"/>
              <a:t> </a:t>
            </a:r>
            <a:r>
              <a:rPr lang="en-US" err="1"/>
              <a:t>tác</a:t>
            </a:r>
            <a:r>
              <a:rPr lang="en-US"/>
              <a:t> – </a:t>
            </a:r>
            <a:r>
              <a:rPr lang="en-US" err="1"/>
              <a:t>nhắn</a:t>
            </a:r>
            <a:r>
              <a:rPr lang="en-US"/>
              <a:t> tin – </a:t>
            </a:r>
            <a:r>
              <a:rPr lang="en-US" err="1"/>
              <a:t>gọi</a:t>
            </a:r>
            <a:r>
              <a:rPr lang="en-US"/>
              <a:t> </a:t>
            </a:r>
            <a:r>
              <a:rPr lang="en-US" err="1"/>
              <a:t>điện</a:t>
            </a:r>
            <a:r>
              <a:rPr lang="en-US"/>
              <a:t> </a:t>
            </a:r>
            <a:r>
              <a:rPr lang="en-US" err="1"/>
              <a:t>với</a:t>
            </a:r>
            <a:r>
              <a:rPr lang="en-US"/>
              <a:t> </a:t>
            </a:r>
            <a:r>
              <a:rPr lang="en-US" err="1"/>
              <a:t>người</a:t>
            </a:r>
            <a:r>
              <a:rPr lang="en-US"/>
              <a:t> </a:t>
            </a:r>
            <a:r>
              <a:rPr lang="en-US" err="1"/>
              <a:t>khác</a:t>
            </a:r>
            <a:r>
              <a:rPr lang="en-US"/>
              <a:t> qua WebRTC</a:t>
            </a:r>
          </a:p>
          <a:p>
            <a:pPr marL="457200" indent="-298450"/>
            <a:r>
              <a:rPr lang="en-US" err="1"/>
              <a:t>Có</a:t>
            </a:r>
            <a:r>
              <a:rPr lang="en-US"/>
              <a:t> </a:t>
            </a:r>
            <a:r>
              <a:rPr lang="en-US" err="1"/>
              <a:t>thể</a:t>
            </a:r>
            <a:r>
              <a:rPr lang="en-US"/>
              <a:t> </a:t>
            </a:r>
            <a:r>
              <a:rPr lang="en-US" err="1"/>
              <a:t>sử</a:t>
            </a:r>
            <a:r>
              <a:rPr lang="en-US"/>
              <a:t> </a:t>
            </a:r>
            <a:r>
              <a:rPr lang="en-US" err="1"/>
              <a:t>dụng</a:t>
            </a:r>
            <a:r>
              <a:rPr lang="en-US"/>
              <a:t> </a:t>
            </a:r>
            <a:r>
              <a:rPr lang="en-US" err="1"/>
              <a:t>ứng</a:t>
            </a:r>
            <a:r>
              <a:rPr lang="en-US"/>
              <a:t> </a:t>
            </a:r>
            <a:r>
              <a:rPr lang="en-US" err="1"/>
              <a:t>dụng</a:t>
            </a:r>
            <a:r>
              <a:rPr lang="en-US"/>
              <a:t> </a:t>
            </a:r>
            <a:r>
              <a:rPr lang="en-US" err="1"/>
              <a:t>với</a:t>
            </a:r>
            <a:r>
              <a:rPr lang="en-US"/>
              <a:t> </a:t>
            </a:r>
            <a:r>
              <a:rPr lang="en-US" err="1"/>
              <a:t>các</a:t>
            </a:r>
            <a:r>
              <a:rPr lang="en-US"/>
              <a:t> </a:t>
            </a:r>
            <a:r>
              <a:rPr lang="en-US" err="1"/>
              <a:t>tài</a:t>
            </a:r>
            <a:r>
              <a:rPr lang="en-US"/>
              <a:t> </a:t>
            </a:r>
            <a:r>
              <a:rPr lang="en-US" err="1"/>
              <a:t>khoản</a:t>
            </a:r>
            <a:r>
              <a:rPr lang="en-US"/>
              <a:t> social: Facebook, Google</a:t>
            </a:r>
          </a:p>
          <a:p>
            <a:pPr marL="457200" indent="-298450"/>
            <a:r>
              <a:rPr lang="en-US" err="1"/>
              <a:t>Tích</a:t>
            </a:r>
            <a:r>
              <a:rPr lang="en-US"/>
              <a:t> </a:t>
            </a:r>
            <a:r>
              <a:rPr lang="en-US" err="1"/>
              <a:t>hợp</a:t>
            </a:r>
            <a:r>
              <a:rPr lang="en-US"/>
              <a:t> </a:t>
            </a:r>
            <a:r>
              <a:rPr lang="en-US" err="1"/>
              <a:t>dịch</a:t>
            </a:r>
            <a:r>
              <a:rPr lang="en-US"/>
              <a:t> </a:t>
            </a:r>
            <a:r>
              <a:rPr lang="en-US" err="1"/>
              <a:t>vụ</a:t>
            </a:r>
            <a:r>
              <a:rPr lang="en-US"/>
              <a:t> detect </a:t>
            </a:r>
            <a:r>
              <a:rPr lang="en-US" err="1"/>
              <a:t>hình</a:t>
            </a:r>
            <a:r>
              <a:rPr lang="en-US"/>
              <a:t> </a:t>
            </a:r>
            <a:r>
              <a:rPr lang="en-US" err="1"/>
              <a:t>ảnh</a:t>
            </a:r>
            <a:r>
              <a:rPr lang="en-US"/>
              <a:t> </a:t>
            </a:r>
            <a:r>
              <a:rPr lang="en-US" err="1"/>
              <a:t>giúp</a:t>
            </a:r>
            <a:r>
              <a:rPr lang="en-US"/>
              <a:t> </a:t>
            </a:r>
            <a:r>
              <a:rPr lang="en-US" err="1"/>
              <a:t>ngăn</a:t>
            </a:r>
            <a:r>
              <a:rPr lang="en-US"/>
              <a:t> </a:t>
            </a:r>
            <a:r>
              <a:rPr lang="en-US" err="1"/>
              <a:t>chặn</a:t>
            </a:r>
            <a:r>
              <a:rPr lang="en-US"/>
              <a:t> </a:t>
            </a:r>
            <a:r>
              <a:rPr lang="en-US" err="1"/>
              <a:t>được</a:t>
            </a:r>
            <a:r>
              <a:rPr lang="en-US"/>
              <a:t> </a:t>
            </a:r>
            <a:r>
              <a:rPr lang="en-US" err="1"/>
              <a:t>các</a:t>
            </a:r>
            <a:r>
              <a:rPr lang="en-US"/>
              <a:t> </a:t>
            </a:r>
            <a:r>
              <a:rPr lang="en-US" err="1"/>
              <a:t>hình</a:t>
            </a:r>
            <a:r>
              <a:rPr lang="en-US"/>
              <a:t> </a:t>
            </a:r>
            <a:r>
              <a:rPr lang="en-US" err="1"/>
              <a:t>ảnh</a:t>
            </a:r>
            <a:r>
              <a:rPr lang="en-US"/>
              <a:t> </a:t>
            </a:r>
            <a:r>
              <a:rPr lang="en-US" err="1"/>
              <a:t>không</a:t>
            </a:r>
            <a:r>
              <a:rPr lang="en-US"/>
              <a:t> </a:t>
            </a:r>
            <a:r>
              <a:rPr lang="en-US" err="1"/>
              <a:t>phù</a:t>
            </a:r>
            <a:r>
              <a:rPr lang="en-US"/>
              <a:t> </a:t>
            </a:r>
            <a:r>
              <a:rPr lang="en-US" err="1"/>
              <a:t>hợp</a:t>
            </a:r>
            <a:r>
              <a:rPr lang="en-US"/>
              <a:t> </a:t>
            </a:r>
            <a:r>
              <a:rPr lang="en-US" err="1"/>
              <a:t>với</a:t>
            </a:r>
            <a:r>
              <a:rPr lang="en-US"/>
              <a:t> </a:t>
            </a:r>
            <a:r>
              <a:rPr lang="en-US" err="1"/>
              <a:t>chuẩn</a:t>
            </a:r>
            <a:r>
              <a:rPr lang="en-US"/>
              <a:t> </a:t>
            </a:r>
            <a:r>
              <a:rPr lang="en-US" err="1"/>
              <a:t>mực</a:t>
            </a:r>
            <a:r>
              <a:rPr lang="en-US"/>
              <a:t> </a:t>
            </a:r>
            <a:r>
              <a:rPr lang="en-US" err="1"/>
              <a:t>xã</a:t>
            </a:r>
            <a:r>
              <a:rPr lang="en-US"/>
              <a:t> </a:t>
            </a:r>
            <a:r>
              <a:rPr lang="en-US" err="1"/>
              <a:t>hội</a:t>
            </a:r>
            <a:r>
              <a:rPr lang="en-US"/>
              <a:t>, </a:t>
            </a:r>
            <a:r>
              <a:rPr lang="en-US" err="1"/>
              <a:t>nhạy</a:t>
            </a:r>
            <a:r>
              <a:rPr lang="en-US"/>
              <a:t> </a:t>
            </a:r>
            <a:r>
              <a:rPr lang="en-US" err="1"/>
              <a:t>cảm</a:t>
            </a:r>
            <a:r>
              <a:rPr lang="en-US"/>
              <a:t>.</a:t>
            </a:r>
          </a:p>
          <a:p>
            <a:pPr marL="457200" indent="-298450"/>
            <a:r>
              <a:rPr lang="en-US" err="1"/>
              <a:t>Hệ</a:t>
            </a:r>
            <a:r>
              <a:rPr lang="en-US"/>
              <a:t> </a:t>
            </a:r>
            <a:r>
              <a:rPr lang="en-US" err="1"/>
              <a:t>thống</a:t>
            </a:r>
            <a:r>
              <a:rPr lang="en-US"/>
              <a:t> </a:t>
            </a:r>
            <a:r>
              <a:rPr lang="en-US" err="1"/>
              <a:t>hỗ</a:t>
            </a:r>
            <a:r>
              <a:rPr lang="en-US"/>
              <a:t> </a:t>
            </a:r>
            <a:r>
              <a:rPr lang="en-US" err="1"/>
              <a:t>trợ</a:t>
            </a:r>
            <a:r>
              <a:rPr lang="en-US"/>
              <a:t> </a:t>
            </a:r>
            <a:r>
              <a:rPr lang="en-US" err="1"/>
              <a:t>việc</a:t>
            </a:r>
            <a:r>
              <a:rPr lang="en-US"/>
              <a:t> </a:t>
            </a:r>
            <a:r>
              <a:rPr lang="en-US" err="1"/>
              <a:t>điều</a:t>
            </a:r>
            <a:r>
              <a:rPr lang="en-US"/>
              <a:t> </a:t>
            </a:r>
            <a:r>
              <a:rPr lang="en-US" err="1"/>
              <a:t>chỉnh</a:t>
            </a:r>
            <a:r>
              <a:rPr lang="en-US"/>
              <a:t> </a:t>
            </a:r>
            <a:r>
              <a:rPr lang="en-US" err="1"/>
              <a:t>trọng</a:t>
            </a:r>
            <a:r>
              <a:rPr lang="en-US"/>
              <a:t> </a:t>
            </a:r>
            <a:r>
              <a:rPr lang="en-US" err="1"/>
              <a:t>số</a:t>
            </a:r>
            <a:r>
              <a:rPr lang="en-US"/>
              <a:t>, </a:t>
            </a:r>
            <a:r>
              <a:rPr lang="en-US" err="1"/>
              <a:t>tầm</a:t>
            </a:r>
            <a:r>
              <a:rPr lang="en-US"/>
              <a:t> </a:t>
            </a:r>
            <a:r>
              <a:rPr lang="en-US" err="1"/>
              <a:t>quan</a:t>
            </a:r>
            <a:r>
              <a:rPr lang="en-US"/>
              <a:t> </a:t>
            </a:r>
            <a:r>
              <a:rPr lang="en-US" err="1"/>
              <a:t>trọng</a:t>
            </a:r>
            <a:r>
              <a:rPr lang="en-US"/>
              <a:t> </a:t>
            </a:r>
            <a:r>
              <a:rPr lang="en-US" err="1"/>
              <a:t>của</a:t>
            </a:r>
            <a:r>
              <a:rPr lang="en-US"/>
              <a:t> </a:t>
            </a:r>
            <a:r>
              <a:rPr lang="en-US" err="1"/>
              <a:t>các</a:t>
            </a:r>
            <a:r>
              <a:rPr lang="en-US"/>
              <a:t> feature, </a:t>
            </a:r>
            <a:r>
              <a:rPr lang="en-US" err="1"/>
              <a:t>giúp</a:t>
            </a:r>
            <a:r>
              <a:rPr lang="en-US"/>
              <a:t> </a:t>
            </a:r>
            <a:r>
              <a:rPr lang="en-US" err="1"/>
              <a:t>hệ</a:t>
            </a:r>
            <a:r>
              <a:rPr lang="en-US"/>
              <a:t> </a:t>
            </a:r>
            <a:r>
              <a:rPr lang="en-US" err="1"/>
              <a:t>thống</a:t>
            </a:r>
            <a:r>
              <a:rPr lang="en-US"/>
              <a:t> </a:t>
            </a:r>
            <a:r>
              <a:rPr lang="en-US" err="1"/>
              <a:t>có</a:t>
            </a:r>
            <a:r>
              <a:rPr lang="en-US"/>
              <a:t> </a:t>
            </a:r>
            <a:r>
              <a:rPr lang="en-US" err="1"/>
              <a:t>thể</a:t>
            </a:r>
            <a:r>
              <a:rPr lang="en-US"/>
              <a:t> </a:t>
            </a:r>
            <a:r>
              <a:rPr lang="en-US" err="1"/>
              <a:t>tìm</a:t>
            </a:r>
            <a:r>
              <a:rPr lang="en-US"/>
              <a:t> </a:t>
            </a:r>
            <a:r>
              <a:rPr lang="en-US" err="1"/>
              <a:t>kiếm</a:t>
            </a:r>
            <a:r>
              <a:rPr lang="en-US"/>
              <a:t> </a:t>
            </a:r>
            <a:r>
              <a:rPr lang="en-US" err="1"/>
              <a:t>bạn</a:t>
            </a:r>
            <a:r>
              <a:rPr lang="en-US"/>
              <a:t> </a:t>
            </a:r>
            <a:r>
              <a:rPr lang="en-US" err="1"/>
              <a:t>bè</a:t>
            </a:r>
            <a:r>
              <a:rPr lang="en-US"/>
              <a:t> </a:t>
            </a:r>
            <a:r>
              <a:rPr lang="en-US" err="1"/>
              <a:t>tốt</a:t>
            </a:r>
            <a:r>
              <a:rPr lang="en-US"/>
              <a:t> </a:t>
            </a:r>
            <a:r>
              <a:rPr lang="en-US" err="1"/>
              <a:t>hơn</a:t>
            </a:r>
            <a:r>
              <a:rPr lang="en-US"/>
              <a:t>.</a:t>
            </a:r>
          </a:p>
        </p:txBody>
      </p:sp>
    </p:spTree>
    <p:extLst>
      <p:ext uri="{BB962C8B-B14F-4D97-AF65-F5344CB8AC3E}">
        <p14:creationId xmlns:p14="http://schemas.microsoft.com/office/powerpoint/2010/main" val="2256284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457200" algn="just">
              <a:lnSpc>
                <a:spcPct val="150000"/>
              </a:lnSpc>
              <a:spcAft>
                <a:spcPts val="800"/>
              </a:spcAft>
            </a:pPr>
            <a:r>
              <a:rPr lang="vi-VN" sz="1800">
                <a:effectLst/>
                <a:latin typeface="Times New Roman" panose="02020603050405020304" pitchFamily="18" charset="0"/>
                <a:ea typeface="Calibri" panose="020F0502020204030204" pitchFamily="34" charset="0"/>
                <a:cs typeface="Times New Roman" panose="02020603050405020304" pitchFamily="18" charset="0"/>
              </a:rPr>
              <a:t>Không thể xác minh tính chính xác của hệ thống gợi ý kết bạn vì nó chưa được triển khai trên thực tế.</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N</a:t>
            </a:r>
            <a:r>
              <a:rPr lang="vi-VN" sz="1800">
                <a:effectLst/>
                <a:latin typeface="Times New Roman" panose="02020603050405020304" pitchFamily="18" charset="0"/>
                <a:ea typeface="Calibri" panose="020F0502020204030204" pitchFamily="34" charset="0"/>
                <a:cs typeface="Times New Roman" panose="02020603050405020304" pitchFamily="18" charset="0"/>
              </a:rPr>
              <a:t>hóm vẫn chưa thể cài đặt ứng dụng trên thiết bị iOS.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sz="180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a:effectLst/>
                <a:latin typeface="Times New Roman" panose="02020603050405020304" pitchFamily="18" charset="0"/>
                <a:ea typeface="Calibri" panose="020F0502020204030204" pitchFamily="34" charset="0"/>
                <a:cs typeface="Times New Roman" panose="02020603050405020304" pitchFamily="18" charset="0"/>
              </a:rPr>
              <a:t> mobile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a:effectLst/>
                <a:latin typeface="Times New Roman" panose="02020603050405020304" pitchFamily="18" charset="0"/>
                <a:ea typeface="Calibri" panose="020F0502020204030204" pitchFamily="34" charset="0"/>
                <a:cs typeface="Times New Roman" panose="02020603050405020304" pitchFamily="18" charset="0"/>
              </a:rPr>
              <a:t> publish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chợ</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a:effectLst/>
                <a:latin typeface="Times New Roman" panose="02020603050405020304" pitchFamily="18" charset="0"/>
                <a:ea typeface="Calibri" panose="020F0502020204030204" pitchFamily="34" charset="0"/>
                <a:cs typeface="Times New Roman" panose="02020603050405020304" pitchFamily="18" charset="0"/>
              </a:rPr>
              <a:t> GG Play,…</a:t>
            </a:r>
          </a:p>
          <a:p>
            <a:pPr indent="457200" algn="just">
              <a:lnSpc>
                <a:spcPct val="150000"/>
              </a:lnSpc>
              <a:spcAft>
                <a:spcPts val="800"/>
              </a:spcAft>
            </a:pPr>
            <a:r>
              <a:rPr lang="en-US" sz="180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a:effectLst/>
                <a:latin typeface="Times New Roman" panose="02020603050405020304" pitchFamily="18" charset="0"/>
                <a:ea typeface="Calibri" panose="020F0502020204030204" pitchFamily="34" charset="0"/>
                <a:cs typeface="Times New Roman" panose="02020603050405020304" pitchFamily="18" charset="0"/>
              </a:rPr>
              <a:t> feature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mang</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cá</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a:effectLst/>
                <a:latin typeface="Times New Roman" panose="02020603050405020304" pitchFamily="18" charset="0"/>
                <a:ea typeface="Calibri" panose="020F0502020204030204" pitchFamily="34" charset="0"/>
                <a:cs typeface="Times New Roman" panose="02020603050405020304" pitchFamily="18" charset="0"/>
              </a:rPr>
              <a:t> ra.</a:t>
            </a:r>
          </a:p>
          <a:p>
            <a:endParaRPr lang="en-US"/>
          </a:p>
        </p:txBody>
      </p:sp>
    </p:spTree>
    <p:extLst>
      <p:ext uri="{BB962C8B-B14F-4D97-AF65-F5344CB8AC3E}">
        <p14:creationId xmlns:p14="http://schemas.microsoft.com/office/powerpoint/2010/main" val="1692668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800">
                <a:effectLst/>
                <a:latin typeface="Times New Roman" panose="02020603050405020304" pitchFamily="18" charset="0"/>
                <a:ea typeface="Calibri" panose="020F0502020204030204" pitchFamily="34" charset="0"/>
                <a:cs typeface="Times New Roman" panose="02020603050405020304" pitchFamily="18" charset="0"/>
              </a:rPr>
              <a:t>Hệ thống mà nhóm phát triển là một hệ thống mở, có hướng phát triển rất rộng, có thể phát triển thành một mạng xã hội hoàn chỉnh.</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800">
                <a:effectLst/>
                <a:latin typeface="Times New Roman" panose="02020603050405020304" pitchFamily="18" charset="0"/>
                <a:ea typeface="Calibri" panose="020F0502020204030204" pitchFamily="34" charset="0"/>
                <a:cs typeface="Times New Roman" panose="02020603050405020304" pitchFamily="18" charset="0"/>
              </a:rPr>
              <a:t>Hệ thống cần tiến hành khảo sát và thu thập thông tin khách hàng để xếp hạng mức độ quan trọng của </a:t>
            </a:r>
            <a:r>
              <a:rPr lang="en-US" sz="1800">
                <a:effectLst/>
                <a:latin typeface="Times New Roman" panose="02020603050405020304" pitchFamily="18" charset="0"/>
                <a:ea typeface="Calibri" panose="020F0502020204030204" pitchFamily="34" charset="0"/>
                <a:cs typeface="Times New Roman" panose="02020603050405020304" pitchFamily="18" charset="0"/>
              </a:rPr>
              <a:t>feature</a:t>
            </a:r>
            <a:r>
              <a:rPr lang="vi-VN" sz="1800">
                <a:effectLst/>
                <a:latin typeface="Times New Roman" panose="02020603050405020304" pitchFamily="18" charset="0"/>
                <a:ea typeface="Calibri" panose="020F0502020204030204" pitchFamily="34" charset="0"/>
                <a:cs typeface="Times New Roman" panose="02020603050405020304" pitchFamily="18" charset="0"/>
              </a:rPr>
              <a:t>, từ đó hệ thống có thể gợi ý chính xác hơn.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800">
                <a:effectLst/>
                <a:latin typeface="Times New Roman" panose="02020603050405020304" pitchFamily="18" charset="0"/>
                <a:ea typeface="Calibri" panose="020F0502020204030204" pitchFamily="34" charset="0"/>
                <a:cs typeface="Times New Roman" panose="02020603050405020304" pitchFamily="18" charset="0"/>
              </a:rPr>
              <a:t>Áp dụng SEO để hệ thống dễ dàng tìm kiếm bằng Công cụ tìm kiếm của Google.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a:effectLst/>
                <a:latin typeface="Times New Roman" panose="02020603050405020304" pitchFamily="18" charset="0"/>
                <a:ea typeface="Calibri" panose="020F0502020204030204" pitchFamily="34" charset="0"/>
                <a:cs typeface="Times New Roman" panose="02020603050405020304" pitchFamily="18" charset="0"/>
              </a:rPr>
              <a:t> iOS, publish</a:t>
            </a:r>
            <a:r>
              <a:rPr lang="vi-VN" sz="1800">
                <a:effectLst/>
                <a:latin typeface="Times New Roman" panose="02020603050405020304" pitchFamily="18" charset="0"/>
                <a:ea typeface="Calibri" panose="020F0502020204030204" pitchFamily="34" charset="0"/>
                <a:cs typeface="Times New Roman" panose="02020603050405020304" pitchFamily="18" charset="0"/>
              </a:rPr>
              <a:t> ứng dụng lên các Cửa hàng Android và IOS như Google Store và AppStore để mọi người có thể dễ dàng truy cập vào hệ thống.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vi-VN" sz="1800">
                <a:effectLst/>
                <a:latin typeface="Times New Roman" panose="02020603050405020304" pitchFamily="18" charset="0"/>
                <a:ea typeface="Calibri" panose="020F0502020204030204" pitchFamily="34" charset="0"/>
                <a:cs typeface="Times New Roman" panose="02020603050405020304" pitchFamily="18" charset="0"/>
              </a:rPr>
              <a:t>Tạo thêm nhiều chức năng bổ sung n</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hư</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chia sẻ video, chia sẻ bài viết… để người dùng hệ thống không bị nhàm chán và tiếp tục thu hút người dùng.</a:t>
            </a:r>
            <a:endParaRPr lang="en-US"/>
          </a:p>
        </p:txBody>
      </p:sp>
    </p:spTree>
    <p:extLst>
      <p:ext uri="{BB962C8B-B14F-4D97-AF65-F5344CB8AC3E}">
        <p14:creationId xmlns:p14="http://schemas.microsoft.com/office/powerpoint/2010/main" val="179509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731be7e2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731be7e2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800">
                <a:solidFill>
                  <a:srgbClr val="000000"/>
                </a:solidFill>
                <a:effectLst/>
                <a:latin typeface="Times New Roman" panose="02020603050405020304" pitchFamily="18" charset="0"/>
                <a:ea typeface="Times New Roman" panose="02020603050405020304" pitchFamily="18" charset="0"/>
              </a:rPr>
              <a:t>Ngày nay, các ứng dụng và thiết bị thông minh xuất hiện rất nhiều, điều này khiến chúng ta giảm đi các hoạt động gặp gỡ, trao đổi trực tiếp, thay vào đó là sử dụng các mạng xã hội để gặp gỡ nhau, trao đổi thông tin cũng như cập nhật thông tin. Vì thế các hoạt động kết bạn trên mạng xã hội cũng là một xu hướng hiện nay</a:t>
            </a:r>
            <a:endParaRPr lang="en-US" sz="1800">
              <a:solidFill>
                <a:srgbClr val="000000"/>
              </a:solidFill>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3637483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sz="1100">
                <a:solidFill>
                  <a:srgbClr val="000000"/>
                </a:solidFill>
                <a:effectLst/>
                <a:latin typeface="Times New Roman" panose="02020603050405020304" pitchFamily="18" charset="0"/>
                <a:ea typeface="Times New Roman" panose="02020603050405020304" pitchFamily="18" charset="0"/>
              </a:rPr>
              <a:t>Để bắt kịp xu hướng đó, nhóm quyết định xây dựng ứng dụng giúp mọi người có thể tìm được những người bạn có cùng chung sở thích, tính cách và lứa tuổi phù hợp, giúp mọi người có thể chủ động và tự tin hơn trong việc tương tác với nhau</a:t>
            </a:r>
            <a:r>
              <a:rPr lang="en-US" sz="1100">
                <a:solidFill>
                  <a:srgbClr val="000000"/>
                </a:solidFill>
                <a:effectLst/>
                <a:latin typeface="Times New Roman" panose="02020603050405020304" pitchFamily="18" charset="0"/>
                <a:ea typeface="Times New Roman" panose="02020603050405020304" pitchFamily="18" charset="0"/>
              </a:rPr>
              <a:t>, </a:t>
            </a:r>
            <a:r>
              <a:rPr lang="vi-VN" sz="1100">
                <a:effectLst/>
                <a:latin typeface="Times New Roman" panose="02020603050405020304" pitchFamily="18" charset="0"/>
                <a:ea typeface="Times New Roman" panose="02020603050405020304" pitchFamily="18" charset="0"/>
              </a:rPr>
              <a:t>giúp mọi người có thêm bạn bè mới, giải trí sau những khoảng thời gian làm việc, học tập mệt mỏi</a:t>
            </a:r>
            <a:endParaRPr lang="en-US" sz="11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928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72f5ae18f0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72f5ae18f0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a:t>
            </a:r>
            <a:r>
              <a:rPr lang="en-US" err="1"/>
              <a:t>này</a:t>
            </a:r>
            <a:r>
              <a:rPr lang="en-US"/>
              <a:t> </a:t>
            </a:r>
            <a:r>
              <a:rPr lang="en-US" err="1"/>
              <a:t>nhóm</a:t>
            </a:r>
            <a:r>
              <a:rPr lang="en-US"/>
              <a:t> </a:t>
            </a:r>
            <a:r>
              <a:rPr lang="en-US" err="1"/>
              <a:t>đã</a:t>
            </a:r>
            <a:r>
              <a:rPr lang="en-US"/>
              <a:t> chia </a:t>
            </a:r>
            <a:r>
              <a:rPr lang="en-US" err="1"/>
              <a:t>thành</a:t>
            </a:r>
            <a:r>
              <a:rPr lang="en-US"/>
              <a:t> 2 </a:t>
            </a:r>
            <a:r>
              <a:rPr lang="en-US" err="1"/>
              <a:t>giai</a:t>
            </a:r>
            <a:r>
              <a:rPr lang="en-US"/>
              <a:t> </a:t>
            </a:r>
            <a:r>
              <a:rPr lang="en-US" err="1"/>
              <a:t>đoạn</a:t>
            </a:r>
            <a:r>
              <a:rPr lang="en-US"/>
              <a:t>:</a:t>
            </a:r>
          </a:p>
          <a:p>
            <a:pPr marL="171450" lvl="0" indent="-171450" algn="l" rtl="0">
              <a:spcBef>
                <a:spcPts val="0"/>
              </a:spcBef>
              <a:spcAft>
                <a:spcPts val="0"/>
              </a:spcAft>
            </a:pPr>
            <a:r>
              <a:rPr lang="en-US" err="1"/>
              <a:t>Giai</a:t>
            </a:r>
            <a:r>
              <a:rPr lang="en-US"/>
              <a:t> </a:t>
            </a:r>
            <a:r>
              <a:rPr lang="en-US" err="1"/>
              <a:t>đoạn</a:t>
            </a:r>
            <a:r>
              <a:rPr lang="en-US"/>
              <a:t> 1: </a:t>
            </a:r>
            <a:r>
              <a:rPr lang="en-US" err="1"/>
              <a:t>chính</a:t>
            </a:r>
            <a:r>
              <a:rPr lang="en-US"/>
              <a:t> </a:t>
            </a:r>
            <a:r>
              <a:rPr lang="en-US" err="1"/>
              <a:t>là</a:t>
            </a:r>
            <a:r>
              <a:rPr lang="en-US"/>
              <a:t> </a:t>
            </a:r>
            <a:r>
              <a:rPr lang="en-US" err="1"/>
              <a:t>Tiểu</a:t>
            </a:r>
            <a:r>
              <a:rPr lang="en-US"/>
              <a:t> </a:t>
            </a:r>
            <a:r>
              <a:rPr lang="en-US" err="1"/>
              <a:t>luận</a:t>
            </a:r>
            <a:r>
              <a:rPr lang="en-US"/>
              <a:t> </a:t>
            </a:r>
            <a:r>
              <a:rPr lang="en-US" err="1"/>
              <a:t>chuyên</a:t>
            </a:r>
            <a:r>
              <a:rPr lang="en-US"/>
              <a:t> </a:t>
            </a:r>
            <a:r>
              <a:rPr lang="en-US" err="1"/>
              <a:t>ngành</a:t>
            </a:r>
            <a:r>
              <a:rPr lang="en-US"/>
              <a:t>. Ở </a:t>
            </a:r>
            <a:r>
              <a:rPr lang="en-US" err="1"/>
              <a:t>giai</a:t>
            </a:r>
            <a:r>
              <a:rPr lang="en-US"/>
              <a:t> </a:t>
            </a:r>
            <a:r>
              <a:rPr lang="en-US" err="1"/>
              <a:t>đoạn</a:t>
            </a:r>
            <a:r>
              <a:rPr lang="en-US"/>
              <a:t> </a:t>
            </a:r>
            <a:r>
              <a:rPr lang="en-US" err="1"/>
              <a:t>này</a:t>
            </a:r>
            <a:r>
              <a:rPr lang="en-US"/>
              <a:t>, </a:t>
            </a:r>
            <a:r>
              <a:rPr lang="en-US" err="1"/>
              <a:t>nhóm</a:t>
            </a:r>
            <a:r>
              <a:rPr lang="en-US"/>
              <a:t> </a:t>
            </a:r>
            <a:r>
              <a:rPr lang="en-US" err="1"/>
              <a:t>chỉ</a:t>
            </a:r>
            <a:r>
              <a:rPr lang="en-US"/>
              <a:t> </a:t>
            </a:r>
            <a:r>
              <a:rPr lang="en-US" err="1"/>
              <a:t>phát</a:t>
            </a:r>
            <a:r>
              <a:rPr lang="en-US"/>
              <a:t> </a:t>
            </a:r>
            <a:r>
              <a:rPr lang="en-US" err="1"/>
              <a:t>triển</a:t>
            </a:r>
            <a:r>
              <a:rPr lang="en-US"/>
              <a:t> </a:t>
            </a:r>
            <a:r>
              <a:rPr lang="en-US" err="1"/>
              <a:t>ứng</a:t>
            </a:r>
            <a:r>
              <a:rPr lang="en-US"/>
              <a:t> </a:t>
            </a:r>
            <a:r>
              <a:rPr lang="en-US" err="1"/>
              <a:t>dụng</a:t>
            </a:r>
            <a:r>
              <a:rPr lang="en-US"/>
              <a:t> </a:t>
            </a:r>
            <a:r>
              <a:rPr lang="en-US" err="1"/>
              <a:t>trên</a:t>
            </a:r>
            <a:r>
              <a:rPr lang="en-US"/>
              <a:t> </a:t>
            </a:r>
            <a:r>
              <a:rPr lang="en-US" err="1"/>
              <a:t>nền</a:t>
            </a:r>
            <a:r>
              <a:rPr lang="en-US"/>
              <a:t> </a:t>
            </a:r>
            <a:r>
              <a:rPr lang="en-US" err="1"/>
              <a:t>tảng</a:t>
            </a:r>
            <a:r>
              <a:rPr lang="en-US"/>
              <a:t> website </a:t>
            </a:r>
            <a:r>
              <a:rPr lang="en-US" err="1"/>
              <a:t>và</a:t>
            </a:r>
            <a:r>
              <a:rPr lang="en-US"/>
              <a:t> </a:t>
            </a:r>
            <a:r>
              <a:rPr lang="en-US" err="1"/>
              <a:t>các</a:t>
            </a:r>
            <a:r>
              <a:rPr lang="en-US"/>
              <a:t> </a:t>
            </a:r>
            <a:r>
              <a:rPr lang="en-US" err="1"/>
              <a:t>chức</a:t>
            </a:r>
            <a:r>
              <a:rPr lang="en-US"/>
              <a:t> </a:t>
            </a:r>
            <a:r>
              <a:rPr lang="en-US" err="1"/>
              <a:t>năng</a:t>
            </a:r>
            <a:r>
              <a:rPr lang="en-US"/>
              <a:t> </a:t>
            </a:r>
            <a:r>
              <a:rPr lang="en-US" err="1"/>
              <a:t>cơ</a:t>
            </a:r>
            <a:r>
              <a:rPr lang="en-US"/>
              <a:t> </a:t>
            </a:r>
            <a:r>
              <a:rPr lang="en-US" err="1"/>
              <a:t>bản</a:t>
            </a:r>
            <a:r>
              <a:rPr lang="en-US"/>
              <a:t> </a:t>
            </a:r>
            <a:r>
              <a:rPr lang="en-US" err="1"/>
              <a:t>của</a:t>
            </a:r>
            <a:r>
              <a:rPr lang="en-US"/>
              <a:t> </a:t>
            </a:r>
            <a:r>
              <a:rPr lang="en-US" err="1"/>
              <a:t>một</a:t>
            </a:r>
            <a:r>
              <a:rPr lang="en-US"/>
              <a:t> </a:t>
            </a:r>
            <a:r>
              <a:rPr lang="en-US" err="1"/>
              <a:t>trang</a:t>
            </a:r>
            <a:r>
              <a:rPr lang="en-US"/>
              <a:t> web </a:t>
            </a:r>
            <a:r>
              <a:rPr lang="en-US" err="1"/>
              <a:t>gợi</a:t>
            </a:r>
            <a:r>
              <a:rPr lang="en-US"/>
              <a:t> ý </a:t>
            </a:r>
            <a:r>
              <a:rPr lang="en-US" err="1"/>
              <a:t>kết</a:t>
            </a:r>
            <a:r>
              <a:rPr lang="en-US"/>
              <a:t> </a:t>
            </a:r>
            <a:r>
              <a:rPr lang="en-US" err="1"/>
              <a:t>bạn</a:t>
            </a:r>
            <a:r>
              <a:rPr lang="en-US"/>
              <a:t>.</a:t>
            </a:r>
          </a:p>
          <a:p>
            <a:pPr marL="171450" lvl="0" indent="-171450" algn="l" rtl="0">
              <a:spcBef>
                <a:spcPts val="0"/>
              </a:spcBef>
              <a:spcAft>
                <a:spcPts val="0"/>
              </a:spcAft>
            </a:pPr>
            <a:r>
              <a:rPr lang="en-US"/>
              <a:t>Sau </a:t>
            </a:r>
            <a:r>
              <a:rPr lang="en-US" err="1"/>
              <a:t>khi</a:t>
            </a:r>
            <a:r>
              <a:rPr lang="en-US"/>
              <a:t> </a:t>
            </a:r>
            <a:r>
              <a:rPr lang="en-US" err="1"/>
              <a:t>kết</a:t>
            </a:r>
            <a:r>
              <a:rPr lang="en-US"/>
              <a:t> </a:t>
            </a:r>
            <a:r>
              <a:rPr lang="en-US" err="1"/>
              <a:t>thúc</a:t>
            </a:r>
            <a:r>
              <a:rPr lang="en-US"/>
              <a:t> TLCN </a:t>
            </a:r>
            <a:r>
              <a:rPr lang="en-US" err="1"/>
              <a:t>thì</a:t>
            </a:r>
            <a:r>
              <a:rPr lang="en-US"/>
              <a:t> </a:t>
            </a:r>
            <a:r>
              <a:rPr lang="en-US" err="1"/>
              <a:t>nhóm</a:t>
            </a:r>
            <a:r>
              <a:rPr lang="en-US"/>
              <a:t> </a:t>
            </a:r>
            <a:r>
              <a:rPr lang="en-US" err="1"/>
              <a:t>đã</a:t>
            </a:r>
            <a:r>
              <a:rPr lang="en-US"/>
              <a:t> </a:t>
            </a:r>
            <a:r>
              <a:rPr lang="en-US" err="1"/>
              <a:t>kết</a:t>
            </a:r>
            <a:r>
              <a:rPr lang="en-US"/>
              <a:t> </a:t>
            </a:r>
            <a:r>
              <a:rPr lang="en-US" err="1"/>
              <a:t>nạp</a:t>
            </a:r>
            <a:r>
              <a:rPr lang="en-US"/>
              <a:t> </a:t>
            </a:r>
            <a:r>
              <a:rPr lang="en-US" err="1"/>
              <a:t>thêm</a:t>
            </a:r>
            <a:r>
              <a:rPr lang="en-US"/>
              <a:t> </a:t>
            </a:r>
            <a:r>
              <a:rPr lang="en-US" err="1"/>
              <a:t>thành</a:t>
            </a:r>
            <a:r>
              <a:rPr lang="en-US"/>
              <a:t> </a:t>
            </a:r>
            <a:r>
              <a:rPr lang="en-US" err="1"/>
              <a:t>viên</a:t>
            </a:r>
            <a:r>
              <a:rPr lang="en-US"/>
              <a:t> </a:t>
            </a:r>
            <a:r>
              <a:rPr lang="en-US" err="1"/>
              <a:t>mới</a:t>
            </a:r>
            <a:endParaRPr lang="en-US"/>
          </a:p>
          <a:p>
            <a:pPr marL="171450" lvl="0" indent="-171450" algn="l" rtl="0">
              <a:spcBef>
                <a:spcPts val="0"/>
              </a:spcBef>
              <a:spcAft>
                <a:spcPts val="0"/>
              </a:spcAft>
            </a:pPr>
            <a:r>
              <a:rPr lang="en-US" err="1"/>
              <a:t>Đến</a:t>
            </a:r>
            <a:r>
              <a:rPr lang="en-US"/>
              <a:t> </a:t>
            </a:r>
            <a:r>
              <a:rPr lang="en-US" err="1"/>
              <a:t>tháng</a:t>
            </a:r>
            <a:r>
              <a:rPr lang="en-US"/>
              <a:t> 3, </a:t>
            </a:r>
            <a:r>
              <a:rPr lang="en-US" err="1"/>
              <a:t>nhóm</a:t>
            </a:r>
            <a:r>
              <a:rPr lang="en-US"/>
              <a:t> </a:t>
            </a:r>
            <a:r>
              <a:rPr lang="en-US" err="1"/>
              <a:t>bắt</a:t>
            </a:r>
            <a:r>
              <a:rPr lang="en-US"/>
              <a:t> </a:t>
            </a:r>
            <a:r>
              <a:rPr lang="en-US" err="1"/>
              <a:t>đầu</a:t>
            </a:r>
            <a:r>
              <a:rPr lang="en-US"/>
              <a:t> </a:t>
            </a:r>
            <a:r>
              <a:rPr lang="en-US" err="1"/>
              <a:t>trao</a:t>
            </a:r>
            <a:r>
              <a:rPr lang="en-US"/>
              <a:t> </a:t>
            </a:r>
            <a:r>
              <a:rPr lang="en-US" err="1"/>
              <a:t>đổi</a:t>
            </a:r>
            <a:r>
              <a:rPr lang="en-US"/>
              <a:t> </a:t>
            </a:r>
            <a:r>
              <a:rPr lang="en-US" err="1"/>
              <a:t>với</a:t>
            </a:r>
            <a:r>
              <a:rPr lang="en-US"/>
              <a:t> GVHD </a:t>
            </a:r>
            <a:r>
              <a:rPr lang="en-US" err="1"/>
              <a:t>và</a:t>
            </a:r>
            <a:r>
              <a:rPr lang="en-US"/>
              <a:t> </a:t>
            </a:r>
            <a:r>
              <a:rPr lang="en-US" err="1"/>
              <a:t>quyết</a:t>
            </a:r>
            <a:r>
              <a:rPr lang="en-US"/>
              <a:t> </a:t>
            </a:r>
            <a:r>
              <a:rPr lang="en-US" err="1"/>
              <a:t>định</a:t>
            </a:r>
            <a:r>
              <a:rPr lang="en-US"/>
              <a:t> </a:t>
            </a:r>
            <a:r>
              <a:rPr lang="en-US" err="1"/>
              <a:t>tiếp</a:t>
            </a:r>
            <a:r>
              <a:rPr lang="en-US"/>
              <a:t> </a:t>
            </a:r>
            <a:r>
              <a:rPr lang="en-US" err="1"/>
              <a:t>tục</a:t>
            </a:r>
            <a:r>
              <a:rPr lang="en-US"/>
              <a:t> </a:t>
            </a:r>
            <a:r>
              <a:rPr lang="en-US" err="1"/>
              <a:t>phát</a:t>
            </a:r>
            <a:r>
              <a:rPr lang="en-US"/>
              <a:t> </a:t>
            </a:r>
            <a:r>
              <a:rPr lang="en-US" err="1"/>
              <a:t>triển</a:t>
            </a:r>
            <a:r>
              <a:rPr lang="en-US"/>
              <a:t> project </a:t>
            </a:r>
            <a:r>
              <a:rPr lang="en-US" err="1"/>
              <a:t>này</a:t>
            </a:r>
            <a:r>
              <a:rPr lang="en-US"/>
              <a:t> </a:t>
            </a:r>
            <a:r>
              <a:rPr lang="en-US" err="1"/>
              <a:t>cho</a:t>
            </a:r>
            <a:r>
              <a:rPr lang="en-US"/>
              <a:t> </a:t>
            </a:r>
            <a:r>
              <a:rPr lang="en-US" err="1"/>
              <a:t>Khóa</a:t>
            </a:r>
            <a:r>
              <a:rPr lang="en-US"/>
              <a:t> </a:t>
            </a:r>
            <a:r>
              <a:rPr lang="en-US" err="1"/>
              <a:t>luận</a:t>
            </a:r>
            <a:r>
              <a:rPr lang="en-US"/>
              <a:t> </a:t>
            </a:r>
            <a:r>
              <a:rPr lang="en-US" err="1"/>
              <a:t>tốt</a:t>
            </a:r>
            <a:r>
              <a:rPr lang="en-US"/>
              <a:t> </a:t>
            </a:r>
            <a:r>
              <a:rPr lang="en-US" err="1"/>
              <a:t>nghiệp</a:t>
            </a:r>
            <a:r>
              <a:rPr lang="en-US"/>
              <a:t>. </a:t>
            </a:r>
            <a:r>
              <a:rPr lang="en-US" err="1"/>
              <a:t>Và</a:t>
            </a:r>
            <a:r>
              <a:rPr lang="en-US"/>
              <a:t> </a:t>
            </a:r>
            <a:r>
              <a:rPr lang="en-US" err="1"/>
              <a:t>bổ</a:t>
            </a:r>
            <a:r>
              <a:rPr lang="en-US"/>
              <a:t> sung </a:t>
            </a:r>
            <a:r>
              <a:rPr lang="en-US" err="1"/>
              <a:t>thêm</a:t>
            </a:r>
            <a:r>
              <a:rPr lang="en-US"/>
              <a:t> </a:t>
            </a:r>
            <a:r>
              <a:rPr lang="en-US" err="1"/>
              <a:t>các</a:t>
            </a:r>
            <a:r>
              <a:rPr lang="en-US"/>
              <a:t> </a:t>
            </a:r>
            <a:r>
              <a:rPr lang="en-US" err="1"/>
              <a:t>chức</a:t>
            </a:r>
            <a:r>
              <a:rPr lang="en-US"/>
              <a:t> </a:t>
            </a:r>
            <a:r>
              <a:rPr lang="en-US" err="1"/>
              <a:t>năng</a:t>
            </a:r>
            <a:r>
              <a:rPr lang="en-US"/>
              <a:t> </a:t>
            </a:r>
            <a:r>
              <a:rPr lang="en-US" err="1"/>
              <a:t>mới</a:t>
            </a:r>
            <a:r>
              <a:rPr lang="en-US"/>
              <a:t>.</a:t>
            </a:r>
          </a:p>
          <a:p>
            <a:pPr marL="171450" lvl="0" indent="-171450" algn="l" rtl="0">
              <a:spcBef>
                <a:spcPts val="0"/>
              </a:spcBef>
              <a:spcAft>
                <a:spcPts val="0"/>
              </a:spcAft>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731be7e226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731be7e226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err="1"/>
              <a:t>Với</a:t>
            </a:r>
            <a:r>
              <a:rPr lang="en-US" dirty="0"/>
              <a:t> TLCN: </a:t>
            </a:r>
            <a:r>
              <a:rPr lang="en-US" dirty="0" err="1"/>
              <a:t>nhóm</a:t>
            </a:r>
            <a:r>
              <a:rPr lang="en-US" dirty="0"/>
              <a:t> </a:t>
            </a:r>
            <a:r>
              <a:rPr lang="en-US" dirty="0" err="1"/>
              <a:t>đã</a:t>
            </a:r>
            <a:r>
              <a:rPr lang="en-US" dirty="0"/>
              <a:t> </a:t>
            </a:r>
            <a:r>
              <a:rPr lang="en-US" dirty="0" err="1"/>
              <a:t>hoàn</a:t>
            </a:r>
            <a:r>
              <a:rPr lang="en-US" dirty="0"/>
              <a:t> </a:t>
            </a:r>
            <a:r>
              <a:rPr lang="en-US" dirty="0" err="1"/>
              <a:t>thành</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cho</a:t>
            </a:r>
            <a:r>
              <a:rPr lang="en-US" dirty="0"/>
              <a:t> web </a:t>
            </a:r>
            <a:r>
              <a:rPr lang="en-US" dirty="0" err="1"/>
              <a:t>như</a:t>
            </a:r>
            <a:r>
              <a:rPr lang="en-US" dirty="0"/>
              <a:t>: </a:t>
            </a:r>
            <a:r>
              <a:rPr lang="en-US" dirty="0" err="1"/>
              <a:t>đăng</a:t>
            </a:r>
            <a:r>
              <a:rPr lang="en-US" dirty="0"/>
              <a:t> </a:t>
            </a:r>
            <a:r>
              <a:rPr lang="en-US" dirty="0" err="1"/>
              <a:t>ký</a:t>
            </a:r>
            <a:r>
              <a:rPr lang="en-US" dirty="0"/>
              <a:t>/</a:t>
            </a:r>
            <a:r>
              <a:rPr lang="en-US" dirty="0" err="1"/>
              <a:t>đăng</a:t>
            </a:r>
            <a:r>
              <a:rPr lang="en-US" dirty="0"/>
              <a:t> </a:t>
            </a:r>
            <a:r>
              <a:rPr lang="en-US" dirty="0" err="1"/>
              <a:t>nhập</a:t>
            </a:r>
            <a:r>
              <a:rPr lang="en-US" dirty="0"/>
              <a:t>, </a:t>
            </a:r>
            <a:r>
              <a:rPr lang="en-US" dirty="0" err="1"/>
              <a:t>tìm</a:t>
            </a:r>
            <a:r>
              <a:rPr lang="en-US" dirty="0"/>
              <a:t> </a:t>
            </a:r>
            <a:r>
              <a:rPr lang="en-US" dirty="0" err="1"/>
              <a:t>kiếm</a:t>
            </a:r>
            <a:r>
              <a:rPr lang="en-US" dirty="0"/>
              <a:t>/</a:t>
            </a:r>
            <a:r>
              <a:rPr lang="en-US" dirty="0" err="1"/>
              <a:t>lọc</a:t>
            </a:r>
            <a:r>
              <a:rPr lang="en-US" dirty="0"/>
              <a:t> </a:t>
            </a:r>
            <a:r>
              <a:rPr lang="en-US" dirty="0" err="1"/>
              <a:t>bạn</a:t>
            </a:r>
            <a:r>
              <a:rPr lang="en-US" dirty="0"/>
              <a:t> </a:t>
            </a:r>
            <a:r>
              <a:rPr lang="en-US" dirty="0" err="1"/>
              <a:t>bè</a:t>
            </a:r>
            <a:r>
              <a:rPr lang="en-US" dirty="0"/>
              <a:t>, </a:t>
            </a:r>
            <a:r>
              <a:rPr lang="en-US" dirty="0" err="1"/>
              <a:t>xem</a:t>
            </a:r>
            <a:r>
              <a:rPr lang="en-US" dirty="0"/>
              <a:t>/</a:t>
            </a:r>
            <a:r>
              <a:rPr lang="en-US" dirty="0" err="1"/>
              <a:t>chỉnh</a:t>
            </a:r>
            <a:r>
              <a:rPr lang="en-US" dirty="0"/>
              <a:t> </a:t>
            </a:r>
            <a:r>
              <a:rPr lang="en-US" dirty="0" err="1"/>
              <a:t>sửa</a:t>
            </a:r>
            <a:r>
              <a:rPr lang="en-US" dirty="0"/>
              <a:t> </a:t>
            </a:r>
            <a:r>
              <a:rPr lang="en-US" dirty="0" err="1"/>
              <a:t>thông</a:t>
            </a:r>
            <a:r>
              <a:rPr lang="en-US" dirty="0"/>
              <a:t> tin </a:t>
            </a:r>
            <a:r>
              <a:rPr lang="en-US" dirty="0" err="1"/>
              <a:t>người</a:t>
            </a:r>
            <a:r>
              <a:rPr lang="en-US" dirty="0"/>
              <a:t> </a:t>
            </a:r>
            <a:r>
              <a:rPr lang="en-US" dirty="0" err="1"/>
              <a:t>dùng</a:t>
            </a:r>
            <a:r>
              <a:rPr lang="en-US" dirty="0"/>
              <a:t>, </a:t>
            </a:r>
            <a:r>
              <a:rPr lang="en-US" dirty="0" err="1"/>
              <a:t>quản</a:t>
            </a:r>
            <a:r>
              <a:rPr lang="en-US" dirty="0"/>
              <a:t> </a:t>
            </a:r>
            <a:r>
              <a:rPr lang="en-US" dirty="0" err="1"/>
              <a:t>lý</a:t>
            </a:r>
            <a:r>
              <a:rPr lang="en-US" dirty="0"/>
              <a:t> </a:t>
            </a:r>
            <a:r>
              <a:rPr lang="en-US" dirty="0" err="1"/>
              <a:t>người</a:t>
            </a:r>
            <a:r>
              <a:rPr lang="en-US" dirty="0"/>
              <a:t> </a:t>
            </a:r>
            <a:r>
              <a:rPr lang="en-US" dirty="0" err="1"/>
              <a:t>dùng</a:t>
            </a:r>
            <a:r>
              <a:rPr lang="en-US" dirty="0"/>
              <a:t>, </a:t>
            </a:r>
            <a:r>
              <a:rPr lang="en-US" dirty="0" err="1"/>
              <a:t>thống</a:t>
            </a:r>
            <a:r>
              <a:rPr lang="en-US" dirty="0"/>
              <a:t> </a:t>
            </a:r>
            <a:r>
              <a:rPr lang="en-US" dirty="0" err="1"/>
              <a:t>kê</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người</a:t>
            </a:r>
            <a:r>
              <a:rPr lang="en-US" dirty="0"/>
              <a:t> </a:t>
            </a:r>
            <a:r>
              <a:rPr lang="en-US" dirty="0" err="1"/>
              <a:t>dùng</a:t>
            </a:r>
            <a:r>
              <a:rPr lang="en-US" dirty="0"/>
              <a:t> </a:t>
            </a:r>
            <a:r>
              <a:rPr lang="en-US" dirty="0" err="1"/>
              <a:t>đã</a:t>
            </a:r>
            <a:r>
              <a:rPr lang="en-US" dirty="0"/>
              <a:t> </a:t>
            </a:r>
            <a:r>
              <a:rPr lang="en-US" dirty="0" err="1"/>
              <a:t>có</a:t>
            </a:r>
            <a:r>
              <a:rPr lang="en-US" dirty="0"/>
              <a:t> </a:t>
            </a:r>
            <a:r>
              <a:rPr lang="en-US" dirty="0" err="1"/>
              <a:t>thể</a:t>
            </a:r>
            <a:r>
              <a:rPr lang="en-US" dirty="0"/>
              <a:t> </a:t>
            </a:r>
            <a:r>
              <a:rPr lang="en-US" dirty="0" err="1"/>
              <a:t>Nhắn</a:t>
            </a:r>
            <a:r>
              <a:rPr lang="en-US" dirty="0"/>
              <a:t> tin real-time </a:t>
            </a:r>
            <a:r>
              <a:rPr lang="en-US" dirty="0" err="1"/>
              <a:t>với</a:t>
            </a:r>
            <a:r>
              <a:rPr lang="en-US" dirty="0"/>
              <a:t> </a:t>
            </a:r>
            <a:r>
              <a:rPr lang="en-US" dirty="0" err="1"/>
              <a:t>nhau</a:t>
            </a:r>
            <a:r>
              <a:rPr lang="en-US" dirty="0"/>
              <a:t>, </a:t>
            </a:r>
            <a:r>
              <a:rPr lang="en-US" dirty="0" err="1"/>
              <a:t>nhận</a:t>
            </a:r>
            <a:r>
              <a:rPr lang="en-US" dirty="0"/>
              <a:t> </a:t>
            </a:r>
            <a:r>
              <a:rPr lang="en-US" dirty="0" err="1"/>
              <a:t>thông</a:t>
            </a:r>
            <a:r>
              <a:rPr lang="en-US" dirty="0"/>
              <a:t> </a:t>
            </a:r>
            <a:r>
              <a:rPr lang="en-US" dirty="0" err="1"/>
              <a:t>báo</a:t>
            </a:r>
            <a:r>
              <a:rPr lang="en-US" dirty="0"/>
              <a:t>.</a:t>
            </a:r>
          </a:p>
          <a:p>
            <a:pPr marL="171450" lvl="0" indent="-171450" algn="l" rtl="0">
              <a:spcBef>
                <a:spcPts val="0"/>
              </a:spcBef>
              <a:spcAft>
                <a:spcPts val="0"/>
              </a:spcAft>
            </a:pPr>
            <a:endParaRPr lang="en-US" dirty="0"/>
          </a:p>
        </p:txBody>
      </p:sp>
    </p:spTree>
    <p:extLst>
      <p:ext uri="{BB962C8B-B14F-4D97-AF65-F5344CB8AC3E}">
        <p14:creationId xmlns:p14="http://schemas.microsoft.com/office/powerpoint/2010/main" val="2552957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8401f81a6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8401f81a6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err="1"/>
              <a:t>Tìm</a:t>
            </a:r>
            <a:r>
              <a:rPr lang="en-US"/>
              <a:t> </a:t>
            </a:r>
            <a:r>
              <a:rPr lang="en-US" err="1"/>
              <a:t>kiếm</a:t>
            </a:r>
            <a:r>
              <a:rPr lang="en-US"/>
              <a:t> </a:t>
            </a:r>
            <a:r>
              <a:rPr lang="en-US" err="1"/>
              <a:t>bạn</a:t>
            </a:r>
            <a:r>
              <a:rPr lang="en-US"/>
              <a:t> </a:t>
            </a:r>
            <a:r>
              <a:rPr lang="en-US" err="1"/>
              <a:t>bè</a:t>
            </a:r>
            <a:r>
              <a:rPr lang="en-US"/>
              <a:t>: </a:t>
            </a:r>
            <a:r>
              <a:rPr lang="en-US" err="1"/>
              <a:t>dựa</a:t>
            </a:r>
            <a:r>
              <a:rPr lang="en-US"/>
              <a:t> </a:t>
            </a:r>
            <a:r>
              <a:rPr lang="en-US" err="1"/>
              <a:t>trên</a:t>
            </a:r>
            <a:r>
              <a:rPr lang="en-US"/>
              <a:t> </a:t>
            </a:r>
            <a:r>
              <a:rPr lang="en-US" err="1"/>
              <a:t>các</a:t>
            </a:r>
            <a:r>
              <a:rPr lang="en-US"/>
              <a:t> </a:t>
            </a:r>
            <a:r>
              <a:rPr lang="en-US" err="1"/>
              <a:t>đặc</a:t>
            </a:r>
            <a:r>
              <a:rPr lang="en-US"/>
              <a:t> </a:t>
            </a:r>
            <a:r>
              <a:rPr lang="en-US" err="1"/>
              <a:t>điểm</a:t>
            </a:r>
            <a:r>
              <a:rPr lang="en-US"/>
              <a:t> </a:t>
            </a:r>
            <a:r>
              <a:rPr lang="en-US" err="1"/>
              <a:t>tính</a:t>
            </a:r>
            <a:r>
              <a:rPr lang="en-US"/>
              <a:t> </a:t>
            </a:r>
            <a:r>
              <a:rPr lang="en-US" err="1"/>
              <a:t>cách</a:t>
            </a:r>
            <a:r>
              <a:rPr lang="en-US"/>
              <a:t> </a:t>
            </a:r>
            <a:r>
              <a:rPr lang="en-US" err="1"/>
              <a:t>tương</a:t>
            </a:r>
            <a:r>
              <a:rPr lang="en-US"/>
              <a:t> </a:t>
            </a:r>
            <a:r>
              <a:rPr lang="en-US" err="1"/>
              <a:t>đồng</a:t>
            </a:r>
            <a:endParaRPr lang="en-US"/>
          </a:p>
          <a:p>
            <a:pPr marL="171450" lvl="0" indent="-171450" algn="l" rtl="0">
              <a:spcBef>
                <a:spcPts val="0"/>
              </a:spcBef>
              <a:spcAft>
                <a:spcPts val="0"/>
              </a:spcAft>
            </a:pPr>
            <a:r>
              <a:rPr lang="en-US" err="1"/>
              <a:t>Người</a:t>
            </a:r>
            <a:r>
              <a:rPr lang="en-US"/>
              <a:t> </a:t>
            </a:r>
            <a:r>
              <a:rPr lang="en-US" err="1"/>
              <a:t>dùng</a:t>
            </a:r>
            <a:r>
              <a:rPr lang="en-US"/>
              <a:t> </a:t>
            </a:r>
            <a:r>
              <a:rPr lang="en-US" err="1"/>
              <a:t>có</a:t>
            </a:r>
            <a:r>
              <a:rPr lang="en-US"/>
              <a:t> </a:t>
            </a:r>
            <a:r>
              <a:rPr lang="en-US" err="1"/>
              <a:t>thể</a:t>
            </a:r>
            <a:r>
              <a:rPr lang="en-US"/>
              <a:t> </a:t>
            </a:r>
            <a:r>
              <a:rPr lang="en-US" err="1"/>
              <a:t>giao</a:t>
            </a:r>
            <a:r>
              <a:rPr lang="en-US"/>
              <a:t> </a:t>
            </a:r>
            <a:r>
              <a:rPr lang="en-US" err="1"/>
              <a:t>tiếp</a:t>
            </a:r>
            <a:r>
              <a:rPr lang="en-US"/>
              <a:t> real-time </a:t>
            </a:r>
            <a:r>
              <a:rPr lang="en-US" err="1"/>
              <a:t>với</a:t>
            </a:r>
            <a:r>
              <a:rPr lang="en-US"/>
              <a:t> </a:t>
            </a:r>
            <a:r>
              <a:rPr lang="en-US" err="1"/>
              <a:t>nhau</a:t>
            </a:r>
            <a:r>
              <a:rPr lang="en-US"/>
              <a:t> </a:t>
            </a:r>
            <a:r>
              <a:rPr lang="en-US" err="1"/>
              <a:t>như</a:t>
            </a:r>
            <a:r>
              <a:rPr lang="en-US"/>
              <a:t>: </a:t>
            </a:r>
            <a:r>
              <a:rPr lang="en-US" err="1"/>
              <a:t>gửi</a:t>
            </a:r>
            <a:r>
              <a:rPr lang="en-US"/>
              <a:t> tin </a:t>
            </a:r>
            <a:r>
              <a:rPr lang="en-US" err="1"/>
              <a:t>nhắn</a:t>
            </a:r>
            <a:r>
              <a:rPr lang="en-US"/>
              <a:t> </a:t>
            </a:r>
            <a:r>
              <a:rPr lang="en-US" err="1"/>
              <a:t>cho</a:t>
            </a:r>
            <a:r>
              <a:rPr lang="en-US"/>
              <a:t> </a:t>
            </a:r>
            <a:r>
              <a:rPr lang="en-US" err="1"/>
              <a:t>nhau</a:t>
            </a:r>
            <a:r>
              <a:rPr lang="en-US"/>
              <a:t>, </a:t>
            </a:r>
            <a:r>
              <a:rPr lang="en-US" err="1"/>
              <a:t>gọi</a:t>
            </a:r>
            <a:r>
              <a:rPr lang="en-US"/>
              <a:t> </a:t>
            </a:r>
            <a:r>
              <a:rPr lang="en-US" err="1"/>
              <a:t>điện</a:t>
            </a:r>
            <a:r>
              <a:rPr lang="en-US"/>
              <a:t> </a:t>
            </a:r>
            <a:r>
              <a:rPr lang="en-US" err="1"/>
              <a:t>cho</a:t>
            </a:r>
            <a:r>
              <a:rPr lang="en-US"/>
              <a:t> </a:t>
            </a:r>
            <a:r>
              <a:rPr lang="en-US" err="1"/>
              <a:t>nhau</a:t>
            </a:r>
            <a:r>
              <a:rPr lang="en-US"/>
              <a:t> (</a:t>
            </a:r>
            <a:r>
              <a:rPr lang="en-US" err="1"/>
              <a:t>gọi</a:t>
            </a:r>
            <a:r>
              <a:rPr lang="en-US"/>
              <a:t> </a:t>
            </a:r>
            <a:r>
              <a:rPr lang="en-US" err="1"/>
              <a:t>thoại</a:t>
            </a:r>
            <a:r>
              <a:rPr lang="en-US"/>
              <a:t> </a:t>
            </a:r>
            <a:r>
              <a:rPr lang="en-US" err="1"/>
              <a:t>và</a:t>
            </a:r>
            <a:r>
              <a:rPr lang="en-US"/>
              <a:t> </a:t>
            </a:r>
            <a:r>
              <a:rPr lang="en-US" err="1"/>
              <a:t>gọi</a:t>
            </a:r>
            <a:r>
              <a:rPr lang="en-US"/>
              <a:t> video)</a:t>
            </a:r>
          </a:p>
          <a:p>
            <a:pPr marL="171450" lvl="0" indent="-171450" algn="l" rtl="0">
              <a:spcBef>
                <a:spcPts val="0"/>
              </a:spcBef>
              <a:spcAft>
                <a:spcPts val="0"/>
              </a:spcAft>
            </a:pPr>
            <a:r>
              <a:rPr lang="en-US" err="1"/>
              <a:t>Xác</a:t>
            </a:r>
            <a:r>
              <a:rPr lang="en-US"/>
              <a:t> </a:t>
            </a:r>
            <a:r>
              <a:rPr lang="en-US" err="1"/>
              <a:t>thực</a:t>
            </a:r>
            <a:r>
              <a:rPr lang="en-US"/>
              <a:t> </a:t>
            </a:r>
            <a:r>
              <a:rPr lang="en-US" err="1"/>
              <a:t>người</a:t>
            </a:r>
            <a:r>
              <a:rPr lang="en-US"/>
              <a:t> </a:t>
            </a:r>
            <a:r>
              <a:rPr lang="en-US" err="1"/>
              <a:t>dùng</a:t>
            </a:r>
            <a:r>
              <a:rPr lang="en-US"/>
              <a:t>: </a:t>
            </a:r>
            <a:r>
              <a:rPr lang="en-US" err="1"/>
              <a:t>bảo</a:t>
            </a:r>
            <a:r>
              <a:rPr lang="en-US"/>
              <a:t> </a:t>
            </a:r>
            <a:r>
              <a:rPr lang="en-US" err="1"/>
              <a:t>mật</a:t>
            </a:r>
            <a:r>
              <a:rPr lang="en-US"/>
              <a:t> </a:t>
            </a:r>
            <a:r>
              <a:rPr lang="en-US" err="1"/>
              <a:t>thông</a:t>
            </a:r>
            <a:r>
              <a:rPr lang="en-US"/>
              <a:t> tin </a:t>
            </a:r>
            <a:r>
              <a:rPr lang="en-US" err="1"/>
              <a:t>người</a:t>
            </a:r>
            <a:r>
              <a:rPr lang="en-US"/>
              <a:t> </a:t>
            </a:r>
            <a:r>
              <a:rPr lang="en-US" err="1"/>
              <a:t>dùng</a:t>
            </a:r>
            <a:r>
              <a:rPr lang="en-US"/>
              <a:t>, </a:t>
            </a:r>
            <a:r>
              <a:rPr lang="en-US" err="1"/>
              <a:t>cũng</a:t>
            </a:r>
            <a:r>
              <a:rPr lang="en-US"/>
              <a:t> </a:t>
            </a:r>
            <a:r>
              <a:rPr lang="en-US" err="1"/>
              <a:t>như</a:t>
            </a:r>
            <a:r>
              <a:rPr lang="en-US"/>
              <a:t> </a:t>
            </a:r>
            <a:r>
              <a:rPr lang="en-US" err="1"/>
              <a:t>là</a:t>
            </a:r>
            <a:r>
              <a:rPr lang="en-US"/>
              <a:t> </a:t>
            </a:r>
            <a:r>
              <a:rPr lang="en-US" err="1"/>
              <a:t>có</a:t>
            </a:r>
            <a:r>
              <a:rPr lang="en-US"/>
              <a:t> </a:t>
            </a:r>
            <a:r>
              <a:rPr lang="en-US" err="1"/>
              <a:t>xác</a:t>
            </a:r>
            <a:r>
              <a:rPr lang="en-US"/>
              <a:t> </a:t>
            </a:r>
            <a:r>
              <a:rPr lang="en-US" err="1"/>
              <a:t>thực</a:t>
            </a:r>
            <a:r>
              <a:rPr lang="en-US"/>
              <a:t> qua mail </a:t>
            </a:r>
            <a:r>
              <a:rPr lang="en-US" err="1"/>
              <a:t>khi</a:t>
            </a:r>
            <a:r>
              <a:rPr lang="en-US"/>
              <a:t> </a:t>
            </a:r>
            <a:r>
              <a:rPr lang="en-US" err="1"/>
              <a:t>đăng</a:t>
            </a:r>
            <a:r>
              <a:rPr lang="en-US"/>
              <a:t> </a:t>
            </a:r>
            <a:r>
              <a:rPr lang="en-US" err="1"/>
              <a:t>ký</a:t>
            </a:r>
            <a:r>
              <a:rPr lang="en-US"/>
              <a:t> </a:t>
            </a:r>
            <a:r>
              <a:rPr lang="en-US" err="1"/>
              <a:t>tài</a:t>
            </a:r>
            <a:r>
              <a:rPr lang="en-US"/>
              <a:t> </a:t>
            </a:r>
            <a:r>
              <a:rPr lang="en-US" err="1"/>
              <a:t>khoản</a:t>
            </a:r>
            <a:r>
              <a:rPr lang="en-US"/>
              <a:t> </a:t>
            </a:r>
            <a:r>
              <a:rPr lang="en-US" err="1"/>
              <a:t>mới</a:t>
            </a:r>
            <a:r>
              <a:rPr lang="en-US"/>
              <a:t> </a:t>
            </a:r>
            <a:r>
              <a:rPr lang="en-US" err="1"/>
              <a:t>và</a:t>
            </a:r>
            <a:r>
              <a:rPr lang="en-US"/>
              <a:t> </a:t>
            </a:r>
            <a:r>
              <a:rPr lang="en-US" err="1"/>
              <a:t>đổi</a:t>
            </a:r>
            <a:r>
              <a:rPr lang="en-US"/>
              <a:t> </a:t>
            </a:r>
            <a:r>
              <a:rPr lang="en-US" err="1"/>
              <a:t>mật</a:t>
            </a:r>
            <a:r>
              <a:rPr lang="en-US"/>
              <a:t> </a:t>
            </a:r>
            <a:r>
              <a:rPr lang="en-US" err="1"/>
              <a:t>khẩu</a:t>
            </a:r>
            <a:r>
              <a:rPr lang="en-US"/>
              <a:t>.</a:t>
            </a:r>
          </a:p>
          <a:p>
            <a:pPr marL="171450" lvl="0" indent="-171450" algn="l" rtl="0">
              <a:spcBef>
                <a:spcPts val="0"/>
              </a:spcBef>
              <a:spcAft>
                <a:spcPts val="0"/>
              </a:spcAft>
            </a:pPr>
            <a:r>
              <a:rPr lang="en-US" err="1"/>
              <a:t>Sử</a:t>
            </a:r>
            <a:r>
              <a:rPr lang="en-US"/>
              <a:t> </a:t>
            </a:r>
            <a:r>
              <a:rPr lang="en-US" err="1"/>
              <a:t>dụng</a:t>
            </a:r>
            <a:r>
              <a:rPr lang="en-US"/>
              <a:t> Machine Learning </a:t>
            </a:r>
            <a:r>
              <a:rPr lang="en-US" err="1"/>
              <a:t>để</a:t>
            </a:r>
            <a:r>
              <a:rPr lang="en-US"/>
              <a:t> </a:t>
            </a:r>
            <a:r>
              <a:rPr lang="en-US" err="1"/>
              <a:t>xây</a:t>
            </a:r>
            <a:r>
              <a:rPr lang="en-US"/>
              <a:t> </a:t>
            </a:r>
            <a:r>
              <a:rPr lang="en-US" err="1"/>
              <a:t>dựng</a:t>
            </a:r>
            <a:r>
              <a:rPr lang="en-US"/>
              <a:t> </a:t>
            </a:r>
            <a:r>
              <a:rPr lang="en-US" err="1"/>
              <a:t>dịch</a:t>
            </a:r>
            <a:r>
              <a:rPr lang="en-US"/>
              <a:t> </a:t>
            </a:r>
            <a:r>
              <a:rPr lang="en-US" err="1"/>
              <a:t>vụ</a:t>
            </a:r>
            <a:r>
              <a:rPr lang="en-US"/>
              <a:t> detect </a:t>
            </a:r>
            <a:r>
              <a:rPr lang="en-US" err="1"/>
              <a:t>các</a:t>
            </a:r>
            <a:r>
              <a:rPr lang="en-US"/>
              <a:t> </a:t>
            </a:r>
            <a:r>
              <a:rPr lang="en-US" err="1"/>
              <a:t>hình</a:t>
            </a:r>
            <a:r>
              <a:rPr lang="en-US"/>
              <a:t> </a:t>
            </a:r>
            <a:r>
              <a:rPr lang="en-US" err="1"/>
              <a:t>ảnh</a:t>
            </a:r>
            <a:r>
              <a:rPr lang="en-US"/>
              <a:t> “</a:t>
            </a:r>
            <a:r>
              <a:rPr lang="en-US" err="1"/>
              <a:t>xấu</a:t>
            </a:r>
            <a:r>
              <a:rPr lang="en-US"/>
              <a:t>”, </a:t>
            </a:r>
            <a:r>
              <a:rPr lang="en-US" err="1"/>
              <a:t>nhạy</a:t>
            </a:r>
            <a:r>
              <a:rPr lang="en-US"/>
              <a:t> </a:t>
            </a:r>
            <a:r>
              <a:rPr lang="en-US" err="1"/>
              <a:t>cảm</a:t>
            </a:r>
            <a:r>
              <a:rPr lang="en-US"/>
              <a:t>, </a:t>
            </a:r>
            <a:r>
              <a:rPr lang="en-US" err="1"/>
              <a:t>không</a:t>
            </a:r>
            <a:r>
              <a:rPr lang="en-US"/>
              <a:t> </a:t>
            </a:r>
            <a:r>
              <a:rPr lang="en-US" err="1"/>
              <a:t>phù</a:t>
            </a:r>
            <a:r>
              <a:rPr lang="en-US"/>
              <a:t> </a:t>
            </a:r>
            <a:r>
              <a:rPr lang="en-US" err="1"/>
              <a:t>hợp</a:t>
            </a:r>
            <a:r>
              <a:rPr lang="en-US"/>
              <a:t> </a:t>
            </a:r>
            <a:r>
              <a:rPr lang="en-US" err="1"/>
              <a:t>với</a:t>
            </a:r>
            <a:r>
              <a:rPr lang="en-US"/>
              <a:t> </a:t>
            </a:r>
            <a:r>
              <a:rPr lang="en-US" err="1"/>
              <a:t>chuẩn</a:t>
            </a:r>
            <a:r>
              <a:rPr lang="en-US"/>
              <a:t> </a:t>
            </a:r>
            <a:r>
              <a:rPr lang="en-US" err="1"/>
              <a:t>mực</a:t>
            </a:r>
            <a:r>
              <a:rPr lang="en-US"/>
              <a:t> </a:t>
            </a:r>
            <a:r>
              <a:rPr lang="en-US" err="1"/>
              <a:t>xã</a:t>
            </a:r>
            <a:r>
              <a:rPr lang="en-US"/>
              <a:t> </a:t>
            </a:r>
            <a:r>
              <a:rPr lang="en-US" err="1"/>
              <a:t>hội</a:t>
            </a:r>
            <a:r>
              <a:rPr lang="en-US"/>
              <a:t>.</a:t>
            </a:r>
          </a:p>
          <a:p>
            <a:pPr marL="171450" lvl="0" indent="-171450" algn="l" rtl="0">
              <a:spcBef>
                <a:spcPts val="0"/>
              </a:spcBef>
              <a:spcAft>
                <a:spcPts val="0"/>
              </a:spcAft>
            </a:pPr>
            <a:r>
              <a:rPr lang="en-US" err="1"/>
              <a:t>Hơn</a:t>
            </a:r>
            <a:r>
              <a:rPr lang="en-US"/>
              <a:t> </a:t>
            </a:r>
            <a:r>
              <a:rPr lang="en-US" err="1"/>
              <a:t>thế</a:t>
            </a:r>
            <a:r>
              <a:rPr lang="en-US"/>
              <a:t> </a:t>
            </a:r>
            <a:r>
              <a:rPr lang="en-US" err="1"/>
              <a:t>nữa</a:t>
            </a:r>
            <a:r>
              <a:rPr lang="en-US"/>
              <a:t>, </a:t>
            </a:r>
            <a:r>
              <a:rPr lang="en-US" err="1"/>
              <a:t>người</a:t>
            </a:r>
            <a:r>
              <a:rPr lang="en-US"/>
              <a:t> </a:t>
            </a:r>
            <a:r>
              <a:rPr lang="en-US" err="1"/>
              <a:t>dùng</a:t>
            </a:r>
            <a:r>
              <a:rPr lang="en-US"/>
              <a:t> </a:t>
            </a:r>
            <a:r>
              <a:rPr lang="en-US" err="1"/>
              <a:t>có</a:t>
            </a:r>
            <a:r>
              <a:rPr lang="en-US"/>
              <a:t> </a:t>
            </a:r>
            <a:r>
              <a:rPr lang="en-US" err="1"/>
              <a:t>thể</a:t>
            </a:r>
            <a:r>
              <a:rPr lang="en-US"/>
              <a:t> </a:t>
            </a:r>
            <a:r>
              <a:rPr lang="en-US" err="1"/>
              <a:t>nhận</a:t>
            </a:r>
            <a:r>
              <a:rPr lang="en-US"/>
              <a:t> </a:t>
            </a:r>
            <a:r>
              <a:rPr lang="en-US" err="1"/>
              <a:t>được</a:t>
            </a:r>
            <a:r>
              <a:rPr lang="en-US"/>
              <a:t> </a:t>
            </a:r>
            <a:r>
              <a:rPr lang="en-US" err="1"/>
              <a:t>các</a:t>
            </a:r>
            <a:r>
              <a:rPr lang="en-US"/>
              <a:t> </a:t>
            </a:r>
            <a:r>
              <a:rPr lang="en-US" err="1"/>
              <a:t>thông</a:t>
            </a:r>
            <a:r>
              <a:rPr lang="en-US"/>
              <a:t> </a:t>
            </a:r>
            <a:r>
              <a:rPr lang="en-US" err="1"/>
              <a:t>báo</a:t>
            </a:r>
            <a:r>
              <a:rPr lang="en-US"/>
              <a:t> </a:t>
            </a:r>
            <a:r>
              <a:rPr lang="en-US" err="1"/>
              <a:t>tương</a:t>
            </a:r>
            <a:r>
              <a:rPr lang="en-US"/>
              <a:t> </a:t>
            </a:r>
            <a:r>
              <a:rPr lang="en-US" err="1"/>
              <a:t>tác</a:t>
            </a:r>
            <a:r>
              <a:rPr lang="en-US"/>
              <a:t> </a:t>
            </a:r>
            <a:r>
              <a:rPr lang="en-US" err="1"/>
              <a:t>từ</a:t>
            </a:r>
            <a:r>
              <a:rPr lang="en-US"/>
              <a:t> </a:t>
            </a:r>
            <a:r>
              <a:rPr lang="en-US" err="1"/>
              <a:t>những</a:t>
            </a:r>
            <a:r>
              <a:rPr lang="en-US"/>
              <a:t> </a:t>
            </a:r>
            <a:r>
              <a:rPr lang="en-US" err="1"/>
              <a:t>người</a:t>
            </a:r>
            <a:r>
              <a:rPr lang="en-US"/>
              <a:t> </a:t>
            </a:r>
            <a:r>
              <a:rPr lang="en-US" err="1"/>
              <a:t>dùng</a:t>
            </a:r>
            <a:r>
              <a:rPr lang="en-US"/>
              <a:t> </a:t>
            </a:r>
            <a:r>
              <a:rPr lang="en-US" err="1"/>
              <a:t>khác</a:t>
            </a:r>
            <a:r>
              <a:rPr lang="en-US"/>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72f5ae18f0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72f5ae18f0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731be7e226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731be7e22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32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3581382" y="-968401"/>
            <a:ext cx="7534148" cy="8142117"/>
            <a:chOff x="3329550" y="-80475"/>
            <a:chExt cx="4897392" cy="5292587"/>
          </a:xfrm>
        </p:grpSpPr>
        <p:sp>
          <p:nvSpPr>
            <p:cNvPr id="16" name="Google Shape;16;p3"/>
            <p:cNvSpPr/>
            <p:nvPr/>
          </p:nvSpPr>
          <p:spPr>
            <a:xfrm>
              <a:off x="3401850" y="-79030"/>
              <a:ext cx="3039479" cy="5291142"/>
            </a:xfrm>
            <a:custGeom>
              <a:avLst/>
              <a:gdLst/>
              <a:ahLst/>
              <a:cxnLst/>
              <a:rect l="l" t="t" r="r" b="b"/>
              <a:pathLst>
                <a:path w="105145" h="183037" extrusionOk="0">
                  <a:moveTo>
                    <a:pt x="30077" y="1"/>
                  </a:moveTo>
                  <a:cubicBezTo>
                    <a:pt x="25872" y="1"/>
                    <a:pt x="20405" y="3548"/>
                    <a:pt x="17729" y="6567"/>
                  </a:cubicBezTo>
                  <a:cubicBezTo>
                    <a:pt x="15657" y="8901"/>
                    <a:pt x="14323" y="11794"/>
                    <a:pt x="13145" y="14676"/>
                  </a:cubicBezTo>
                  <a:cubicBezTo>
                    <a:pt x="10930" y="20141"/>
                    <a:pt x="9180" y="25891"/>
                    <a:pt x="9085" y="31785"/>
                  </a:cubicBezTo>
                  <a:cubicBezTo>
                    <a:pt x="8870" y="43774"/>
                    <a:pt x="15728" y="55276"/>
                    <a:pt x="25527" y="62217"/>
                  </a:cubicBezTo>
                  <a:cubicBezTo>
                    <a:pt x="32814" y="67384"/>
                    <a:pt x="42017" y="70659"/>
                    <a:pt x="46661" y="78291"/>
                  </a:cubicBezTo>
                  <a:cubicBezTo>
                    <a:pt x="51078" y="85553"/>
                    <a:pt x="49721" y="95805"/>
                    <a:pt x="43577" y="101674"/>
                  </a:cubicBezTo>
                  <a:cubicBezTo>
                    <a:pt x="38767" y="106234"/>
                    <a:pt x="32016" y="107949"/>
                    <a:pt x="26003" y="110747"/>
                  </a:cubicBezTo>
                  <a:cubicBezTo>
                    <a:pt x="17681" y="114616"/>
                    <a:pt x="10418" y="120962"/>
                    <a:pt x="5965" y="128999"/>
                  </a:cubicBezTo>
                  <a:cubicBezTo>
                    <a:pt x="1524" y="137036"/>
                    <a:pt x="0" y="146751"/>
                    <a:pt x="2334" y="155633"/>
                  </a:cubicBezTo>
                  <a:cubicBezTo>
                    <a:pt x="3584" y="160372"/>
                    <a:pt x="5870" y="164754"/>
                    <a:pt x="8311" y="169004"/>
                  </a:cubicBezTo>
                  <a:cubicBezTo>
                    <a:pt x="10751" y="173255"/>
                    <a:pt x="13526" y="177588"/>
                    <a:pt x="17776" y="180053"/>
                  </a:cubicBezTo>
                  <a:cubicBezTo>
                    <a:pt x="21646" y="182315"/>
                    <a:pt x="26289" y="182768"/>
                    <a:pt x="30766" y="182934"/>
                  </a:cubicBezTo>
                  <a:cubicBezTo>
                    <a:pt x="32728" y="183010"/>
                    <a:pt x="34692" y="183036"/>
                    <a:pt x="36657" y="183036"/>
                  </a:cubicBezTo>
                  <a:cubicBezTo>
                    <a:pt x="39331" y="183036"/>
                    <a:pt x="42008" y="182987"/>
                    <a:pt x="44684" y="182946"/>
                  </a:cubicBezTo>
                  <a:cubicBezTo>
                    <a:pt x="47863" y="182887"/>
                    <a:pt x="51268" y="182780"/>
                    <a:pt x="53912" y="180982"/>
                  </a:cubicBezTo>
                  <a:cubicBezTo>
                    <a:pt x="56471" y="179243"/>
                    <a:pt x="57853" y="176183"/>
                    <a:pt x="58519" y="173171"/>
                  </a:cubicBezTo>
                  <a:cubicBezTo>
                    <a:pt x="59746" y="167611"/>
                    <a:pt x="58936" y="161634"/>
                    <a:pt x="56269" y="156598"/>
                  </a:cubicBezTo>
                  <a:cubicBezTo>
                    <a:pt x="54900" y="154002"/>
                    <a:pt x="53031" y="151621"/>
                    <a:pt x="52161" y="148799"/>
                  </a:cubicBezTo>
                  <a:cubicBezTo>
                    <a:pt x="50256" y="142584"/>
                    <a:pt x="53733" y="135988"/>
                    <a:pt x="57793" y="130904"/>
                  </a:cubicBezTo>
                  <a:cubicBezTo>
                    <a:pt x="62722" y="124713"/>
                    <a:pt x="68735" y="119391"/>
                    <a:pt x="75462" y="115247"/>
                  </a:cubicBezTo>
                  <a:cubicBezTo>
                    <a:pt x="79808" y="112569"/>
                    <a:pt x="84463" y="110366"/>
                    <a:pt x="88583" y="107354"/>
                  </a:cubicBezTo>
                  <a:cubicBezTo>
                    <a:pt x="97465" y="100865"/>
                    <a:pt x="103537" y="90494"/>
                    <a:pt x="104347" y="79517"/>
                  </a:cubicBezTo>
                  <a:cubicBezTo>
                    <a:pt x="105144" y="68551"/>
                    <a:pt x="100525" y="57216"/>
                    <a:pt x="91964" y="50287"/>
                  </a:cubicBezTo>
                  <a:cubicBezTo>
                    <a:pt x="88059" y="47144"/>
                    <a:pt x="83463" y="44929"/>
                    <a:pt x="78760" y="43167"/>
                  </a:cubicBezTo>
                  <a:cubicBezTo>
                    <a:pt x="73093" y="41036"/>
                    <a:pt x="67163" y="39500"/>
                    <a:pt x="61139" y="38929"/>
                  </a:cubicBezTo>
                  <a:cubicBezTo>
                    <a:pt x="56257" y="38452"/>
                    <a:pt x="51304" y="38595"/>
                    <a:pt x="46530" y="37476"/>
                  </a:cubicBezTo>
                  <a:cubicBezTo>
                    <a:pt x="41208" y="36226"/>
                    <a:pt x="36267" y="33428"/>
                    <a:pt x="32480" y="29487"/>
                  </a:cubicBezTo>
                  <a:cubicBezTo>
                    <a:pt x="27885" y="24701"/>
                    <a:pt x="25003" y="18069"/>
                    <a:pt x="25527" y="11461"/>
                  </a:cubicBezTo>
                  <a:cubicBezTo>
                    <a:pt x="25872" y="7115"/>
                    <a:pt x="27801" y="3281"/>
                    <a:pt x="30587" y="19"/>
                  </a:cubicBezTo>
                  <a:cubicBezTo>
                    <a:pt x="30420" y="7"/>
                    <a:pt x="30249" y="1"/>
                    <a:pt x="30077" y="1"/>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912829" y="1595279"/>
              <a:ext cx="802993" cy="1182548"/>
            </a:xfrm>
            <a:custGeom>
              <a:avLst/>
              <a:gdLst/>
              <a:ahLst/>
              <a:cxnLst/>
              <a:rect l="l" t="t" r="r" b="b"/>
              <a:pathLst>
                <a:path w="27778" h="40908" extrusionOk="0">
                  <a:moveTo>
                    <a:pt x="929" y="1"/>
                  </a:moveTo>
                  <a:cubicBezTo>
                    <a:pt x="929" y="1"/>
                    <a:pt x="1" y="1942"/>
                    <a:pt x="2894" y="15086"/>
                  </a:cubicBezTo>
                  <a:cubicBezTo>
                    <a:pt x="5894" y="28004"/>
                    <a:pt x="17824" y="36910"/>
                    <a:pt x="23480" y="40494"/>
                  </a:cubicBezTo>
                  <a:cubicBezTo>
                    <a:pt x="23930" y="40778"/>
                    <a:pt x="24420" y="40908"/>
                    <a:pt x="24899" y="40908"/>
                  </a:cubicBezTo>
                  <a:cubicBezTo>
                    <a:pt x="26269" y="40908"/>
                    <a:pt x="27552" y="39850"/>
                    <a:pt x="27587" y="38315"/>
                  </a:cubicBezTo>
                  <a:cubicBezTo>
                    <a:pt x="27778" y="30814"/>
                    <a:pt x="21515" y="17706"/>
                    <a:pt x="15467" y="11217"/>
                  </a:cubicBezTo>
                  <a:cubicBezTo>
                    <a:pt x="8145" y="3347"/>
                    <a:pt x="930" y="1"/>
                    <a:pt x="929"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940032" y="1595279"/>
              <a:ext cx="723497" cy="1174049"/>
            </a:xfrm>
            <a:custGeom>
              <a:avLst/>
              <a:gdLst/>
              <a:ahLst/>
              <a:cxnLst/>
              <a:rect l="l" t="t" r="r" b="b"/>
              <a:pathLst>
                <a:path w="25028" h="40614" extrusionOk="0">
                  <a:moveTo>
                    <a:pt x="0" y="1"/>
                  </a:moveTo>
                  <a:cubicBezTo>
                    <a:pt x="1" y="2"/>
                    <a:pt x="370" y="656"/>
                    <a:pt x="1048" y="1751"/>
                  </a:cubicBezTo>
                  <a:cubicBezTo>
                    <a:pt x="1381" y="2323"/>
                    <a:pt x="1786" y="2989"/>
                    <a:pt x="2250" y="3775"/>
                  </a:cubicBezTo>
                  <a:cubicBezTo>
                    <a:pt x="2703" y="4549"/>
                    <a:pt x="3227" y="5442"/>
                    <a:pt x="3810" y="6395"/>
                  </a:cubicBezTo>
                  <a:cubicBezTo>
                    <a:pt x="4394" y="7347"/>
                    <a:pt x="5013" y="8395"/>
                    <a:pt x="5668" y="9490"/>
                  </a:cubicBezTo>
                  <a:cubicBezTo>
                    <a:pt x="6322" y="10597"/>
                    <a:pt x="7025" y="11752"/>
                    <a:pt x="7751" y="12943"/>
                  </a:cubicBezTo>
                  <a:cubicBezTo>
                    <a:pt x="8489" y="14134"/>
                    <a:pt x="9239" y="15372"/>
                    <a:pt x="10001" y="16622"/>
                  </a:cubicBezTo>
                  <a:cubicBezTo>
                    <a:pt x="10763" y="17872"/>
                    <a:pt x="11549" y="19146"/>
                    <a:pt x="12323" y="20420"/>
                  </a:cubicBezTo>
                  <a:cubicBezTo>
                    <a:pt x="13097" y="21682"/>
                    <a:pt x="13883" y="22944"/>
                    <a:pt x="14657" y="24194"/>
                  </a:cubicBezTo>
                  <a:cubicBezTo>
                    <a:pt x="15431" y="25445"/>
                    <a:pt x="16193" y="26671"/>
                    <a:pt x="16931" y="27862"/>
                  </a:cubicBezTo>
                  <a:cubicBezTo>
                    <a:pt x="18419" y="30243"/>
                    <a:pt x="19824" y="32445"/>
                    <a:pt x="21015" y="34327"/>
                  </a:cubicBezTo>
                  <a:cubicBezTo>
                    <a:pt x="21610" y="35279"/>
                    <a:pt x="22158" y="36148"/>
                    <a:pt x="22646" y="36910"/>
                  </a:cubicBezTo>
                  <a:cubicBezTo>
                    <a:pt x="23146" y="37660"/>
                    <a:pt x="23563" y="38339"/>
                    <a:pt x="23920" y="38887"/>
                  </a:cubicBezTo>
                  <a:cubicBezTo>
                    <a:pt x="24634" y="39982"/>
                    <a:pt x="25027" y="40613"/>
                    <a:pt x="25027" y="40613"/>
                  </a:cubicBezTo>
                  <a:cubicBezTo>
                    <a:pt x="25027" y="40613"/>
                    <a:pt x="24646" y="39970"/>
                    <a:pt x="23991" y="38839"/>
                  </a:cubicBezTo>
                  <a:cubicBezTo>
                    <a:pt x="23646" y="38279"/>
                    <a:pt x="23241" y="37601"/>
                    <a:pt x="22789" y="36815"/>
                  </a:cubicBezTo>
                  <a:cubicBezTo>
                    <a:pt x="22324" y="36041"/>
                    <a:pt x="21801" y="35148"/>
                    <a:pt x="21217" y="34196"/>
                  </a:cubicBezTo>
                  <a:cubicBezTo>
                    <a:pt x="20062" y="32279"/>
                    <a:pt x="18741" y="30040"/>
                    <a:pt x="17276" y="27647"/>
                  </a:cubicBezTo>
                  <a:cubicBezTo>
                    <a:pt x="16550" y="26457"/>
                    <a:pt x="15788" y="25218"/>
                    <a:pt x="15038" y="23968"/>
                  </a:cubicBezTo>
                  <a:cubicBezTo>
                    <a:pt x="14276" y="22718"/>
                    <a:pt x="13478" y="21444"/>
                    <a:pt x="12716" y="20182"/>
                  </a:cubicBezTo>
                  <a:cubicBezTo>
                    <a:pt x="11942" y="18908"/>
                    <a:pt x="11144" y="17646"/>
                    <a:pt x="10371" y="16396"/>
                  </a:cubicBezTo>
                  <a:cubicBezTo>
                    <a:pt x="9597" y="15146"/>
                    <a:pt x="8847" y="13931"/>
                    <a:pt x="8096" y="12741"/>
                  </a:cubicBezTo>
                  <a:cubicBezTo>
                    <a:pt x="7370" y="11562"/>
                    <a:pt x="6632" y="10419"/>
                    <a:pt x="5953" y="9324"/>
                  </a:cubicBezTo>
                  <a:cubicBezTo>
                    <a:pt x="5275" y="8240"/>
                    <a:pt x="4620" y="7228"/>
                    <a:pt x="4024" y="6276"/>
                  </a:cubicBezTo>
                  <a:cubicBezTo>
                    <a:pt x="3429" y="5323"/>
                    <a:pt x="2870" y="4466"/>
                    <a:pt x="2381" y="3704"/>
                  </a:cubicBezTo>
                  <a:cubicBezTo>
                    <a:pt x="1893" y="2942"/>
                    <a:pt x="1477" y="2275"/>
                    <a:pt x="1119" y="1727"/>
                  </a:cubicBezTo>
                  <a:cubicBezTo>
                    <a:pt x="405" y="621"/>
                    <a:pt x="1" y="2"/>
                    <a:pt x="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5013690" y="1973196"/>
              <a:ext cx="176249" cy="38245"/>
            </a:xfrm>
            <a:custGeom>
              <a:avLst/>
              <a:gdLst/>
              <a:ahLst/>
              <a:cxnLst/>
              <a:rect l="l" t="t" r="r" b="b"/>
              <a:pathLst>
                <a:path w="6097" h="1323" extrusionOk="0">
                  <a:moveTo>
                    <a:pt x="0" y="1"/>
                  </a:moveTo>
                  <a:lnTo>
                    <a:pt x="0" y="1"/>
                  </a:lnTo>
                  <a:cubicBezTo>
                    <a:pt x="0" y="1"/>
                    <a:pt x="369" y="120"/>
                    <a:pt x="953" y="287"/>
                  </a:cubicBezTo>
                  <a:cubicBezTo>
                    <a:pt x="1238" y="370"/>
                    <a:pt x="1560" y="453"/>
                    <a:pt x="1917" y="537"/>
                  </a:cubicBezTo>
                  <a:cubicBezTo>
                    <a:pt x="2274" y="632"/>
                    <a:pt x="2643" y="703"/>
                    <a:pt x="3036" y="787"/>
                  </a:cubicBezTo>
                  <a:cubicBezTo>
                    <a:pt x="3215" y="834"/>
                    <a:pt x="3405" y="870"/>
                    <a:pt x="3596" y="918"/>
                  </a:cubicBezTo>
                  <a:cubicBezTo>
                    <a:pt x="3774" y="942"/>
                    <a:pt x="3977" y="989"/>
                    <a:pt x="4155" y="1013"/>
                  </a:cubicBezTo>
                  <a:cubicBezTo>
                    <a:pt x="4513" y="1084"/>
                    <a:pt x="4846" y="1144"/>
                    <a:pt x="5132" y="1192"/>
                  </a:cubicBezTo>
                  <a:cubicBezTo>
                    <a:pt x="5715" y="1287"/>
                    <a:pt x="6096" y="1323"/>
                    <a:pt x="6096" y="1323"/>
                  </a:cubicBezTo>
                  <a:cubicBezTo>
                    <a:pt x="6096" y="1323"/>
                    <a:pt x="5727" y="1204"/>
                    <a:pt x="5156" y="1061"/>
                  </a:cubicBezTo>
                  <a:cubicBezTo>
                    <a:pt x="4882" y="965"/>
                    <a:pt x="4548" y="894"/>
                    <a:pt x="4191" y="811"/>
                  </a:cubicBezTo>
                  <a:cubicBezTo>
                    <a:pt x="4013" y="763"/>
                    <a:pt x="3834" y="715"/>
                    <a:pt x="3643" y="668"/>
                  </a:cubicBezTo>
                  <a:cubicBezTo>
                    <a:pt x="3465" y="632"/>
                    <a:pt x="3274" y="584"/>
                    <a:pt x="3072" y="537"/>
                  </a:cubicBezTo>
                  <a:cubicBezTo>
                    <a:pt x="2691" y="465"/>
                    <a:pt x="2298" y="394"/>
                    <a:pt x="1941" y="322"/>
                  </a:cubicBezTo>
                  <a:cubicBezTo>
                    <a:pt x="1584" y="239"/>
                    <a:pt x="1250" y="180"/>
                    <a:pt x="965" y="144"/>
                  </a:cubicBezTo>
                  <a:cubicBezTo>
                    <a:pt x="381" y="49"/>
                    <a:pt x="0" y="1"/>
                    <a:pt x="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144818" y="2187984"/>
              <a:ext cx="176249" cy="38245"/>
            </a:xfrm>
            <a:custGeom>
              <a:avLst/>
              <a:gdLst/>
              <a:ahLst/>
              <a:cxnLst/>
              <a:rect l="l" t="t" r="r" b="b"/>
              <a:pathLst>
                <a:path w="6097" h="1323" extrusionOk="0">
                  <a:moveTo>
                    <a:pt x="0" y="0"/>
                  </a:moveTo>
                  <a:cubicBezTo>
                    <a:pt x="0" y="1"/>
                    <a:pt x="370" y="120"/>
                    <a:pt x="953" y="286"/>
                  </a:cubicBezTo>
                  <a:cubicBezTo>
                    <a:pt x="1239" y="370"/>
                    <a:pt x="1560" y="441"/>
                    <a:pt x="1917" y="536"/>
                  </a:cubicBezTo>
                  <a:cubicBezTo>
                    <a:pt x="2274" y="620"/>
                    <a:pt x="2655" y="703"/>
                    <a:pt x="3036" y="786"/>
                  </a:cubicBezTo>
                  <a:cubicBezTo>
                    <a:pt x="3215" y="834"/>
                    <a:pt x="3406" y="858"/>
                    <a:pt x="3608" y="905"/>
                  </a:cubicBezTo>
                  <a:cubicBezTo>
                    <a:pt x="3787" y="941"/>
                    <a:pt x="3977" y="977"/>
                    <a:pt x="4156" y="1013"/>
                  </a:cubicBezTo>
                  <a:cubicBezTo>
                    <a:pt x="4513" y="1084"/>
                    <a:pt x="4846" y="1143"/>
                    <a:pt x="5132" y="1191"/>
                  </a:cubicBezTo>
                  <a:cubicBezTo>
                    <a:pt x="5715" y="1274"/>
                    <a:pt x="6096" y="1322"/>
                    <a:pt x="6096" y="1322"/>
                  </a:cubicBezTo>
                  <a:cubicBezTo>
                    <a:pt x="6096" y="1322"/>
                    <a:pt x="5727" y="1203"/>
                    <a:pt x="5168" y="1060"/>
                  </a:cubicBezTo>
                  <a:cubicBezTo>
                    <a:pt x="4882" y="965"/>
                    <a:pt x="4549" y="893"/>
                    <a:pt x="4191" y="798"/>
                  </a:cubicBezTo>
                  <a:cubicBezTo>
                    <a:pt x="4013" y="762"/>
                    <a:pt x="3846" y="715"/>
                    <a:pt x="3644" y="667"/>
                  </a:cubicBezTo>
                  <a:cubicBezTo>
                    <a:pt x="3465" y="632"/>
                    <a:pt x="3275" y="584"/>
                    <a:pt x="3084" y="536"/>
                  </a:cubicBezTo>
                  <a:cubicBezTo>
                    <a:pt x="2691" y="465"/>
                    <a:pt x="2310" y="381"/>
                    <a:pt x="1953" y="310"/>
                  </a:cubicBezTo>
                  <a:cubicBezTo>
                    <a:pt x="1596" y="239"/>
                    <a:pt x="1251" y="179"/>
                    <a:pt x="965" y="131"/>
                  </a:cubicBezTo>
                  <a:cubicBezTo>
                    <a:pt x="382" y="48"/>
                    <a:pt x="1"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275599" y="2402744"/>
              <a:ext cx="176596" cy="38245"/>
            </a:xfrm>
            <a:custGeom>
              <a:avLst/>
              <a:gdLst/>
              <a:ahLst/>
              <a:cxnLst/>
              <a:rect l="l" t="t" r="r" b="b"/>
              <a:pathLst>
                <a:path w="6109" h="1323" extrusionOk="0">
                  <a:moveTo>
                    <a:pt x="1" y="1"/>
                  </a:moveTo>
                  <a:cubicBezTo>
                    <a:pt x="1" y="1"/>
                    <a:pt x="370" y="120"/>
                    <a:pt x="953" y="275"/>
                  </a:cubicBezTo>
                  <a:cubicBezTo>
                    <a:pt x="1239" y="370"/>
                    <a:pt x="1560" y="441"/>
                    <a:pt x="1918" y="537"/>
                  </a:cubicBezTo>
                  <a:cubicBezTo>
                    <a:pt x="2275" y="620"/>
                    <a:pt x="2656" y="692"/>
                    <a:pt x="3037" y="787"/>
                  </a:cubicBezTo>
                  <a:cubicBezTo>
                    <a:pt x="3215" y="834"/>
                    <a:pt x="3406" y="858"/>
                    <a:pt x="3608" y="906"/>
                  </a:cubicBezTo>
                  <a:cubicBezTo>
                    <a:pt x="3787" y="930"/>
                    <a:pt x="3977" y="977"/>
                    <a:pt x="4156" y="1013"/>
                  </a:cubicBezTo>
                  <a:cubicBezTo>
                    <a:pt x="4513" y="1084"/>
                    <a:pt x="4847" y="1144"/>
                    <a:pt x="5132" y="1192"/>
                  </a:cubicBezTo>
                  <a:cubicBezTo>
                    <a:pt x="5716" y="1275"/>
                    <a:pt x="6109" y="1323"/>
                    <a:pt x="6109" y="1323"/>
                  </a:cubicBezTo>
                  <a:cubicBezTo>
                    <a:pt x="6109" y="1323"/>
                    <a:pt x="5728" y="1203"/>
                    <a:pt x="5168" y="1061"/>
                  </a:cubicBezTo>
                  <a:cubicBezTo>
                    <a:pt x="4882" y="965"/>
                    <a:pt x="4549" y="894"/>
                    <a:pt x="4192" y="799"/>
                  </a:cubicBezTo>
                  <a:cubicBezTo>
                    <a:pt x="4025" y="763"/>
                    <a:pt x="3846" y="715"/>
                    <a:pt x="3644" y="668"/>
                  </a:cubicBezTo>
                  <a:cubicBezTo>
                    <a:pt x="3465" y="620"/>
                    <a:pt x="3275" y="572"/>
                    <a:pt x="3084" y="537"/>
                  </a:cubicBezTo>
                  <a:cubicBezTo>
                    <a:pt x="2692" y="465"/>
                    <a:pt x="2311" y="382"/>
                    <a:pt x="1953" y="311"/>
                  </a:cubicBezTo>
                  <a:cubicBezTo>
                    <a:pt x="1596" y="239"/>
                    <a:pt x="1251" y="180"/>
                    <a:pt x="965" y="132"/>
                  </a:cubicBezTo>
                  <a:cubicBezTo>
                    <a:pt x="382" y="37"/>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196101" y="1833482"/>
              <a:ext cx="46830" cy="175208"/>
            </a:xfrm>
            <a:custGeom>
              <a:avLst/>
              <a:gdLst/>
              <a:ahLst/>
              <a:cxnLst/>
              <a:rect l="l" t="t" r="r" b="b"/>
              <a:pathLst>
                <a:path w="1620" h="6061" extrusionOk="0">
                  <a:moveTo>
                    <a:pt x="1620" y="0"/>
                  </a:moveTo>
                  <a:cubicBezTo>
                    <a:pt x="1620" y="0"/>
                    <a:pt x="1477" y="357"/>
                    <a:pt x="1310" y="941"/>
                  </a:cubicBezTo>
                  <a:cubicBezTo>
                    <a:pt x="1215" y="1203"/>
                    <a:pt x="1120" y="1536"/>
                    <a:pt x="1012" y="1893"/>
                  </a:cubicBezTo>
                  <a:cubicBezTo>
                    <a:pt x="905" y="2227"/>
                    <a:pt x="798" y="2619"/>
                    <a:pt x="703" y="2989"/>
                  </a:cubicBezTo>
                  <a:cubicBezTo>
                    <a:pt x="655" y="3191"/>
                    <a:pt x="596" y="3370"/>
                    <a:pt x="548" y="3560"/>
                  </a:cubicBezTo>
                  <a:cubicBezTo>
                    <a:pt x="500" y="3751"/>
                    <a:pt x="465" y="3929"/>
                    <a:pt x="417" y="4108"/>
                  </a:cubicBezTo>
                  <a:cubicBezTo>
                    <a:pt x="322" y="4465"/>
                    <a:pt x="250" y="4810"/>
                    <a:pt x="191" y="5096"/>
                  </a:cubicBezTo>
                  <a:cubicBezTo>
                    <a:pt x="60" y="5667"/>
                    <a:pt x="0" y="6060"/>
                    <a:pt x="0" y="6060"/>
                  </a:cubicBezTo>
                  <a:cubicBezTo>
                    <a:pt x="0" y="6060"/>
                    <a:pt x="131" y="5703"/>
                    <a:pt x="310" y="5132"/>
                  </a:cubicBezTo>
                  <a:cubicBezTo>
                    <a:pt x="393" y="4870"/>
                    <a:pt x="500" y="4536"/>
                    <a:pt x="608" y="4179"/>
                  </a:cubicBezTo>
                  <a:cubicBezTo>
                    <a:pt x="667" y="4001"/>
                    <a:pt x="727" y="3810"/>
                    <a:pt x="774" y="3631"/>
                  </a:cubicBezTo>
                  <a:cubicBezTo>
                    <a:pt x="822" y="3441"/>
                    <a:pt x="870" y="3262"/>
                    <a:pt x="917" y="3072"/>
                  </a:cubicBezTo>
                  <a:cubicBezTo>
                    <a:pt x="1024" y="2679"/>
                    <a:pt x="1120" y="2310"/>
                    <a:pt x="1203" y="1953"/>
                  </a:cubicBezTo>
                  <a:cubicBezTo>
                    <a:pt x="1286" y="1595"/>
                    <a:pt x="1370" y="1250"/>
                    <a:pt x="1429" y="964"/>
                  </a:cubicBezTo>
                  <a:cubicBezTo>
                    <a:pt x="1560" y="393"/>
                    <a:pt x="1620" y="0"/>
                    <a:pt x="162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326882" y="2048242"/>
              <a:ext cx="46859" cy="175208"/>
            </a:xfrm>
            <a:custGeom>
              <a:avLst/>
              <a:gdLst/>
              <a:ahLst/>
              <a:cxnLst/>
              <a:rect l="l" t="t" r="r" b="b"/>
              <a:pathLst>
                <a:path w="1621" h="6061" extrusionOk="0">
                  <a:moveTo>
                    <a:pt x="1620" y="1"/>
                  </a:moveTo>
                  <a:cubicBezTo>
                    <a:pt x="1620" y="1"/>
                    <a:pt x="1489" y="370"/>
                    <a:pt x="1310" y="941"/>
                  </a:cubicBezTo>
                  <a:cubicBezTo>
                    <a:pt x="1215" y="1203"/>
                    <a:pt x="1120" y="1536"/>
                    <a:pt x="1013" y="1894"/>
                  </a:cubicBezTo>
                  <a:cubicBezTo>
                    <a:pt x="906" y="2227"/>
                    <a:pt x="799" y="2620"/>
                    <a:pt x="703" y="2989"/>
                  </a:cubicBezTo>
                  <a:cubicBezTo>
                    <a:pt x="656" y="3180"/>
                    <a:pt x="596" y="3358"/>
                    <a:pt x="548" y="3549"/>
                  </a:cubicBezTo>
                  <a:cubicBezTo>
                    <a:pt x="501" y="3751"/>
                    <a:pt x="465" y="3930"/>
                    <a:pt x="418" y="4108"/>
                  </a:cubicBezTo>
                  <a:cubicBezTo>
                    <a:pt x="322" y="4465"/>
                    <a:pt x="251" y="4811"/>
                    <a:pt x="191" y="5085"/>
                  </a:cubicBezTo>
                  <a:cubicBezTo>
                    <a:pt x="60" y="5668"/>
                    <a:pt x="1" y="6061"/>
                    <a:pt x="1" y="6061"/>
                  </a:cubicBezTo>
                  <a:cubicBezTo>
                    <a:pt x="1" y="6061"/>
                    <a:pt x="132" y="5704"/>
                    <a:pt x="310" y="5132"/>
                  </a:cubicBezTo>
                  <a:cubicBezTo>
                    <a:pt x="394" y="4870"/>
                    <a:pt x="501" y="4537"/>
                    <a:pt x="608" y="4180"/>
                  </a:cubicBezTo>
                  <a:cubicBezTo>
                    <a:pt x="668" y="4001"/>
                    <a:pt x="727" y="3811"/>
                    <a:pt x="775" y="3632"/>
                  </a:cubicBezTo>
                  <a:cubicBezTo>
                    <a:pt x="822" y="3441"/>
                    <a:pt x="870" y="3263"/>
                    <a:pt x="918" y="3060"/>
                  </a:cubicBezTo>
                  <a:cubicBezTo>
                    <a:pt x="1025" y="2679"/>
                    <a:pt x="1120" y="2310"/>
                    <a:pt x="1203" y="1953"/>
                  </a:cubicBezTo>
                  <a:cubicBezTo>
                    <a:pt x="1287" y="1596"/>
                    <a:pt x="1370" y="1251"/>
                    <a:pt x="1430" y="965"/>
                  </a:cubicBezTo>
                  <a:cubicBezTo>
                    <a:pt x="1560" y="382"/>
                    <a:pt x="1620" y="1"/>
                    <a:pt x="162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458039" y="2263030"/>
              <a:ext cx="46830" cy="174861"/>
            </a:xfrm>
            <a:custGeom>
              <a:avLst/>
              <a:gdLst/>
              <a:ahLst/>
              <a:cxnLst/>
              <a:rect l="l" t="t" r="r" b="b"/>
              <a:pathLst>
                <a:path w="1620" h="6049" extrusionOk="0">
                  <a:moveTo>
                    <a:pt x="1619" y="0"/>
                  </a:moveTo>
                  <a:lnTo>
                    <a:pt x="1619" y="0"/>
                  </a:lnTo>
                  <a:cubicBezTo>
                    <a:pt x="1619" y="0"/>
                    <a:pt x="1488" y="369"/>
                    <a:pt x="1310" y="929"/>
                  </a:cubicBezTo>
                  <a:cubicBezTo>
                    <a:pt x="1226" y="1203"/>
                    <a:pt x="1119" y="1524"/>
                    <a:pt x="1012" y="1881"/>
                  </a:cubicBezTo>
                  <a:cubicBezTo>
                    <a:pt x="905" y="2226"/>
                    <a:pt x="810" y="2619"/>
                    <a:pt x="703" y="2988"/>
                  </a:cubicBezTo>
                  <a:cubicBezTo>
                    <a:pt x="655" y="3179"/>
                    <a:pt x="595" y="3358"/>
                    <a:pt x="548" y="3548"/>
                  </a:cubicBezTo>
                  <a:cubicBezTo>
                    <a:pt x="512" y="3750"/>
                    <a:pt x="464" y="3917"/>
                    <a:pt x="417" y="4108"/>
                  </a:cubicBezTo>
                  <a:cubicBezTo>
                    <a:pt x="333" y="4453"/>
                    <a:pt x="250" y="4798"/>
                    <a:pt x="191" y="5084"/>
                  </a:cubicBezTo>
                  <a:cubicBezTo>
                    <a:pt x="60" y="5667"/>
                    <a:pt x="0" y="6048"/>
                    <a:pt x="0" y="6048"/>
                  </a:cubicBezTo>
                  <a:cubicBezTo>
                    <a:pt x="0" y="6048"/>
                    <a:pt x="131" y="5691"/>
                    <a:pt x="310" y="5132"/>
                  </a:cubicBezTo>
                  <a:cubicBezTo>
                    <a:pt x="405" y="4858"/>
                    <a:pt x="512" y="4536"/>
                    <a:pt x="607" y="4179"/>
                  </a:cubicBezTo>
                  <a:cubicBezTo>
                    <a:pt x="667" y="4001"/>
                    <a:pt x="726" y="3810"/>
                    <a:pt x="774" y="3620"/>
                  </a:cubicBezTo>
                  <a:cubicBezTo>
                    <a:pt x="822" y="3429"/>
                    <a:pt x="881" y="3250"/>
                    <a:pt x="917" y="3060"/>
                  </a:cubicBezTo>
                  <a:cubicBezTo>
                    <a:pt x="1024" y="2667"/>
                    <a:pt x="1119" y="2298"/>
                    <a:pt x="1203" y="1941"/>
                  </a:cubicBezTo>
                  <a:cubicBezTo>
                    <a:pt x="1298" y="1584"/>
                    <a:pt x="1369" y="1238"/>
                    <a:pt x="1429" y="964"/>
                  </a:cubicBezTo>
                  <a:cubicBezTo>
                    <a:pt x="1560" y="381"/>
                    <a:pt x="1619" y="0"/>
                    <a:pt x="1619"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329550" y="-40986"/>
              <a:ext cx="2252010" cy="4605167"/>
            </a:xfrm>
            <a:custGeom>
              <a:avLst/>
              <a:gdLst/>
              <a:ahLst/>
              <a:cxnLst/>
              <a:rect l="l" t="t" r="r" b="b"/>
              <a:pathLst>
                <a:path w="77904" h="159307" fill="none" extrusionOk="0">
                  <a:moveTo>
                    <a:pt x="21885" y="1"/>
                  </a:moveTo>
                  <a:cubicBezTo>
                    <a:pt x="17955" y="2453"/>
                    <a:pt x="1" y="32279"/>
                    <a:pt x="21111" y="47197"/>
                  </a:cubicBezTo>
                  <a:cubicBezTo>
                    <a:pt x="34755" y="56841"/>
                    <a:pt x="77903" y="67807"/>
                    <a:pt x="67295" y="86190"/>
                  </a:cubicBezTo>
                  <a:cubicBezTo>
                    <a:pt x="63497" y="92762"/>
                    <a:pt x="19444" y="108038"/>
                    <a:pt x="7490" y="128040"/>
                  </a:cubicBezTo>
                  <a:cubicBezTo>
                    <a:pt x="1930" y="137339"/>
                    <a:pt x="2465" y="149412"/>
                    <a:pt x="6883" y="159306"/>
                  </a:cubicBezTo>
                </a:path>
              </a:pathLst>
            </a:custGeom>
            <a:noFill/>
            <a:ln w="19050" cap="flat" cmpd="sng">
              <a:solidFill>
                <a:srgbClr val="004B6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959631" y="2450558"/>
              <a:ext cx="520769" cy="231954"/>
            </a:xfrm>
            <a:custGeom>
              <a:avLst/>
              <a:gdLst/>
              <a:ahLst/>
              <a:cxnLst/>
              <a:rect l="l" t="t" r="r" b="b"/>
              <a:pathLst>
                <a:path w="18015" h="8024" extrusionOk="0">
                  <a:moveTo>
                    <a:pt x="2896" y="0"/>
                  </a:moveTo>
                  <a:cubicBezTo>
                    <a:pt x="1111" y="0"/>
                    <a:pt x="1" y="216"/>
                    <a:pt x="1" y="216"/>
                  </a:cubicBezTo>
                  <a:cubicBezTo>
                    <a:pt x="1" y="216"/>
                    <a:pt x="168" y="1050"/>
                    <a:pt x="4168" y="4610"/>
                  </a:cubicBezTo>
                  <a:cubicBezTo>
                    <a:pt x="7524" y="7506"/>
                    <a:pt x="12221" y="8023"/>
                    <a:pt x="15221" y="8023"/>
                  </a:cubicBezTo>
                  <a:cubicBezTo>
                    <a:pt x="15798" y="8023"/>
                    <a:pt x="16311" y="8004"/>
                    <a:pt x="16741" y="7979"/>
                  </a:cubicBezTo>
                  <a:cubicBezTo>
                    <a:pt x="17563" y="7908"/>
                    <a:pt x="18015" y="6991"/>
                    <a:pt x="17551" y="6300"/>
                  </a:cubicBezTo>
                  <a:cubicBezTo>
                    <a:pt x="15860" y="3848"/>
                    <a:pt x="10764" y="1097"/>
                    <a:pt x="7311" y="431"/>
                  </a:cubicBezTo>
                  <a:cubicBezTo>
                    <a:pt x="5620" y="99"/>
                    <a:pt x="4104" y="0"/>
                    <a:pt x="2896"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959631" y="2456455"/>
              <a:ext cx="507702" cy="209290"/>
            </a:xfrm>
            <a:custGeom>
              <a:avLst/>
              <a:gdLst/>
              <a:ahLst/>
              <a:cxnLst/>
              <a:rect l="l" t="t" r="r" b="b"/>
              <a:pathLst>
                <a:path w="17563" h="7240" extrusionOk="0">
                  <a:moveTo>
                    <a:pt x="1" y="0"/>
                  </a:moveTo>
                  <a:cubicBezTo>
                    <a:pt x="1" y="0"/>
                    <a:pt x="275" y="120"/>
                    <a:pt x="751" y="334"/>
                  </a:cubicBezTo>
                  <a:cubicBezTo>
                    <a:pt x="1227" y="536"/>
                    <a:pt x="1918" y="822"/>
                    <a:pt x="2727" y="1179"/>
                  </a:cubicBezTo>
                  <a:cubicBezTo>
                    <a:pt x="3549" y="1536"/>
                    <a:pt x="4501" y="1941"/>
                    <a:pt x="5525" y="2370"/>
                  </a:cubicBezTo>
                  <a:cubicBezTo>
                    <a:pt x="6561" y="2798"/>
                    <a:pt x="7645" y="3251"/>
                    <a:pt x="8740" y="3703"/>
                  </a:cubicBezTo>
                  <a:cubicBezTo>
                    <a:pt x="9847" y="4156"/>
                    <a:pt x="10943" y="4596"/>
                    <a:pt x="11979" y="5013"/>
                  </a:cubicBezTo>
                  <a:cubicBezTo>
                    <a:pt x="13002" y="5430"/>
                    <a:pt x="13967" y="5822"/>
                    <a:pt x="14800" y="6144"/>
                  </a:cubicBezTo>
                  <a:cubicBezTo>
                    <a:pt x="15634" y="6477"/>
                    <a:pt x="16336" y="6739"/>
                    <a:pt x="16812" y="6942"/>
                  </a:cubicBezTo>
                  <a:cubicBezTo>
                    <a:pt x="17289" y="7132"/>
                    <a:pt x="17563" y="7239"/>
                    <a:pt x="17563" y="7239"/>
                  </a:cubicBezTo>
                  <a:cubicBezTo>
                    <a:pt x="17563" y="7239"/>
                    <a:pt x="17301" y="7108"/>
                    <a:pt x="16824" y="6906"/>
                  </a:cubicBezTo>
                  <a:cubicBezTo>
                    <a:pt x="16348" y="6692"/>
                    <a:pt x="15658" y="6394"/>
                    <a:pt x="14848" y="6061"/>
                  </a:cubicBezTo>
                  <a:cubicBezTo>
                    <a:pt x="14026" y="5703"/>
                    <a:pt x="13074" y="5299"/>
                    <a:pt x="12050" y="4870"/>
                  </a:cubicBezTo>
                  <a:cubicBezTo>
                    <a:pt x="11014" y="4429"/>
                    <a:pt x="9931" y="3989"/>
                    <a:pt x="8835" y="3525"/>
                  </a:cubicBezTo>
                  <a:cubicBezTo>
                    <a:pt x="7728" y="3084"/>
                    <a:pt x="6633" y="2632"/>
                    <a:pt x="5597" y="2215"/>
                  </a:cubicBezTo>
                  <a:cubicBezTo>
                    <a:pt x="4573" y="1798"/>
                    <a:pt x="3608" y="1417"/>
                    <a:pt x="2775" y="1084"/>
                  </a:cubicBezTo>
                  <a:cubicBezTo>
                    <a:pt x="1942" y="762"/>
                    <a:pt x="1239" y="488"/>
                    <a:pt x="763" y="298"/>
                  </a:cubicBezTo>
                  <a:cubicBezTo>
                    <a:pt x="287" y="108"/>
                    <a:pt x="1" y="0"/>
                    <a:pt x="1"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072200" y="2531819"/>
              <a:ext cx="65765" cy="29283"/>
            </a:xfrm>
            <a:custGeom>
              <a:avLst/>
              <a:gdLst/>
              <a:ahLst/>
              <a:cxnLst/>
              <a:rect l="l" t="t" r="r" b="b"/>
              <a:pathLst>
                <a:path w="2275" h="1013" extrusionOk="0">
                  <a:moveTo>
                    <a:pt x="2274" y="1"/>
                  </a:moveTo>
                  <a:cubicBezTo>
                    <a:pt x="2274" y="1"/>
                    <a:pt x="2131" y="37"/>
                    <a:pt x="1905" y="132"/>
                  </a:cubicBezTo>
                  <a:cubicBezTo>
                    <a:pt x="1798" y="179"/>
                    <a:pt x="1667" y="215"/>
                    <a:pt x="1536" y="275"/>
                  </a:cubicBezTo>
                  <a:cubicBezTo>
                    <a:pt x="1393" y="346"/>
                    <a:pt x="1262" y="406"/>
                    <a:pt x="1119" y="465"/>
                  </a:cubicBezTo>
                  <a:cubicBezTo>
                    <a:pt x="965" y="537"/>
                    <a:pt x="834" y="596"/>
                    <a:pt x="703" y="656"/>
                  </a:cubicBezTo>
                  <a:cubicBezTo>
                    <a:pt x="560" y="715"/>
                    <a:pt x="441" y="787"/>
                    <a:pt x="345" y="834"/>
                  </a:cubicBezTo>
                  <a:cubicBezTo>
                    <a:pt x="131" y="941"/>
                    <a:pt x="0" y="1013"/>
                    <a:pt x="0" y="1013"/>
                  </a:cubicBezTo>
                  <a:cubicBezTo>
                    <a:pt x="0" y="1013"/>
                    <a:pt x="143" y="965"/>
                    <a:pt x="369" y="882"/>
                  </a:cubicBezTo>
                  <a:cubicBezTo>
                    <a:pt x="476" y="834"/>
                    <a:pt x="607" y="787"/>
                    <a:pt x="738" y="727"/>
                  </a:cubicBezTo>
                  <a:cubicBezTo>
                    <a:pt x="881" y="668"/>
                    <a:pt x="1012" y="608"/>
                    <a:pt x="1155" y="548"/>
                  </a:cubicBezTo>
                  <a:cubicBezTo>
                    <a:pt x="1310" y="477"/>
                    <a:pt x="1441" y="418"/>
                    <a:pt x="1572" y="358"/>
                  </a:cubicBezTo>
                  <a:cubicBezTo>
                    <a:pt x="1715" y="298"/>
                    <a:pt x="1834" y="215"/>
                    <a:pt x="1929" y="179"/>
                  </a:cubicBezTo>
                  <a:cubicBezTo>
                    <a:pt x="2143" y="72"/>
                    <a:pt x="2274" y="1"/>
                    <a:pt x="2274"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164765" y="2570036"/>
              <a:ext cx="65793" cy="29283"/>
            </a:xfrm>
            <a:custGeom>
              <a:avLst/>
              <a:gdLst/>
              <a:ahLst/>
              <a:cxnLst/>
              <a:rect l="l" t="t" r="r" b="b"/>
              <a:pathLst>
                <a:path w="2276" h="1013" extrusionOk="0">
                  <a:moveTo>
                    <a:pt x="2275" y="0"/>
                  </a:moveTo>
                  <a:cubicBezTo>
                    <a:pt x="2275" y="0"/>
                    <a:pt x="2120" y="48"/>
                    <a:pt x="1906" y="131"/>
                  </a:cubicBezTo>
                  <a:cubicBezTo>
                    <a:pt x="1799" y="179"/>
                    <a:pt x="1668" y="227"/>
                    <a:pt x="1525" y="286"/>
                  </a:cubicBezTo>
                  <a:cubicBezTo>
                    <a:pt x="1394" y="346"/>
                    <a:pt x="1263" y="405"/>
                    <a:pt x="1108" y="465"/>
                  </a:cubicBezTo>
                  <a:cubicBezTo>
                    <a:pt x="965" y="536"/>
                    <a:pt x="834" y="596"/>
                    <a:pt x="692" y="655"/>
                  </a:cubicBezTo>
                  <a:cubicBezTo>
                    <a:pt x="561" y="715"/>
                    <a:pt x="441" y="786"/>
                    <a:pt x="334" y="834"/>
                  </a:cubicBezTo>
                  <a:cubicBezTo>
                    <a:pt x="132" y="941"/>
                    <a:pt x="1" y="1012"/>
                    <a:pt x="1" y="1012"/>
                  </a:cubicBezTo>
                  <a:cubicBezTo>
                    <a:pt x="1" y="1012"/>
                    <a:pt x="144" y="965"/>
                    <a:pt x="370" y="881"/>
                  </a:cubicBezTo>
                  <a:cubicBezTo>
                    <a:pt x="477" y="834"/>
                    <a:pt x="608" y="786"/>
                    <a:pt x="739" y="727"/>
                  </a:cubicBezTo>
                  <a:cubicBezTo>
                    <a:pt x="870" y="667"/>
                    <a:pt x="1013" y="608"/>
                    <a:pt x="1156" y="548"/>
                  </a:cubicBezTo>
                  <a:cubicBezTo>
                    <a:pt x="1311" y="477"/>
                    <a:pt x="1442" y="417"/>
                    <a:pt x="1573" y="358"/>
                  </a:cubicBezTo>
                  <a:cubicBezTo>
                    <a:pt x="1704" y="298"/>
                    <a:pt x="1823" y="227"/>
                    <a:pt x="1930" y="179"/>
                  </a:cubicBezTo>
                  <a:cubicBezTo>
                    <a:pt x="2144" y="72"/>
                    <a:pt x="2275" y="0"/>
                    <a:pt x="2275"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5257011" y="2608571"/>
              <a:ext cx="66111" cy="29630"/>
            </a:xfrm>
            <a:custGeom>
              <a:avLst/>
              <a:gdLst/>
              <a:ahLst/>
              <a:cxnLst/>
              <a:rect l="l" t="t" r="r" b="b"/>
              <a:pathLst>
                <a:path w="2287" h="1025" extrusionOk="0">
                  <a:moveTo>
                    <a:pt x="2287" y="1"/>
                  </a:moveTo>
                  <a:cubicBezTo>
                    <a:pt x="2287" y="1"/>
                    <a:pt x="2132" y="49"/>
                    <a:pt x="1906" y="144"/>
                  </a:cubicBezTo>
                  <a:cubicBezTo>
                    <a:pt x="1811" y="179"/>
                    <a:pt x="1668" y="227"/>
                    <a:pt x="1537" y="287"/>
                  </a:cubicBezTo>
                  <a:cubicBezTo>
                    <a:pt x="1406" y="346"/>
                    <a:pt x="1275" y="406"/>
                    <a:pt x="1120" y="465"/>
                  </a:cubicBezTo>
                  <a:cubicBezTo>
                    <a:pt x="977" y="537"/>
                    <a:pt x="834" y="596"/>
                    <a:pt x="703" y="656"/>
                  </a:cubicBezTo>
                  <a:cubicBezTo>
                    <a:pt x="572" y="727"/>
                    <a:pt x="453" y="799"/>
                    <a:pt x="346" y="834"/>
                  </a:cubicBezTo>
                  <a:cubicBezTo>
                    <a:pt x="144" y="941"/>
                    <a:pt x="1" y="1025"/>
                    <a:pt x="1" y="1025"/>
                  </a:cubicBezTo>
                  <a:cubicBezTo>
                    <a:pt x="1" y="1025"/>
                    <a:pt x="156" y="965"/>
                    <a:pt x="382" y="882"/>
                  </a:cubicBezTo>
                  <a:cubicBezTo>
                    <a:pt x="477" y="846"/>
                    <a:pt x="620" y="799"/>
                    <a:pt x="751" y="739"/>
                  </a:cubicBezTo>
                  <a:cubicBezTo>
                    <a:pt x="882" y="680"/>
                    <a:pt x="1013" y="620"/>
                    <a:pt x="1168" y="560"/>
                  </a:cubicBezTo>
                  <a:cubicBezTo>
                    <a:pt x="1311" y="489"/>
                    <a:pt x="1453" y="430"/>
                    <a:pt x="1584" y="370"/>
                  </a:cubicBezTo>
                  <a:cubicBezTo>
                    <a:pt x="1715" y="299"/>
                    <a:pt x="1834" y="227"/>
                    <a:pt x="1942" y="191"/>
                  </a:cubicBezTo>
                  <a:cubicBezTo>
                    <a:pt x="2144" y="84"/>
                    <a:pt x="2287" y="1"/>
                    <a:pt x="2287"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113163" y="2462642"/>
              <a:ext cx="26161" cy="67499"/>
            </a:xfrm>
            <a:custGeom>
              <a:avLst/>
              <a:gdLst/>
              <a:ahLst/>
              <a:cxnLst/>
              <a:rect l="l" t="t" r="r" b="b"/>
              <a:pathLst>
                <a:path w="905" h="2335" extrusionOk="0">
                  <a:moveTo>
                    <a:pt x="0" y="1"/>
                  </a:moveTo>
                  <a:cubicBezTo>
                    <a:pt x="0" y="1"/>
                    <a:pt x="36" y="144"/>
                    <a:pt x="119" y="370"/>
                  </a:cubicBezTo>
                  <a:cubicBezTo>
                    <a:pt x="155" y="477"/>
                    <a:pt x="202" y="608"/>
                    <a:pt x="250" y="739"/>
                  </a:cubicBezTo>
                  <a:cubicBezTo>
                    <a:pt x="310" y="870"/>
                    <a:pt x="357" y="1025"/>
                    <a:pt x="417" y="1167"/>
                  </a:cubicBezTo>
                  <a:cubicBezTo>
                    <a:pt x="452" y="1322"/>
                    <a:pt x="512" y="1465"/>
                    <a:pt x="572" y="1608"/>
                  </a:cubicBezTo>
                  <a:cubicBezTo>
                    <a:pt x="631" y="1739"/>
                    <a:pt x="691" y="1870"/>
                    <a:pt x="738" y="1977"/>
                  </a:cubicBezTo>
                  <a:cubicBezTo>
                    <a:pt x="833" y="2203"/>
                    <a:pt x="905" y="2334"/>
                    <a:pt x="905" y="2334"/>
                  </a:cubicBezTo>
                  <a:cubicBezTo>
                    <a:pt x="905" y="2334"/>
                    <a:pt x="857" y="2179"/>
                    <a:pt x="786" y="1965"/>
                  </a:cubicBezTo>
                  <a:cubicBezTo>
                    <a:pt x="738" y="1858"/>
                    <a:pt x="691" y="1715"/>
                    <a:pt x="643" y="1584"/>
                  </a:cubicBezTo>
                  <a:cubicBezTo>
                    <a:pt x="583" y="1453"/>
                    <a:pt x="548" y="1310"/>
                    <a:pt x="488" y="1156"/>
                  </a:cubicBezTo>
                  <a:cubicBezTo>
                    <a:pt x="441" y="1013"/>
                    <a:pt x="381" y="858"/>
                    <a:pt x="321" y="727"/>
                  </a:cubicBezTo>
                  <a:cubicBezTo>
                    <a:pt x="262" y="596"/>
                    <a:pt x="202" y="453"/>
                    <a:pt x="155" y="358"/>
                  </a:cubicBezTo>
                  <a:cubicBezTo>
                    <a:pt x="71" y="132"/>
                    <a:pt x="0" y="1"/>
                    <a:pt x="0"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205381" y="2500858"/>
              <a:ext cx="26537" cy="67470"/>
            </a:xfrm>
            <a:custGeom>
              <a:avLst/>
              <a:gdLst/>
              <a:ahLst/>
              <a:cxnLst/>
              <a:rect l="l" t="t" r="r" b="b"/>
              <a:pathLst>
                <a:path w="918" h="2334" extrusionOk="0">
                  <a:moveTo>
                    <a:pt x="1" y="0"/>
                  </a:moveTo>
                  <a:cubicBezTo>
                    <a:pt x="1" y="0"/>
                    <a:pt x="49" y="143"/>
                    <a:pt x="120" y="369"/>
                  </a:cubicBezTo>
                  <a:cubicBezTo>
                    <a:pt x="168" y="476"/>
                    <a:pt x="215" y="607"/>
                    <a:pt x="263" y="738"/>
                  </a:cubicBezTo>
                  <a:cubicBezTo>
                    <a:pt x="322" y="881"/>
                    <a:pt x="358" y="1024"/>
                    <a:pt x="418" y="1179"/>
                  </a:cubicBezTo>
                  <a:cubicBezTo>
                    <a:pt x="465" y="1322"/>
                    <a:pt x="525" y="1477"/>
                    <a:pt x="584" y="1608"/>
                  </a:cubicBezTo>
                  <a:cubicBezTo>
                    <a:pt x="644" y="1739"/>
                    <a:pt x="703" y="1870"/>
                    <a:pt x="751" y="1977"/>
                  </a:cubicBezTo>
                  <a:cubicBezTo>
                    <a:pt x="834" y="2203"/>
                    <a:pt x="918" y="2334"/>
                    <a:pt x="918" y="2334"/>
                  </a:cubicBezTo>
                  <a:cubicBezTo>
                    <a:pt x="918" y="2334"/>
                    <a:pt x="870" y="2179"/>
                    <a:pt x="799" y="1965"/>
                  </a:cubicBezTo>
                  <a:cubicBezTo>
                    <a:pt x="751" y="1858"/>
                    <a:pt x="703" y="1727"/>
                    <a:pt x="656" y="1584"/>
                  </a:cubicBezTo>
                  <a:cubicBezTo>
                    <a:pt x="596" y="1453"/>
                    <a:pt x="560" y="1310"/>
                    <a:pt x="501" y="1155"/>
                  </a:cubicBezTo>
                  <a:cubicBezTo>
                    <a:pt x="453" y="1012"/>
                    <a:pt x="394" y="857"/>
                    <a:pt x="334" y="727"/>
                  </a:cubicBezTo>
                  <a:cubicBezTo>
                    <a:pt x="275" y="596"/>
                    <a:pt x="215" y="465"/>
                    <a:pt x="168" y="357"/>
                  </a:cubicBezTo>
                  <a:cubicBezTo>
                    <a:pt x="84" y="131"/>
                    <a:pt x="1" y="0"/>
                    <a:pt x="1"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297974" y="2539046"/>
              <a:ext cx="26190" cy="67499"/>
            </a:xfrm>
            <a:custGeom>
              <a:avLst/>
              <a:gdLst/>
              <a:ahLst/>
              <a:cxnLst/>
              <a:rect l="l" t="t" r="r" b="b"/>
              <a:pathLst>
                <a:path w="906" h="2335" extrusionOk="0">
                  <a:moveTo>
                    <a:pt x="1" y="1"/>
                  </a:moveTo>
                  <a:cubicBezTo>
                    <a:pt x="1" y="1"/>
                    <a:pt x="48" y="168"/>
                    <a:pt x="120" y="370"/>
                  </a:cubicBezTo>
                  <a:cubicBezTo>
                    <a:pt x="167" y="477"/>
                    <a:pt x="215" y="608"/>
                    <a:pt x="251" y="751"/>
                  </a:cubicBezTo>
                  <a:cubicBezTo>
                    <a:pt x="310" y="882"/>
                    <a:pt x="358" y="1025"/>
                    <a:pt x="417" y="1180"/>
                  </a:cubicBezTo>
                  <a:cubicBezTo>
                    <a:pt x="465" y="1322"/>
                    <a:pt x="525" y="1477"/>
                    <a:pt x="584" y="1608"/>
                  </a:cubicBezTo>
                  <a:cubicBezTo>
                    <a:pt x="644" y="1739"/>
                    <a:pt x="703" y="1870"/>
                    <a:pt x="751" y="1977"/>
                  </a:cubicBezTo>
                  <a:cubicBezTo>
                    <a:pt x="834" y="2203"/>
                    <a:pt x="906" y="2334"/>
                    <a:pt x="906" y="2334"/>
                  </a:cubicBezTo>
                  <a:cubicBezTo>
                    <a:pt x="906" y="2334"/>
                    <a:pt x="870" y="2192"/>
                    <a:pt x="786" y="1965"/>
                  </a:cubicBezTo>
                  <a:cubicBezTo>
                    <a:pt x="739" y="1858"/>
                    <a:pt x="703" y="1727"/>
                    <a:pt x="656" y="1596"/>
                  </a:cubicBezTo>
                  <a:cubicBezTo>
                    <a:pt x="596" y="1453"/>
                    <a:pt x="548" y="1311"/>
                    <a:pt x="489" y="1156"/>
                  </a:cubicBezTo>
                  <a:cubicBezTo>
                    <a:pt x="453" y="1013"/>
                    <a:pt x="394" y="858"/>
                    <a:pt x="334" y="727"/>
                  </a:cubicBezTo>
                  <a:cubicBezTo>
                    <a:pt x="275" y="596"/>
                    <a:pt x="215" y="465"/>
                    <a:pt x="167" y="358"/>
                  </a:cubicBezTo>
                  <a:cubicBezTo>
                    <a:pt x="72" y="132"/>
                    <a:pt x="1" y="1"/>
                    <a:pt x="1"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486175" y="-80475"/>
              <a:ext cx="4740743" cy="4761557"/>
            </a:xfrm>
            <a:custGeom>
              <a:avLst/>
              <a:gdLst/>
              <a:ahLst/>
              <a:cxnLst/>
              <a:rect l="l" t="t" r="r" b="b"/>
              <a:pathLst>
                <a:path w="163997" h="164717" extrusionOk="0">
                  <a:moveTo>
                    <a:pt x="31968" y="0"/>
                  </a:moveTo>
                  <a:cubicBezTo>
                    <a:pt x="26996" y="0"/>
                    <a:pt x="22166" y="1212"/>
                    <a:pt x="18431" y="4570"/>
                  </a:cubicBezTo>
                  <a:cubicBezTo>
                    <a:pt x="0" y="21131"/>
                    <a:pt x="11644" y="44479"/>
                    <a:pt x="31826" y="48873"/>
                  </a:cubicBezTo>
                  <a:cubicBezTo>
                    <a:pt x="44208" y="51563"/>
                    <a:pt x="64913" y="55361"/>
                    <a:pt x="70997" y="70197"/>
                  </a:cubicBezTo>
                  <a:cubicBezTo>
                    <a:pt x="86297" y="107511"/>
                    <a:pt x="24122" y="94176"/>
                    <a:pt x="19931" y="137383"/>
                  </a:cubicBezTo>
                  <a:cubicBezTo>
                    <a:pt x="17956" y="157679"/>
                    <a:pt x="30712" y="164717"/>
                    <a:pt x="43572" y="164717"/>
                  </a:cubicBezTo>
                  <a:cubicBezTo>
                    <a:pt x="50863" y="164717"/>
                    <a:pt x="58186" y="162455"/>
                    <a:pt x="62877" y="159065"/>
                  </a:cubicBezTo>
                  <a:cubicBezTo>
                    <a:pt x="75129" y="150206"/>
                    <a:pt x="76903" y="132835"/>
                    <a:pt x="96012" y="123537"/>
                  </a:cubicBezTo>
                  <a:cubicBezTo>
                    <a:pt x="110181" y="116631"/>
                    <a:pt x="127778" y="118691"/>
                    <a:pt x="141149" y="110368"/>
                  </a:cubicBezTo>
                  <a:cubicBezTo>
                    <a:pt x="161985" y="97402"/>
                    <a:pt x="163997" y="62970"/>
                    <a:pt x="157687" y="48896"/>
                  </a:cubicBezTo>
                  <a:cubicBezTo>
                    <a:pt x="153531" y="39657"/>
                    <a:pt x="140661" y="26918"/>
                    <a:pt x="128992" y="25382"/>
                  </a:cubicBezTo>
                  <a:cubicBezTo>
                    <a:pt x="127955" y="25246"/>
                    <a:pt x="126920" y="25183"/>
                    <a:pt x="125888" y="25183"/>
                  </a:cubicBezTo>
                  <a:cubicBezTo>
                    <a:pt x="119048" y="25183"/>
                    <a:pt x="112341" y="27933"/>
                    <a:pt x="105823" y="30323"/>
                  </a:cubicBezTo>
                  <a:cubicBezTo>
                    <a:pt x="99282" y="32722"/>
                    <a:pt x="94033" y="33739"/>
                    <a:pt x="89701" y="33739"/>
                  </a:cubicBezTo>
                  <a:cubicBezTo>
                    <a:pt x="71681" y="33739"/>
                    <a:pt x="69533" y="16137"/>
                    <a:pt x="56210" y="7248"/>
                  </a:cubicBezTo>
                  <a:cubicBezTo>
                    <a:pt x="53060" y="5140"/>
                    <a:pt x="42210" y="0"/>
                    <a:pt x="31968"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5968387" y="1307439"/>
              <a:ext cx="632352" cy="743241"/>
            </a:xfrm>
            <a:custGeom>
              <a:avLst/>
              <a:gdLst/>
              <a:ahLst/>
              <a:cxnLst/>
              <a:rect l="l" t="t" r="r" b="b"/>
              <a:pathLst>
                <a:path w="21875" h="25711" extrusionOk="0">
                  <a:moveTo>
                    <a:pt x="2976" y="0"/>
                  </a:moveTo>
                  <a:cubicBezTo>
                    <a:pt x="2961" y="0"/>
                    <a:pt x="2947" y="2"/>
                    <a:pt x="2932" y="4"/>
                  </a:cubicBezTo>
                  <a:cubicBezTo>
                    <a:pt x="2920" y="4"/>
                    <a:pt x="2896" y="4"/>
                    <a:pt x="2884" y="28"/>
                  </a:cubicBezTo>
                  <a:cubicBezTo>
                    <a:pt x="2872" y="28"/>
                    <a:pt x="2837" y="40"/>
                    <a:pt x="2825" y="52"/>
                  </a:cubicBezTo>
                  <a:lnTo>
                    <a:pt x="2813" y="64"/>
                  </a:lnTo>
                  <a:cubicBezTo>
                    <a:pt x="2801" y="88"/>
                    <a:pt x="2777" y="88"/>
                    <a:pt x="2765" y="100"/>
                  </a:cubicBezTo>
                  <a:cubicBezTo>
                    <a:pt x="2753" y="100"/>
                    <a:pt x="2753" y="112"/>
                    <a:pt x="2741" y="123"/>
                  </a:cubicBezTo>
                  <a:cubicBezTo>
                    <a:pt x="2718" y="147"/>
                    <a:pt x="2706" y="159"/>
                    <a:pt x="2706" y="171"/>
                  </a:cubicBezTo>
                  <a:cubicBezTo>
                    <a:pt x="2694" y="183"/>
                    <a:pt x="2694" y="183"/>
                    <a:pt x="2694" y="207"/>
                  </a:cubicBezTo>
                  <a:cubicBezTo>
                    <a:pt x="2682" y="219"/>
                    <a:pt x="2682" y="231"/>
                    <a:pt x="2658" y="242"/>
                  </a:cubicBezTo>
                  <a:cubicBezTo>
                    <a:pt x="2658" y="266"/>
                    <a:pt x="2646" y="278"/>
                    <a:pt x="2646" y="290"/>
                  </a:cubicBezTo>
                  <a:cubicBezTo>
                    <a:pt x="2634" y="302"/>
                    <a:pt x="2634" y="338"/>
                    <a:pt x="2622" y="350"/>
                  </a:cubicBezTo>
                  <a:cubicBezTo>
                    <a:pt x="2622" y="362"/>
                    <a:pt x="2599" y="385"/>
                    <a:pt x="2599" y="397"/>
                  </a:cubicBezTo>
                  <a:cubicBezTo>
                    <a:pt x="2587" y="421"/>
                    <a:pt x="2587" y="445"/>
                    <a:pt x="2575" y="469"/>
                  </a:cubicBezTo>
                  <a:cubicBezTo>
                    <a:pt x="2575" y="481"/>
                    <a:pt x="2563" y="504"/>
                    <a:pt x="2563" y="516"/>
                  </a:cubicBezTo>
                  <a:cubicBezTo>
                    <a:pt x="2539" y="540"/>
                    <a:pt x="2539" y="576"/>
                    <a:pt x="2527" y="623"/>
                  </a:cubicBezTo>
                  <a:cubicBezTo>
                    <a:pt x="2527" y="635"/>
                    <a:pt x="2527" y="647"/>
                    <a:pt x="2515" y="647"/>
                  </a:cubicBezTo>
                  <a:cubicBezTo>
                    <a:pt x="2503" y="695"/>
                    <a:pt x="2480" y="754"/>
                    <a:pt x="2480" y="802"/>
                  </a:cubicBezTo>
                  <a:cubicBezTo>
                    <a:pt x="2468" y="838"/>
                    <a:pt x="2468" y="897"/>
                    <a:pt x="2456" y="957"/>
                  </a:cubicBezTo>
                  <a:cubicBezTo>
                    <a:pt x="2456" y="981"/>
                    <a:pt x="2456" y="993"/>
                    <a:pt x="2444" y="1004"/>
                  </a:cubicBezTo>
                  <a:cubicBezTo>
                    <a:pt x="2444" y="1052"/>
                    <a:pt x="2420" y="1100"/>
                    <a:pt x="2420" y="1135"/>
                  </a:cubicBezTo>
                  <a:cubicBezTo>
                    <a:pt x="2420" y="1159"/>
                    <a:pt x="2420" y="1183"/>
                    <a:pt x="2408" y="1195"/>
                  </a:cubicBezTo>
                  <a:cubicBezTo>
                    <a:pt x="2408" y="1243"/>
                    <a:pt x="2396" y="1290"/>
                    <a:pt x="2396" y="1338"/>
                  </a:cubicBezTo>
                  <a:lnTo>
                    <a:pt x="2396" y="1409"/>
                  </a:lnTo>
                  <a:cubicBezTo>
                    <a:pt x="2396" y="1457"/>
                    <a:pt x="2396" y="1493"/>
                    <a:pt x="2384" y="1540"/>
                  </a:cubicBezTo>
                  <a:lnTo>
                    <a:pt x="2384" y="1612"/>
                  </a:lnTo>
                  <a:lnTo>
                    <a:pt x="2384" y="1766"/>
                  </a:lnTo>
                  <a:lnTo>
                    <a:pt x="2384" y="1838"/>
                  </a:lnTo>
                  <a:lnTo>
                    <a:pt x="2384" y="2005"/>
                  </a:lnTo>
                  <a:lnTo>
                    <a:pt x="2384" y="2064"/>
                  </a:lnTo>
                  <a:lnTo>
                    <a:pt x="2384" y="2267"/>
                  </a:lnTo>
                  <a:lnTo>
                    <a:pt x="2384" y="2290"/>
                  </a:lnTo>
                  <a:cubicBezTo>
                    <a:pt x="2384" y="2374"/>
                    <a:pt x="2384" y="2445"/>
                    <a:pt x="2396" y="2540"/>
                  </a:cubicBezTo>
                  <a:cubicBezTo>
                    <a:pt x="2456" y="3612"/>
                    <a:pt x="2694" y="4886"/>
                    <a:pt x="3111" y="6112"/>
                  </a:cubicBezTo>
                  <a:cubicBezTo>
                    <a:pt x="3992" y="8613"/>
                    <a:pt x="5813" y="10148"/>
                    <a:pt x="6325" y="10398"/>
                  </a:cubicBezTo>
                  <a:cubicBezTo>
                    <a:pt x="6587" y="10887"/>
                    <a:pt x="6873" y="11363"/>
                    <a:pt x="7159" y="11839"/>
                  </a:cubicBezTo>
                  <a:cubicBezTo>
                    <a:pt x="6397" y="11256"/>
                    <a:pt x="5158" y="10482"/>
                    <a:pt x="3896" y="10113"/>
                  </a:cubicBezTo>
                  <a:cubicBezTo>
                    <a:pt x="3089" y="9880"/>
                    <a:pt x="2296" y="9748"/>
                    <a:pt x="1644" y="9748"/>
                  </a:cubicBezTo>
                  <a:cubicBezTo>
                    <a:pt x="663" y="9748"/>
                    <a:pt x="1" y="10047"/>
                    <a:pt x="86" y="10756"/>
                  </a:cubicBezTo>
                  <a:cubicBezTo>
                    <a:pt x="86" y="10779"/>
                    <a:pt x="98" y="10815"/>
                    <a:pt x="98" y="10839"/>
                  </a:cubicBezTo>
                  <a:cubicBezTo>
                    <a:pt x="325" y="12006"/>
                    <a:pt x="2587" y="13577"/>
                    <a:pt x="4646" y="13958"/>
                  </a:cubicBezTo>
                  <a:cubicBezTo>
                    <a:pt x="4883" y="14001"/>
                    <a:pt x="5108" y="14020"/>
                    <a:pt x="5321" y="14020"/>
                  </a:cubicBezTo>
                  <a:cubicBezTo>
                    <a:pt x="6670" y="14020"/>
                    <a:pt x="7558" y="13264"/>
                    <a:pt x="7825" y="12863"/>
                  </a:cubicBezTo>
                  <a:cubicBezTo>
                    <a:pt x="8242" y="13482"/>
                    <a:pt x="8695" y="14054"/>
                    <a:pt x="9147" y="14625"/>
                  </a:cubicBezTo>
                  <a:cubicBezTo>
                    <a:pt x="9897" y="15530"/>
                    <a:pt x="10278" y="15959"/>
                    <a:pt x="11112" y="16780"/>
                  </a:cubicBezTo>
                  <a:cubicBezTo>
                    <a:pt x="11052" y="16756"/>
                    <a:pt x="10993" y="16733"/>
                    <a:pt x="10933" y="16709"/>
                  </a:cubicBezTo>
                  <a:cubicBezTo>
                    <a:pt x="10695" y="16602"/>
                    <a:pt x="10445" y="16518"/>
                    <a:pt x="10159" y="16423"/>
                  </a:cubicBezTo>
                  <a:cubicBezTo>
                    <a:pt x="9885" y="16340"/>
                    <a:pt x="9588" y="16256"/>
                    <a:pt x="9266" y="16185"/>
                  </a:cubicBezTo>
                  <a:cubicBezTo>
                    <a:pt x="8968" y="16125"/>
                    <a:pt x="8659" y="16054"/>
                    <a:pt x="8349" y="16006"/>
                  </a:cubicBezTo>
                  <a:cubicBezTo>
                    <a:pt x="7718" y="15899"/>
                    <a:pt x="7063" y="15828"/>
                    <a:pt x="6432" y="15816"/>
                  </a:cubicBezTo>
                  <a:cubicBezTo>
                    <a:pt x="6099" y="15804"/>
                    <a:pt x="5778" y="15804"/>
                    <a:pt x="5456" y="15804"/>
                  </a:cubicBezTo>
                  <a:lnTo>
                    <a:pt x="4587" y="15804"/>
                  </a:lnTo>
                  <a:cubicBezTo>
                    <a:pt x="4273" y="15791"/>
                    <a:pt x="3964" y="15781"/>
                    <a:pt x="3669" y="15781"/>
                  </a:cubicBezTo>
                  <a:cubicBezTo>
                    <a:pt x="3427" y="15781"/>
                    <a:pt x="3195" y="15788"/>
                    <a:pt x="2980" y="15804"/>
                  </a:cubicBezTo>
                  <a:cubicBezTo>
                    <a:pt x="2587" y="15840"/>
                    <a:pt x="2170" y="15828"/>
                    <a:pt x="1872" y="15887"/>
                  </a:cubicBezTo>
                  <a:cubicBezTo>
                    <a:pt x="1575" y="15947"/>
                    <a:pt x="1408" y="16102"/>
                    <a:pt x="1444" y="16364"/>
                  </a:cubicBezTo>
                  <a:cubicBezTo>
                    <a:pt x="1444" y="16399"/>
                    <a:pt x="1456" y="16411"/>
                    <a:pt x="1456" y="16435"/>
                  </a:cubicBezTo>
                  <a:cubicBezTo>
                    <a:pt x="1515" y="16709"/>
                    <a:pt x="1753" y="17066"/>
                    <a:pt x="2146" y="17471"/>
                  </a:cubicBezTo>
                  <a:cubicBezTo>
                    <a:pt x="2337" y="17661"/>
                    <a:pt x="2575" y="17864"/>
                    <a:pt x="2872" y="18078"/>
                  </a:cubicBezTo>
                  <a:cubicBezTo>
                    <a:pt x="3015" y="18185"/>
                    <a:pt x="3170" y="18280"/>
                    <a:pt x="3337" y="18376"/>
                  </a:cubicBezTo>
                  <a:cubicBezTo>
                    <a:pt x="3420" y="18423"/>
                    <a:pt x="3492" y="18459"/>
                    <a:pt x="3587" y="18507"/>
                  </a:cubicBezTo>
                  <a:cubicBezTo>
                    <a:pt x="3670" y="18554"/>
                    <a:pt x="3765" y="18602"/>
                    <a:pt x="3837" y="18638"/>
                  </a:cubicBezTo>
                  <a:cubicBezTo>
                    <a:pt x="4480" y="18959"/>
                    <a:pt x="5206" y="19209"/>
                    <a:pt x="5956" y="19352"/>
                  </a:cubicBezTo>
                  <a:cubicBezTo>
                    <a:pt x="6325" y="19435"/>
                    <a:pt x="6706" y="19471"/>
                    <a:pt x="7087" y="19495"/>
                  </a:cubicBezTo>
                  <a:cubicBezTo>
                    <a:pt x="7218" y="19499"/>
                    <a:pt x="7346" y="19502"/>
                    <a:pt x="7472" y="19502"/>
                  </a:cubicBezTo>
                  <a:cubicBezTo>
                    <a:pt x="7690" y="19502"/>
                    <a:pt x="7904" y="19494"/>
                    <a:pt x="8123" y="19471"/>
                  </a:cubicBezTo>
                  <a:cubicBezTo>
                    <a:pt x="8814" y="19411"/>
                    <a:pt x="9385" y="19257"/>
                    <a:pt x="9885" y="19030"/>
                  </a:cubicBezTo>
                  <a:cubicBezTo>
                    <a:pt x="10123" y="18923"/>
                    <a:pt x="10361" y="18804"/>
                    <a:pt x="10540" y="18685"/>
                  </a:cubicBezTo>
                  <a:cubicBezTo>
                    <a:pt x="10719" y="18566"/>
                    <a:pt x="10897" y="18459"/>
                    <a:pt x="11052" y="18364"/>
                  </a:cubicBezTo>
                  <a:cubicBezTo>
                    <a:pt x="11219" y="18257"/>
                    <a:pt x="11374" y="18149"/>
                    <a:pt x="11493" y="18066"/>
                  </a:cubicBezTo>
                  <a:cubicBezTo>
                    <a:pt x="11576" y="17971"/>
                    <a:pt x="11671" y="17899"/>
                    <a:pt x="11766" y="17852"/>
                  </a:cubicBezTo>
                  <a:cubicBezTo>
                    <a:pt x="11874" y="17804"/>
                    <a:pt x="11981" y="17780"/>
                    <a:pt x="12052" y="17745"/>
                  </a:cubicBezTo>
                  <a:cubicBezTo>
                    <a:pt x="12088" y="17733"/>
                    <a:pt x="12100" y="17733"/>
                    <a:pt x="12112" y="17721"/>
                  </a:cubicBezTo>
                  <a:cubicBezTo>
                    <a:pt x="12683" y="18221"/>
                    <a:pt x="12981" y="18459"/>
                    <a:pt x="13576" y="18923"/>
                  </a:cubicBezTo>
                  <a:cubicBezTo>
                    <a:pt x="14386" y="19554"/>
                    <a:pt x="15255" y="20150"/>
                    <a:pt x="16148" y="20685"/>
                  </a:cubicBezTo>
                  <a:cubicBezTo>
                    <a:pt x="16338" y="20805"/>
                    <a:pt x="16529" y="20900"/>
                    <a:pt x="16731" y="21019"/>
                  </a:cubicBezTo>
                  <a:cubicBezTo>
                    <a:pt x="16632" y="21016"/>
                    <a:pt x="16525" y="21014"/>
                    <a:pt x="16410" y="21014"/>
                  </a:cubicBezTo>
                  <a:cubicBezTo>
                    <a:pt x="15239" y="21014"/>
                    <a:pt x="13283" y="21188"/>
                    <a:pt x="11504" y="21697"/>
                  </a:cubicBezTo>
                  <a:cubicBezTo>
                    <a:pt x="9838" y="22174"/>
                    <a:pt x="6754" y="23543"/>
                    <a:pt x="7171" y="24793"/>
                  </a:cubicBezTo>
                  <a:cubicBezTo>
                    <a:pt x="7171" y="24805"/>
                    <a:pt x="7183" y="24817"/>
                    <a:pt x="7206" y="24817"/>
                  </a:cubicBezTo>
                  <a:cubicBezTo>
                    <a:pt x="7206" y="24829"/>
                    <a:pt x="7206" y="24853"/>
                    <a:pt x="7218" y="24865"/>
                  </a:cubicBezTo>
                  <a:cubicBezTo>
                    <a:pt x="7242" y="24912"/>
                    <a:pt x="7290" y="24936"/>
                    <a:pt x="7349" y="24972"/>
                  </a:cubicBezTo>
                  <a:cubicBezTo>
                    <a:pt x="8212" y="25501"/>
                    <a:pt x="9221" y="25710"/>
                    <a:pt x="10256" y="25710"/>
                  </a:cubicBezTo>
                  <a:cubicBezTo>
                    <a:pt x="11665" y="25710"/>
                    <a:pt x="13120" y="25323"/>
                    <a:pt x="14314" y="24829"/>
                  </a:cubicBezTo>
                  <a:cubicBezTo>
                    <a:pt x="16529" y="23912"/>
                    <a:pt x="17398" y="22126"/>
                    <a:pt x="17541" y="21471"/>
                  </a:cubicBezTo>
                  <a:cubicBezTo>
                    <a:pt x="18934" y="22198"/>
                    <a:pt x="20375" y="22793"/>
                    <a:pt x="21875" y="23269"/>
                  </a:cubicBezTo>
                  <a:cubicBezTo>
                    <a:pt x="20387" y="22686"/>
                    <a:pt x="18946" y="22007"/>
                    <a:pt x="17589" y="21233"/>
                  </a:cubicBezTo>
                  <a:cubicBezTo>
                    <a:pt x="17958" y="21102"/>
                    <a:pt x="17958" y="20388"/>
                    <a:pt x="18160" y="19531"/>
                  </a:cubicBezTo>
                  <a:cubicBezTo>
                    <a:pt x="18184" y="19411"/>
                    <a:pt x="18220" y="19281"/>
                    <a:pt x="18243" y="19138"/>
                  </a:cubicBezTo>
                  <a:cubicBezTo>
                    <a:pt x="18255" y="19090"/>
                    <a:pt x="18255" y="19042"/>
                    <a:pt x="18279" y="18995"/>
                  </a:cubicBezTo>
                  <a:cubicBezTo>
                    <a:pt x="18279" y="18983"/>
                    <a:pt x="18279" y="18959"/>
                    <a:pt x="18291" y="18935"/>
                  </a:cubicBezTo>
                  <a:cubicBezTo>
                    <a:pt x="18303" y="18888"/>
                    <a:pt x="18303" y="18804"/>
                    <a:pt x="18315" y="18733"/>
                  </a:cubicBezTo>
                  <a:cubicBezTo>
                    <a:pt x="18339" y="18566"/>
                    <a:pt x="18351" y="18388"/>
                    <a:pt x="18351" y="18197"/>
                  </a:cubicBezTo>
                  <a:cubicBezTo>
                    <a:pt x="18351" y="18030"/>
                    <a:pt x="18351" y="17864"/>
                    <a:pt x="18362" y="17709"/>
                  </a:cubicBezTo>
                  <a:cubicBezTo>
                    <a:pt x="18362" y="17554"/>
                    <a:pt x="18374" y="17387"/>
                    <a:pt x="18374" y="17245"/>
                  </a:cubicBezTo>
                  <a:cubicBezTo>
                    <a:pt x="18374" y="17173"/>
                    <a:pt x="18398" y="17090"/>
                    <a:pt x="18398" y="17030"/>
                  </a:cubicBezTo>
                  <a:lnTo>
                    <a:pt x="18398" y="16971"/>
                  </a:lnTo>
                  <a:lnTo>
                    <a:pt x="18398" y="16899"/>
                  </a:lnTo>
                  <a:lnTo>
                    <a:pt x="18398" y="16756"/>
                  </a:lnTo>
                  <a:cubicBezTo>
                    <a:pt x="18398" y="16661"/>
                    <a:pt x="18398" y="16554"/>
                    <a:pt x="18410" y="16471"/>
                  </a:cubicBezTo>
                  <a:cubicBezTo>
                    <a:pt x="18410" y="16185"/>
                    <a:pt x="18410" y="15887"/>
                    <a:pt x="18398" y="15613"/>
                  </a:cubicBezTo>
                  <a:cubicBezTo>
                    <a:pt x="18374" y="15411"/>
                    <a:pt x="18362" y="15221"/>
                    <a:pt x="18351" y="15042"/>
                  </a:cubicBezTo>
                  <a:cubicBezTo>
                    <a:pt x="18315" y="14673"/>
                    <a:pt x="18255" y="14328"/>
                    <a:pt x="18220" y="13994"/>
                  </a:cubicBezTo>
                  <a:cubicBezTo>
                    <a:pt x="18184" y="13839"/>
                    <a:pt x="18172" y="13673"/>
                    <a:pt x="18136" y="13530"/>
                  </a:cubicBezTo>
                  <a:lnTo>
                    <a:pt x="18101" y="13304"/>
                  </a:lnTo>
                  <a:lnTo>
                    <a:pt x="18053" y="13077"/>
                  </a:lnTo>
                  <a:cubicBezTo>
                    <a:pt x="18041" y="13006"/>
                    <a:pt x="18017" y="12935"/>
                    <a:pt x="18017" y="12851"/>
                  </a:cubicBezTo>
                  <a:lnTo>
                    <a:pt x="17981" y="12637"/>
                  </a:lnTo>
                  <a:cubicBezTo>
                    <a:pt x="17934" y="12339"/>
                    <a:pt x="17874" y="12065"/>
                    <a:pt x="17815" y="11827"/>
                  </a:cubicBezTo>
                  <a:cubicBezTo>
                    <a:pt x="17708" y="11351"/>
                    <a:pt x="17600" y="10970"/>
                    <a:pt x="17529" y="10696"/>
                  </a:cubicBezTo>
                  <a:cubicBezTo>
                    <a:pt x="17505" y="10589"/>
                    <a:pt x="17470" y="10506"/>
                    <a:pt x="17458" y="10446"/>
                  </a:cubicBezTo>
                  <a:cubicBezTo>
                    <a:pt x="17446" y="10398"/>
                    <a:pt x="17422" y="10351"/>
                    <a:pt x="17410" y="10327"/>
                  </a:cubicBezTo>
                  <a:lnTo>
                    <a:pt x="17410" y="10303"/>
                  </a:lnTo>
                  <a:cubicBezTo>
                    <a:pt x="17398" y="10305"/>
                    <a:pt x="17387" y="10306"/>
                    <a:pt x="17377" y="10306"/>
                  </a:cubicBezTo>
                  <a:cubicBezTo>
                    <a:pt x="17317" y="10306"/>
                    <a:pt x="17288" y="10279"/>
                    <a:pt x="17267" y="10279"/>
                  </a:cubicBezTo>
                  <a:cubicBezTo>
                    <a:pt x="17243" y="10279"/>
                    <a:pt x="17243" y="10279"/>
                    <a:pt x="17231" y="10291"/>
                  </a:cubicBezTo>
                  <a:lnTo>
                    <a:pt x="17219" y="10291"/>
                  </a:lnTo>
                  <a:cubicBezTo>
                    <a:pt x="17216" y="10291"/>
                    <a:pt x="17212" y="10290"/>
                    <a:pt x="17208" y="10290"/>
                  </a:cubicBezTo>
                  <a:cubicBezTo>
                    <a:pt x="17132" y="10290"/>
                    <a:pt x="16984" y="10398"/>
                    <a:pt x="16803" y="10613"/>
                  </a:cubicBezTo>
                  <a:cubicBezTo>
                    <a:pt x="16708" y="10708"/>
                    <a:pt x="16612" y="10863"/>
                    <a:pt x="16505" y="11030"/>
                  </a:cubicBezTo>
                  <a:cubicBezTo>
                    <a:pt x="16398" y="11184"/>
                    <a:pt x="16291" y="11387"/>
                    <a:pt x="16196" y="11589"/>
                  </a:cubicBezTo>
                  <a:cubicBezTo>
                    <a:pt x="16148" y="11696"/>
                    <a:pt x="16088" y="11815"/>
                    <a:pt x="16041" y="11922"/>
                  </a:cubicBezTo>
                  <a:cubicBezTo>
                    <a:pt x="15993" y="12042"/>
                    <a:pt x="15934" y="12137"/>
                    <a:pt x="15898" y="12256"/>
                  </a:cubicBezTo>
                  <a:cubicBezTo>
                    <a:pt x="15862" y="12315"/>
                    <a:pt x="15850" y="12375"/>
                    <a:pt x="15815" y="12434"/>
                  </a:cubicBezTo>
                  <a:lnTo>
                    <a:pt x="15779" y="12577"/>
                  </a:lnTo>
                  <a:cubicBezTo>
                    <a:pt x="15755" y="12601"/>
                    <a:pt x="15755" y="12613"/>
                    <a:pt x="15743" y="12649"/>
                  </a:cubicBezTo>
                  <a:lnTo>
                    <a:pt x="15660" y="12958"/>
                  </a:lnTo>
                  <a:lnTo>
                    <a:pt x="15612" y="13089"/>
                  </a:lnTo>
                  <a:cubicBezTo>
                    <a:pt x="15565" y="13244"/>
                    <a:pt x="15541" y="13387"/>
                    <a:pt x="15505" y="13554"/>
                  </a:cubicBezTo>
                  <a:cubicBezTo>
                    <a:pt x="15481" y="13720"/>
                    <a:pt x="15445" y="13863"/>
                    <a:pt x="15434" y="14030"/>
                  </a:cubicBezTo>
                  <a:cubicBezTo>
                    <a:pt x="15386" y="14363"/>
                    <a:pt x="15362" y="14685"/>
                    <a:pt x="15338" y="15018"/>
                  </a:cubicBezTo>
                  <a:cubicBezTo>
                    <a:pt x="15338" y="15197"/>
                    <a:pt x="15326" y="15351"/>
                    <a:pt x="15326" y="15518"/>
                  </a:cubicBezTo>
                  <a:cubicBezTo>
                    <a:pt x="15326" y="15685"/>
                    <a:pt x="15314" y="15852"/>
                    <a:pt x="15314" y="16006"/>
                  </a:cubicBezTo>
                  <a:lnTo>
                    <a:pt x="15314" y="16125"/>
                  </a:lnTo>
                  <a:lnTo>
                    <a:pt x="15314" y="16268"/>
                  </a:lnTo>
                  <a:lnTo>
                    <a:pt x="15314" y="16578"/>
                  </a:lnTo>
                  <a:cubicBezTo>
                    <a:pt x="15314" y="16780"/>
                    <a:pt x="15326" y="16983"/>
                    <a:pt x="15362" y="17161"/>
                  </a:cubicBezTo>
                  <a:cubicBezTo>
                    <a:pt x="15374" y="17245"/>
                    <a:pt x="15386" y="17340"/>
                    <a:pt x="15386" y="17423"/>
                  </a:cubicBezTo>
                  <a:cubicBezTo>
                    <a:pt x="15398" y="17471"/>
                    <a:pt x="15398" y="17495"/>
                    <a:pt x="15398" y="17554"/>
                  </a:cubicBezTo>
                  <a:cubicBezTo>
                    <a:pt x="15398" y="17590"/>
                    <a:pt x="15398" y="17602"/>
                    <a:pt x="15422" y="17614"/>
                  </a:cubicBezTo>
                  <a:cubicBezTo>
                    <a:pt x="15422" y="17637"/>
                    <a:pt x="15422" y="17649"/>
                    <a:pt x="15434" y="17661"/>
                  </a:cubicBezTo>
                  <a:cubicBezTo>
                    <a:pt x="15457" y="17792"/>
                    <a:pt x="15481" y="17947"/>
                    <a:pt x="15505" y="18090"/>
                  </a:cubicBezTo>
                  <a:cubicBezTo>
                    <a:pt x="15553" y="18411"/>
                    <a:pt x="15612" y="18745"/>
                    <a:pt x="15695" y="19090"/>
                  </a:cubicBezTo>
                  <a:cubicBezTo>
                    <a:pt x="15862" y="19697"/>
                    <a:pt x="16148" y="20209"/>
                    <a:pt x="16446" y="20590"/>
                  </a:cubicBezTo>
                  <a:cubicBezTo>
                    <a:pt x="16386" y="20554"/>
                    <a:pt x="16327" y="20519"/>
                    <a:pt x="16255" y="20471"/>
                  </a:cubicBezTo>
                  <a:cubicBezTo>
                    <a:pt x="15386" y="19923"/>
                    <a:pt x="14541" y="19328"/>
                    <a:pt x="13731" y="18685"/>
                  </a:cubicBezTo>
                  <a:cubicBezTo>
                    <a:pt x="13136" y="18233"/>
                    <a:pt x="12862" y="17971"/>
                    <a:pt x="12290" y="17471"/>
                  </a:cubicBezTo>
                  <a:cubicBezTo>
                    <a:pt x="13052" y="17304"/>
                    <a:pt x="13243" y="14935"/>
                    <a:pt x="13338" y="12589"/>
                  </a:cubicBezTo>
                  <a:cubicBezTo>
                    <a:pt x="13350" y="12232"/>
                    <a:pt x="13350" y="11875"/>
                    <a:pt x="13338" y="11530"/>
                  </a:cubicBezTo>
                  <a:cubicBezTo>
                    <a:pt x="13279" y="10220"/>
                    <a:pt x="13076" y="9077"/>
                    <a:pt x="12921" y="8374"/>
                  </a:cubicBezTo>
                  <a:lnTo>
                    <a:pt x="12921" y="8363"/>
                  </a:lnTo>
                  <a:cubicBezTo>
                    <a:pt x="12921" y="8327"/>
                    <a:pt x="12898" y="8303"/>
                    <a:pt x="12898" y="8267"/>
                  </a:cubicBezTo>
                  <a:lnTo>
                    <a:pt x="12898" y="8243"/>
                  </a:lnTo>
                  <a:cubicBezTo>
                    <a:pt x="12898" y="8208"/>
                    <a:pt x="12886" y="8196"/>
                    <a:pt x="12886" y="8172"/>
                  </a:cubicBezTo>
                  <a:cubicBezTo>
                    <a:pt x="12886" y="8148"/>
                    <a:pt x="12886" y="8148"/>
                    <a:pt x="12874" y="8136"/>
                  </a:cubicBezTo>
                  <a:cubicBezTo>
                    <a:pt x="12874" y="8124"/>
                    <a:pt x="12862" y="8089"/>
                    <a:pt x="12862" y="8077"/>
                  </a:cubicBezTo>
                  <a:cubicBezTo>
                    <a:pt x="12862" y="8065"/>
                    <a:pt x="12862" y="8065"/>
                    <a:pt x="12838" y="8053"/>
                  </a:cubicBezTo>
                  <a:cubicBezTo>
                    <a:pt x="12838" y="8029"/>
                    <a:pt x="12826" y="8005"/>
                    <a:pt x="12826" y="7993"/>
                  </a:cubicBezTo>
                  <a:cubicBezTo>
                    <a:pt x="12826" y="7970"/>
                    <a:pt x="12826" y="7970"/>
                    <a:pt x="12814" y="7958"/>
                  </a:cubicBezTo>
                  <a:cubicBezTo>
                    <a:pt x="12802" y="7934"/>
                    <a:pt x="12802" y="7898"/>
                    <a:pt x="12778" y="7886"/>
                  </a:cubicBezTo>
                  <a:cubicBezTo>
                    <a:pt x="12778" y="7874"/>
                    <a:pt x="12767" y="7851"/>
                    <a:pt x="12767" y="7851"/>
                  </a:cubicBezTo>
                  <a:cubicBezTo>
                    <a:pt x="12767" y="7839"/>
                    <a:pt x="12767" y="7839"/>
                    <a:pt x="12755" y="7827"/>
                  </a:cubicBezTo>
                  <a:cubicBezTo>
                    <a:pt x="12755" y="7815"/>
                    <a:pt x="12743" y="7791"/>
                    <a:pt x="12743" y="7791"/>
                  </a:cubicBezTo>
                  <a:cubicBezTo>
                    <a:pt x="12743" y="7779"/>
                    <a:pt x="12743" y="7779"/>
                    <a:pt x="12719" y="7779"/>
                  </a:cubicBezTo>
                  <a:cubicBezTo>
                    <a:pt x="12719" y="7767"/>
                    <a:pt x="12707" y="7767"/>
                    <a:pt x="12707" y="7755"/>
                  </a:cubicBezTo>
                  <a:cubicBezTo>
                    <a:pt x="12707" y="7755"/>
                    <a:pt x="12707" y="7731"/>
                    <a:pt x="12695" y="7731"/>
                  </a:cubicBezTo>
                  <a:cubicBezTo>
                    <a:pt x="12695" y="7720"/>
                    <a:pt x="12683" y="7720"/>
                    <a:pt x="12683" y="7720"/>
                  </a:cubicBezTo>
                  <a:cubicBezTo>
                    <a:pt x="12683" y="7720"/>
                    <a:pt x="12683" y="7708"/>
                    <a:pt x="12659" y="7708"/>
                  </a:cubicBezTo>
                  <a:lnTo>
                    <a:pt x="12647" y="7696"/>
                  </a:lnTo>
                  <a:lnTo>
                    <a:pt x="12636" y="7672"/>
                  </a:lnTo>
                  <a:cubicBezTo>
                    <a:pt x="12624" y="7672"/>
                    <a:pt x="12624" y="7672"/>
                    <a:pt x="12600" y="7660"/>
                  </a:cubicBezTo>
                  <a:cubicBezTo>
                    <a:pt x="12588" y="7601"/>
                    <a:pt x="12576" y="7565"/>
                    <a:pt x="12528" y="7553"/>
                  </a:cubicBezTo>
                  <a:cubicBezTo>
                    <a:pt x="12524" y="7552"/>
                    <a:pt x="12520" y="7551"/>
                    <a:pt x="12516" y="7551"/>
                  </a:cubicBezTo>
                  <a:cubicBezTo>
                    <a:pt x="12475" y="7551"/>
                    <a:pt x="12441" y="7608"/>
                    <a:pt x="12397" y="7684"/>
                  </a:cubicBezTo>
                  <a:cubicBezTo>
                    <a:pt x="12386" y="7684"/>
                    <a:pt x="12362" y="7708"/>
                    <a:pt x="12362" y="7708"/>
                  </a:cubicBezTo>
                  <a:lnTo>
                    <a:pt x="12350" y="7708"/>
                  </a:lnTo>
                  <a:cubicBezTo>
                    <a:pt x="12302" y="7731"/>
                    <a:pt x="12266" y="7767"/>
                    <a:pt x="12207" y="7803"/>
                  </a:cubicBezTo>
                  <a:cubicBezTo>
                    <a:pt x="12207" y="7803"/>
                    <a:pt x="12183" y="7803"/>
                    <a:pt x="12183" y="7827"/>
                  </a:cubicBezTo>
                  <a:cubicBezTo>
                    <a:pt x="12159" y="7839"/>
                    <a:pt x="12147" y="7874"/>
                    <a:pt x="12112" y="7886"/>
                  </a:cubicBezTo>
                  <a:lnTo>
                    <a:pt x="12100" y="7898"/>
                  </a:lnTo>
                  <a:lnTo>
                    <a:pt x="12028" y="7970"/>
                  </a:lnTo>
                  <a:lnTo>
                    <a:pt x="12005" y="7970"/>
                  </a:lnTo>
                  <a:cubicBezTo>
                    <a:pt x="11755" y="8220"/>
                    <a:pt x="11457" y="8601"/>
                    <a:pt x="11195" y="9089"/>
                  </a:cubicBezTo>
                  <a:cubicBezTo>
                    <a:pt x="10838" y="9732"/>
                    <a:pt x="10504" y="10577"/>
                    <a:pt x="10397" y="11565"/>
                  </a:cubicBezTo>
                  <a:cubicBezTo>
                    <a:pt x="10219" y="13292"/>
                    <a:pt x="10552" y="15221"/>
                    <a:pt x="11135" y="16375"/>
                  </a:cubicBezTo>
                  <a:cubicBezTo>
                    <a:pt x="10373" y="15625"/>
                    <a:pt x="10016" y="15232"/>
                    <a:pt x="9326" y="14399"/>
                  </a:cubicBezTo>
                  <a:cubicBezTo>
                    <a:pt x="8849" y="13839"/>
                    <a:pt x="8397" y="13256"/>
                    <a:pt x="7956" y="12649"/>
                  </a:cubicBezTo>
                  <a:lnTo>
                    <a:pt x="7956" y="12649"/>
                  </a:lnTo>
                  <a:cubicBezTo>
                    <a:pt x="7989" y="12654"/>
                    <a:pt x="8022" y="12657"/>
                    <a:pt x="8055" y="12657"/>
                  </a:cubicBezTo>
                  <a:cubicBezTo>
                    <a:pt x="8795" y="12657"/>
                    <a:pt x="9523" y="11271"/>
                    <a:pt x="9945" y="9732"/>
                  </a:cubicBezTo>
                  <a:cubicBezTo>
                    <a:pt x="10076" y="9220"/>
                    <a:pt x="10123" y="8696"/>
                    <a:pt x="10135" y="8208"/>
                  </a:cubicBezTo>
                  <a:lnTo>
                    <a:pt x="10135" y="8005"/>
                  </a:lnTo>
                  <a:lnTo>
                    <a:pt x="10135" y="7970"/>
                  </a:lnTo>
                  <a:cubicBezTo>
                    <a:pt x="10135" y="7827"/>
                    <a:pt x="10123" y="7696"/>
                    <a:pt x="10123" y="7553"/>
                  </a:cubicBezTo>
                  <a:lnTo>
                    <a:pt x="10123" y="7529"/>
                  </a:lnTo>
                  <a:cubicBezTo>
                    <a:pt x="10123" y="7470"/>
                    <a:pt x="10100" y="7398"/>
                    <a:pt x="10100" y="7327"/>
                  </a:cubicBezTo>
                  <a:cubicBezTo>
                    <a:pt x="10100" y="7279"/>
                    <a:pt x="10088" y="7196"/>
                    <a:pt x="10088" y="7136"/>
                  </a:cubicBezTo>
                  <a:lnTo>
                    <a:pt x="10088" y="7124"/>
                  </a:lnTo>
                  <a:cubicBezTo>
                    <a:pt x="10088" y="7065"/>
                    <a:pt x="10076" y="7005"/>
                    <a:pt x="10076" y="6958"/>
                  </a:cubicBezTo>
                  <a:lnTo>
                    <a:pt x="10076" y="6946"/>
                  </a:lnTo>
                  <a:cubicBezTo>
                    <a:pt x="10064" y="6886"/>
                    <a:pt x="10064" y="6827"/>
                    <a:pt x="10040" y="6767"/>
                  </a:cubicBezTo>
                  <a:cubicBezTo>
                    <a:pt x="10028" y="6708"/>
                    <a:pt x="10028" y="6660"/>
                    <a:pt x="10016" y="6612"/>
                  </a:cubicBezTo>
                  <a:lnTo>
                    <a:pt x="10016" y="6588"/>
                  </a:lnTo>
                  <a:cubicBezTo>
                    <a:pt x="10004" y="6481"/>
                    <a:pt x="9980" y="6398"/>
                    <a:pt x="9957" y="6315"/>
                  </a:cubicBezTo>
                  <a:lnTo>
                    <a:pt x="9957" y="6291"/>
                  </a:lnTo>
                  <a:cubicBezTo>
                    <a:pt x="9945" y="6255"/>
                    <a:pt x="9945" y="6219"/>
                    <a:pt x="9921" y="6184"/>
                  </a:cubicBezTo>
                  <a:lnTo>
                    <a:pt x="9921" y="6172"/>
                  </a:lnTo>
                  <a:cubicBezTo>
                    <a:pt x="9909" y="6136"/>
                    <a:pt x="9909" y="6100"/>
                    <a:pt x="9897" y="6065"/>
                  </a:cubicBezTo>
                  <a:lnTo>
                    <a:pt x="9897" y="6053"/>
                  </a:lnTo>
                  <a:cubicBezTo>
                    <a:pt x="9897" y="6017"/>
                    <a:pt x="9885" y="6005"/>
                    <a:pt x="9885" y="5993"/>
                  </a:cubicBezTo>
                  <a:lnTo>
                    <a:pt x="9885" y="5981"/>
                  </a:lnTo>
                  <a:cubicBezTo>
                    <a:pt x="9861" y="5946"/>
                    <a:pt x="9861" y="5934"/>
                    <a:pt x="9850" y="5922"/>
                  </a:cubicBezTo>
                  <a:lnTo>
                    <a:pt x="9850" y="5898"/>
                  </a:lnTo>
                  <a:cubicBezTo>
                    <a:pt x="9850" y="5886"/>
                    <a:pt x="9838" y="5874"/>
                    <a:pt x="9838" y="5874"/>
                  </a:cubicBezTo>
                  <a:lnTo>
                    <a:pt x="9838" y="5862"/>
                  </a:lnTo>
                  <a:cubicBezTo>
                    <a:pt x="9826" y="5838"/>
                    <a:pt x="9826" y="5838"/>
                    <a:pt x="9826" y="5826"/>
                  </a:cubicBezTo>
                  <a:cubicBezTo>
                    <a:pt x="9802" y="5815"/>
                    <a:pt x="9778" y="5803"/>
                    <a:pt x="9766" y="5779"/>
                  </a:cubicBezTo>
                  <a:cubicBezTo>
                    <a:pt x="9742" y="5767"/>
                    <a:pt x="9730" y="5767"/>
                    <a:pt x="9719" y="5767"/>
                  </a:cubicBezTo>
                  <a:lnTo>
                    <a:pt x="9707" y="5767"/>
                  </a:lnTo>
                  <a:cubicBezTo>
                    <a:pt x="9683" y="5767"/>
                    <a:pt x="9671" y="5767"/>
                    <a:pt x="9659" y="5755"/>
                  </a:cubicBezTo>
                  <a:lnTo>
                    <a:pt x="9588" y="5755"/>
                  </a:lnTo>
                  <a:cubicBezTo>
                    <a:pt x="9564" y="5755"/>
                    <a:pt x="9540" y="5755"/>
                    <a:pt x="9504" y="5767"/>
                  </a:cubicBezTo>
                  <a:cubicBezTo>
                    <a:pt x="9480" y="5767"/>
                    <a:pt x="9445" y="5779"/>
                    <a:pt x="9421" y="5779"/>
                  </a:cubicBezTo>
                  <a:lnTo>
                    <a:pt x="9409" y="5779"/>
                  </a:lnTo>
                  <a:cubicBezTo>
                    <a:pt x="9373" y="5803"/>
                    <a:pt x="9349" y="5803"/>
                    <a:pt x="9314" y="5815"/>
                  </a:cubicBezTo>
                  <a:cubicBezTo>
                    <a:pt x="9290" y="5826"/>
                    <a:pt x="9242" y="5838"/>
                    <a:pt x="9195" y="5862"/>
                  </a:cubicBezTo>
                  <a:cubicBezTo>
                    <a:pt x="8837" y="6005"/>
                    <a:pt x="8397" y="6303"/>
                    <a:pt x="7992" y="6779"/>
                  </a:cubicBezTo>
                  <a:cubicBezTo>
                    <a:pt x="7742" y="7077"/>
                    <a:pt x="7504" y="7470"/>
                    <a:pt x="7337" y="7910"/>
                  </a:cubicBezTo>
                  <a:cubicBezTo>
                    <a:pt x="6944" y="8994"/>
                    <a:pt x="6873" y="10291"/>
                    <a:pt x="7087" y="11256"/>
                  </a:cubicBezTo>
                  <a:lnTo>
                    <a:pt x="6504" y="10327"/>
                  </a:lnTo>
                  <a:cubicBezTo>
                    <a:pt x="6671" y="9970"/>
                    <a:pt x="6325" y="7708"/>
                    <a:pt x="5516" y="5350"/>
                  </a:cubicBezTo>
                  <a:lnTo>
                    <a:pt x="5480" y="5219"/>
                  </a:lnTo>
                  <a:cubicBezTo>
                    <a:pt x="4825" y="3338"/>
                    <a:pt x="4135" y="1433"/>
                    <a:pt x="3575" y="528"/>
                  </a:cubicBezTo>
                  <a:cubicBezTo>
                    <a:pt x="3492" y="409"/>
                    <a:pt x="3420" y="302"/>
                    <a:pt x="3349" y="231"/>
                  </a:cubicBezTo>
                  <a:cubicBezTo>
                    <a:pt x="3211" y="83"/>
                    <a:pt x="3093" y="0"/>
                    <a:pt x="2976"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709628" y="1615254"/>
              <a:ext cx="1243196" cy="1079146"/>
            </a:xfrm>
            <a:custGeom>
              <a:avLst/>
              <a:gdLst/>
              <a:ahLst/>
              <a:cxnLst/>
              <a:rect l="l" t="t" r="r" b="b"/>
              <a:pathLst>
                <a:path w="43006" h="37331" extrusionOk="0">
                  <a:moveTo>
                    <a:pt x="17836" y="1"/>
                  </a:moveTo>
                  <a:cubicBezTo>
                    <a:pt x="17800" y="1"/>
                    <a:pt x="17777" y="1"/>
                    <a:pt x="17741" y="12"/>
                  </a:cubicBezTo>
                  <a:cubicBezTo>
                    <a:pt x="17729" y="12"/>
                    <a:pt x="17729" y="12"/>
                    <a:pt x="17717" y="36"/>
                  </a:cubicBezTo>
                  <a:cubicBezTo>
                    <a:pt x="17681" y="48"/>
                    <a:pt x="17658" y="60"/>
                    <a:pt x="17610" y="72"/>
                  </a:cubicBezTo>
                  <a:lnTo>
                    <a:pt x="17598" y="72"/>
                  </a:lnTo>
                  <a:cubicBezTo>
                    <a:pt x="17562" y="108"/>
                    <a:pt x="17527" y="131"/>
                    <a:pt x="17479" y="167"/>
                  </a:cubicBezTo>
                  <a:cubicBezTo>
                    <a:pt x="17467" y="167"/>
                    <a:pt x="17467" y="179"/>
                    <a:pt x="17443" y="191"/>
                  </a:cubicBezTo>
                  <a:lnTo>
                    <a:pt x="17348" y="298"/>
                  </a:lnTo>
                  <a:lnTo>
                    <a:pt x="17324" y="310"/>
                  </a:lnTo>
                  <a:cubicBezTo>
                    <a:pt x="17288" y="358"/>
                    <a:pt x="17241" y="417"/>
                    <a:pt x="17193" y="465"/>
                  </a:cubicBezTo>
                  <a:cubicBezTo>
                    <a:pt x="17193" y="477"/>
                    <a:pt x="17181" y="477"/>
                    <a:pt x="17181" y="489"/>
                  </a:cubicBezTo>
                  <a:cubicBezTo>
                    <a:pt x="17134" y="548"/>
                    <a:pt x="17086" y="608"/>
                    <a:pt x="17062" y="667"/>
                  </a:cubicBezTo>
                  <a:lnTo>
                    <a:pt x="16931" y="893"/>
                  </a:lnTo>
                  <a:lnTo>
                    <a:pt x="16931" y="905"/>
                  </a:lnTo>
                  <a:cubicBezTo>
                    <a:pt x="16515" y="1644"/>
                    <a:pt x="16122" y="2739"/>
                    <a:pt x="15979" y="4061"/>
                  </a:cubicBezTo>
                  <a:cubicBezTo>
                    <a:pt x="15883" y="4918"/>
                    <a:pt x="15883" y="5846"/>
                    <a:pt x="16062" y="6823"/>
                  </a:cubicBezTo>
                  <a:cubicBezTo>
                    <a:pt x="16467" y="9121"/>
                    <a:pt x="17300" y="11430"/>
                    <a:pt x="18265" y="12919"/>
                  </a:cubicBezTo>
                  <a:cubicBezTo>
                    <a:pt x="17729" y="12573"/>
                    <a:pt x="17193" y="12240"/>
                    <a:pt x="16645" y="11907"/>
                  </a:cubicBezTo>
                  <a:cubicBezTo>
                    <a:pt x="15526" y="9025"/>
                    <a:pt x="13038" y="6775"/>
                    <a:pt x="10383" y="5275"/>
                  </a:cubicBezTo>
                  <a:cubicBezTo>
                    <a:pt x="10299" y="5227"/>
                    <a:pt x="10228" y="5180"/>
                    <a:pt x="10168" y="5156"/>
                  </a:cubicBezTo>
                  <a:cubicBezTo>
                    <a:pt x="7729" y="3936"/>
                    <a:pt x="4829" y="2620"/>
                    <a:pt x="1956" y="2620"/>
                  </a:cubicBezTo>
                  <a:cubicBezTo>
                    <a:pt x="1800" y="2620"/>
                    <a:pt x="1644" y="2624"/>
                    <a:pt x="1489" y="2632"/>
                  </a:cubicBezTo>
                  <a:cubicBezTo>
                    <a:pt x="1239" y="2656"/>
                    <a:pt x="1013" y="2691"/>
                    <a:pt x="822" y="2751"/>
                  </a:cubicBezTo>
                  <a:cubicBezTo>
                    <a:pt x="441" y="2870"/>
                    <a:pt x="167" y="3049"/>
                    <a:pt x="60" y="3322"/>
                  </a:cubicBezTo>
                  <a:cubicBezTo>
                    <a:pt x="48" y="3346"/>
                    <a:pt x="36" y="3394"/>
                    <a:pt x="36" y="3430"/>
                  </a:cubicBezTo>
                  <a:cubicBezTo>
                    <a:pt x="24" y="3465"/>
                    <a:pt x="24" y="3525"/>
                    <a:pt x="1" y="3572"/>
                  </a:cubicBezTo>
                  <a:lnTo>
                    <a:pt x="1" y="3620"/>
                  </a:lnTo>
                  <a:lnTo>
                    <a:pt x="1" y="3727"/>
                  </a:lnTo>
                  <a:cubicBezTo>
                    <a:pt x="1" y="3739"/>
                    <a:pt x="1" y="3763"/>
                    <a:pt x="24" y="3787"/>
                  </a:cubicBezTo>
                  <a:cubicBezTo>
                    <a:pt x="24" y="3811"/>
                    <a:pt x="36" y="3858"/>
                    <a:pt x="36" y="3882"/>
                  </a:cubicBezTo>
                  <a:cubicBezTo>
                    <a:pt x="36" y="3918"/>
                    <a:pt x="48" y="3930"/>
                    <a:pt x="48" y="3965"/>
                  </a:cubicBezTo>
                  <a:cubicBezTo>
                    <a:pt x="60" y="3989"/>
                    <a:pt x="84" y="4037"/>
                    <a:pt x="84" y="4061"/>
                  </a:cubicBezTo>
                  <a:cubicBezTo>
                    <a:pt x="96" y="4096"/>
                    <a:pt x="96" y="4108"/>
                    <a:pt x="108" y="4144"/>
                  </a:cubicBezTo>
                  <a:cubicBezTo>
                    <a:pt x="120" y="4180"/>
                    <a:pt x="143" y="4215"/>
                    <a:pt x="167" y="4263"/>
                  </a:cubicBezTo>
                  <a:cubicBezTo>
                    <a:pt x="179" y="4287"/>
                    <a:pt x="203" y="4299"/>
                    <a:pt x="215" y="4334"/>
                  </a:cubicBezTo>
                  <a:cubicBezTo>
                    <a:pt x="227" y="4382"/>
                    <a:pt x="262" y="4418"/>
                    <a:pt x="286" y="4453"/>
                  </a:cubicBezTo>
                  <a:cubicBezTo>
                    <a:pt x="298" y="4477"/>
                    <a:pt x="322" y="4501"/>
                    <a:pt x="334" y="4525"/>
                  </a:cubicBezTo>
                  <a:cubicBezTo>
                    <a:pt x="358" y="4573"/>
                    <a:pt x="393" y="4632"/>
                    <a:pt x="441" y="4680"/>
                  </a:cubicBezTo>
                  <a:cubicBezTo>
                    <a:pt x="453" y="4692"/>
                    <a:pt x="465" y="4703"/>
                    <a:pt x="465" y="4715"/>
                  </a:cubicBezTo>
                  <a:cubicBezTo>
                    <a:pt x="513" y="4799"/>
                    <a:pt x="572" y="4858"/>
                    <a:pt x="632" y="4930"/>
                  </a:cubicBezTo>
                  <a:cubicBezTo>
                    <a:pt x="691" y="5001"/>
                    <a:pt x="751" y="5061"/>
                    <a:pt x="810" y="5132"/>
                  </a:cubicBezTo>
                  <a:cubicBezTo>
                    <a:pt x="822" y="5156"/>
                    <a:pt x="834" y="5180"/>
                    <a:pt x="870" y="5192"/>
                  </a:cubicBezTo>
                  <a:cubicBezTo>
                    <a:pt x="917" y="5251"/>
                    <a:pt x="953" y="5299"/>
                    <a:pt x="1013" y="5358"/>
                  </a:cubicBezTo>
                  <a:lnTo>
                    <a:pt x="1096" y="5430"/>
                  </a:lnTo>
                  <a:lnTo>
                    <a:pt x="1239" y="5585"/>
                  </a:lnTo>
                  <a:cubicBezTo>
                    <a:pt x="1275" y="5608"/>
                    <a:pt x="1298" y="5644"/>
                    <a:pt x="1334" y="5656"/>
                  </a:cubicBezTo>
                  <a:cubicBezTo>
                    <a:pt x="1370" y="5704"/>
                    <a:pt x="1429" y="5763"/>
                    <a:pt x="1489" y="5811"/>
                  </a:cubicBezTo>
                  <a:cubicBezTo>
                    <a:pt x="1525" y="5835"/>
                    <a:pt x="1548" y="5870"/>
                    <a:pt x="1584" y="5882"/>
                  </a:cubicBezTo>
                  <a:cubicBezTo>
                    <a:pt x="1644" y="5942"/>
                    <a:pt x="1703" y="5989"/>
                    <a:pt x="1763" y="6049"/>
                  </a:cubicBezTo>
                  <a:cubicBezTo>
                    <a:pt x="1786" y="6073"/>
                    <a:pt x="1822" y="6085"/>
                    <a:pt x="1846" y="6120"/>
                  </a:cubicBezTo>
                  <a:cubicBezTo>
                    <a:pt x="1906" y="6180"/>
                    <a:pt x="1977" y="6239"/>
                    <a:pt x="2060" y="6299"/>
                  </a:cubicBezTo>
                  <a:cubicBezTo>
                    <a:pt x="2084" y="6311"/>
                    <a:pt x="2108" y="6347"/>
                    <a:pt x="2132" y="6358"/>
                  </a:cubicBezTo>
                  <a:lnTo>
                    <a:pt x="2406" y="6585"/>
                  </a:lnTo>
                  <a:cubicBezTo>
                    <a:pt x="2418" y="6585"/>
                    <a:pt x="2418" y="6597"/>
                    <a:pt x="2429" y="6597"/>
                  </a:cubicBezTo>
                  <a:cubicBezTo>
                    <a:pt x="2537" y="6680"/>
                    <a:pt x="2632" y="6763"/>
                    <a:pt x="2739" y="6847"/>
                  </a:cubicBezTo>
                  <a:cubicBezTo>
                    <a:pt x="4096" y="7906"/>
                    <a:pt x="5823" y="9037"/>
                    <a:pt x="7621" y="10002"/>
                  </a:cubicBezTo>
                  <a:cubicBezTo>
                    <a:pt x="10013" y="11281"/>
                    <a:pt x="12906" y="12223"/>
                    <a:pt x="15684" y="12223"/>
                  </a:cubicBezTo>
                  <a:cubicBezTo>
                    <a:pt x="15906" y="12223"/>
                    <a:pt x="16128" y="12217"/>
                    <a:pt x="16348" y="12204"/>
                  </a:cubicBezTo>
                  <a:cubicBezTo>
                    <a:pt x="17134" y="12740"/>
                    <a:pt x="17919" y="13276"/>
                    <a:pt x="18693" y="13812"/>
                  </a:cubicBezTo>
                  <a:cubicBezTo>
                    <a:pt x="18179" y="13724"/>
                    <a:pt x="17577" y="13672"/>
                    <a:pt x="16925" y="13672"/>
                  </a:cubicBezTo>
                  <a:cubicBezTo>
                    <a:pt x="15445" y="13672"/>
                    <a:pt x="13706" y="13938"/>
                    <a:pt x="12145" y="14657"/>
                  </a:cubicBezTo>
                  <a:cubicBezTo>
                    <a:pt x="9633" y="15824"/>
                    <a:pt x="6120" y="18634"/>
                    <a:pt x="6692" y="20717"/>
                  </a:cubicBezTo>
                  <a:cubicBezTo>
                    <a:pt x="6692" y="20753"/>
                    <a:pt x="6728" y="20789"/>
                    <a:pt x="6751" y="20813"/>
                  </a:cubicBezTo>
                  <a:cubicBezTo>
                    <a:pt x="7284" y="21349"/>
                    <a:pt x="8109" y="21555"/>
                    <a:pt x="9058" y="21555"/>
                  </a:cubicBezTo>
                  <a:cubicBezTo>
                    <a:pt x="11097" y="21555"/>
                    <a:pt x="13709" y="20605"/>
                    <a:pt x="15229" y="19955"/>
                  </a:cubicBezTo>
                  <a:cubicBezTo>
                    <a:pt x="18217" y="18693"/>
                    <a:pt x="20027" y="16122"/>
                    <a:pt x="20396" y="15014"/>
                  </a:cubicBezTo>
                  <a:cubicBezTo>
                    <a:pt x="21420" y="15752"/>
                    <a:pt x="22432" y="16503"/>
                    <a:pt x="23432" y="17276"/>
                  </a:cubicBezTo>
                  <a:cubicBezTo>
                    <a:pt x="25027" y="18491"/>
                    <a:pt x="25813" y="19110"/>
                    <a:pt x="27361" y="20396"/>
                  </a:cubicBezTo>
                  <a:cubicBezTo>
                    <a:pt x="27242" y="20360"/>
                    <a:pt x="27123" y="20348"/>
                    <a:pt x="27028" y="20313"/>
                  </a:cubicBezTo>
                  <a:cubicBezTo>
                    <a:pt x="26587" y="20217"/>
                    <a:pt x="26099" y="20158"/>
                    <a:pt x="25563" y="20122"/>
                  </a:cubicBezTo>
                  <a:cubicBezTo>
                    <a:pt x="25385" y="20114"/>
                    <a:pt x="25202" y="20110"/>
                    <a:pt x="25016" y="20110"/>
                  </a:cubicBezTo>
                  <a:cubicBezTo>
                    <a:pt x="24645" y="20110"/>
                    <a:pt x="24262" y="20126"/>
                    <a:pt x="23873" y="20158"/>
                  </a:cubicBezTo>
                  <a:cubicBezTo>
                    <a:pt x="23313" y="20217"/>
                    <a:pt x="22741" y="20289"/>
                    <a:pt x="22170" y="20396"/>
                  </a:cubicBezTo>
                  <a:cubicBezTo>
                    <a:pt x="21003" y="20610"/>
                    <a:pt x="19824" y="20991"/>
                    <a:pt x="18729" y="21479"/>
                  </a:cubicBezTo>
                  <a:cubicBezTo>
                    <a:pt x="18146" y="21729"/>
                    <a:pt x="17586" y="22015"/>
                    <a:pt x="17062" y="22301"/>
                  </a:cubicBezTo>
                  <a:cubicBezTo>
                    <a:pt x="16550" y="22563"/>
                    <a:pt x="16050" y="22837"/>
                    <a:pt x="15574" y="23099"/>
                  </a:cubicBezTo>
                  <a:cubicBezTo>
                    <a:pt x="14610" y="23634"/>
                    <a:pt x="13681" y="24170"/>
                    <a:pt x="12907" y="24694"/>
                  </a:cubicBezTo>
                  <a:cubicBezTo>
                    <a:pt x="12300" y="25170"/>
                    <a:pt x="11633" y="25587"/>
                    <a:pt x="11169" y="26016"/>
                  </a:cubicBezTo>
                  <a:cubicBezTo>
                    <a:pt x="10704" y="26432"/>
                    <a:pt x="10466" y="26849"/>
                    <a:pt x="10538" y="27242"/>
                  </a:cubicBezTo>
                  <a:cubicBezTo>
                    <a:pt x="10538" y="27266"/>
                    <a:pt x="10561" y="27313"/>
                    <a:pt x="10573" y="27337"/>
                  </a:cubicBezTo>
                  <a:cubicBezTo>
                    <a:pt x="10692" y="27694"/>
                    <a:pt x="11097" y="27992"/>
                    <a:pt x="11728" y="28218"/>
                  </a:cubicBezTo>
                  <a:cubicBezTo>
                    <a:pt x="12062" y="28337"/>
                    <a:pt x="12443" y="28433"/>
                    <a:pt x="12895" y="28492"/>
                  </a:cubicBezTo>
                  <a:cubicBezTo>
                    <a:pt x="13121" y="28516"/>
                    <a:pt x="13371" y="28528"/>
                    <a:pt x="13621" y="28552"/>
                  </a:cubicBezTo>
                  <a:lnTo>
                    <a:pt x="14026" y="28552"/>
                  </a:lnTo>
                  <a:cubicBezTo>
                    <a:pt x="14157" y="28552"/>
                    <a:pt x="14288" y="28528"/>
                    <a:pt x="14443" y="28528"/>
                  </a:cubicBezTo>
                  <a:cubicBezTo>
                    <a:pt x="15455" y="28492"/>
                    <a:pt x="16634" y="28337"/>
                    <a:pt x="17884" y="28052"/>
                  </a:cubicBezTo>
                  <a:cubicBezTo>
                    <a:pt x="18503" y="27921"/>
                    <a:pt x="19146" y="27730"/>
                    <a:pt x="19765" y="27540"/>
                  </a:cubicBezTo>
                  <a:cubicBezTo>
                    <a:pt x="20384" y="27337"/>
                    <a:pt x="20979" y="27123"/>
                    <a:pt x="21575" y="26885"/>
                  </a:cubicBezTo>
                  <a:cubicBezTo>
                    <a:pt x="22777" y="26409"/>
                    <a:pt x="23849" y="25813"/>
                    <a:pt x="24754" y="25218"/>
                  </a:cubicBezTo>
                  <a:cubicBezTo>
                    <a:pt x="25218" y="24920"/>
                    <a:pt x="25659" y="24599"/>
                    <a:pt x="26016" y="24301"/>
                  </a:cubicBezTo>
                  <a:cubicBezTo>
                    <a:pt x="26373" y="24027"/>
                    <a:pt x="26718" y="23742"/>
                    <a:pt x="27052" y="23491"/>
                  </a:cubicBezTo>
                  <a:cubicBezTo>
                    <a:pt x="27361" y="23230"/>
                    <a:pt x="27659" y="22991"/>
                    <a:pt x="27921" y="22777"/>
                  </a:cubicBezTo>
                  <a:cubicBezTo>
                    <a:pt x="28123" y="22563"/>
                    <a:pt x="28302" y="22396"/>
                    <a:pt x="28504" y="22301"/>
                  </a:cubicBezTo>
                  <a:cubicBezTo>
                    <a:pt x="28718" y="22182"/>
                    <a:pt x="28921" y="22087"/>
                    <a:pt x="29052" y="22015"/>
                  </a:cubicBezTo>
                  <a:cubicBezTo>
                    <a:pt x="29099" y="21979"/>
                    <a:pt x="29147" y="21956"/>
                    <a:pt x="29171" y="21944"/>
                  </a:cubicBezTo>
                  <a:cubicBezTo>
                    <a:pt x="30159" y="22789"/>
                    <a:pt x="30647" y="23206"/>
                    <a:pt x="31612" y="24087"/>
                  </a:cubicBezTo>
                  <a:cubicBezTo>
                    <a:pt x="32945" y="25254"/>
                    <a:pt x="34255" y="26480"/>
                    <a:pt x="35529" y="27718"/>
                  </a:cubicBezTo>
                  <a:cubicBezTo>
                    <a:pt x="35815" y="27980"/>
                    <a:pt x="36076" y="28254"/>
                    <a:pt x="36362" y="28516"/>
                  </a:cubicBezTo>
                  <a:cubicBezTo>
                    <a:pt x="35438" y="28359"/>
                    <a:pt x="34486" y="28282"/>
                    <a:pt x="33530" y="28282"/>
                  </a:cubicBezTo>
                  <a:cubicBezTo>
                    <a:pt x="31150" y="28282"/>
                    <a:pt x="28743" y="28758"/>
                    <a:pt x="26671" y="29659"/>
                  </a:cubicBezTo>
                  <a:cubicBezTo>
                    <a:pt x="23777" y="30933"/>
                    <a:pt x="17503" y="34148"/>
                    <a:pt x="17884" y="36707"/>
                  </a:cubicBezTo>
                  <a:cubicBezTo>
                    <a:pt x="17884" y="36719"/>
                    <a:pt x="17896" y="36731"/>
                    <a:pt x="17908" y="36743"/>
                  </a:cubicBezTo>
                  <a:cubicBezTo>
                    <a:pt x="17896" y="36779"/>
                    <a:pt x="17896" y="36791"/>
                    <a:pt x="17908" y="36826"/>
                  </a:cubicBezTo>
                  <a:cubicBezTo>
                    <a:pt x="17919" y="36886"/>
                    <a:pt x="17979" y="36910"/>
                    <a:pt x="18062" y="36922"/>
                  </a:cubicBezTo>
                  <a:cubicBezTo>
                    <a:pt x="18882" y="37210"/>
                    <a:pt x="19772" y="37331"/>
                    <a:pt x="20692" y="37331"/>
                  </a:cubicBezTo>
                  <a:cubicBezTo>
                    <a:pt x="23647" y="37331"/>
                    <a:pt x="26924" y="36088"/>
                    <a:pt x="29266" y="35172"/>
                  </a:cubicBezTo>
                  <a:cubicBezTo>
                    <a:pt x="32255" y="33993"/>
                    <a:pt x="35410" y="32385"/>
                    <a:pt x="37493" y="29635"/>
                  </a:cubicBezTo>
                  <a:cubicBezTo>
                    <a:pt x="39375" y="31528"/>
                    <a:pt x="41196" y="33457"/>
                    <a:pt x="43006" y="35433"/>
                  </a:cubicBezTo>
                  <a:cubicBezTo>
                    <a:pt x="41351" y="33267"/>
                    <a:pt x="39589" y="31195"/>
                    <a:pt x="37767" y="29206"/>
                  </a:cubicBezTo>
                  <a:cubicBezTo>
                    <a:pt x="38517" y="29087"/>
                    <a:pt x="39113" y="27730"/>
                    <a:pt x="40065" y="26135"/>
                  </a:cubicBezTo>
                  <a:cubicBezTo>
                    <a:pt x="40208" y="25908"/>
                    <a:pt x="40351" y="25647"/>
                    <a:pt x="40506" y="25361"/>
                  </a:cubicBezTo>
                  <a:cubicBezTo>
                    <a:pt x="40541" y="25289"/>
                    <a:pt x="40589" y="25194"/>
                    <a:pt x="40637" y="25111"/>
                  </a:cubicBezTo>
                  <a:cubicBezTo>
                    <a:pt x="40648" y="25063"/>
                    <a:pt x="40684" y="25039"/>
                    <a:pt x="40696" y="24992"/>
                  </a:cubicBezTo>
                  <a:cubicBezTo>
                    <a:pt x="40756" y="24873"/>
                    <a:pt x="40815" y="24742"/>
                    <a:pt x="40887" y="24599"/>
                  </a:cubicBezTo>
                  <a:cubicBezTo>
                    <a:pt x="41041" y="24289"/>
                    <a:pt x="41172" y="23932"/>
                    <a:pt x="41291" y="23527"/>
                  </a:cubicBezTo>
                  <a:cubicBezTo>
                    <a:pt x="41399" y="23206"/>
                    <a:pt x="41494" y="22860"/>
                    <a:pt x="41589" y="22515"/>
                  </a:cubicBezTo>
                  <a:cubicBezTo>
                    <a:pt x="41672" y="22206"/>
                    <a:pt x="41768" y="21884"/>
                    <a:pt x="41851" y="21563"/>
                  </a:cubicBezTo>
                  <a:lnTo>
                    <a:pt x="41994" y="21122"/>
                  </a:lnTo>
                  <a:cubicBezTo>
                    <a:pt x="42006" y="21086"/>
                    <a:pt x="42018" y="21051"/>
                    <a:pt x="42018" y="21003"/>
                  </a:cubicBezTo>
                  <a:cubicBezTo>
                    <a:pt x="42030" y="20955"/>
                    <a:pt x="42053" y="20896"/>
                    <a:pt x="42065" y="20848"/>
                  </a:cubicBezTo>
                  <a:lnTo>
                    <a:pt x="42137" y="20551"/>
                  </a:lnTo>
                  <a:cubicBezTo>
                    <a:pt x="42184" y="20348"/>
                    <a:pt x="42244" y="20158"/>
                    <a:pt x="42268" y="19943"/>
                  </a:cubicBezTo>
                  <a:cubicBezTo>
                    <a:pt x="42411" y="19336"/>
                    <a:pt x="42482" y="18693"/>
                    <a:pt x="42542" y="18074"/>
                  </a:cubicBezTo>
                  <a:cubicBezTo>
                    <a:pt x="42589" y="17634"/>
                    <a:pt x="42601" y="17217"/>
                    <a:pt x="42601" y="16788"/>
                  </a:cubicBezTo>
                  <a:cubicBezTo>
                    <a:pt x="42601" y="15955"/>
                    <a:pt x="42542" y="15133"/>
                    <a:pt x="42446" y="14359"/>
                  </a:cubicBezTo>
                  <a:cubicBezTo>
                    <a:pt x="42411" y="13978"/>
                    <a:pt x="42351" y="13609"/>
                    <a:pt x="42292" y="13228"/>
                  </a:cubicBezTo>
                  <a:cubicBezTo>
                    <a:pt x="42256" y="13050"/>
                    <a:pt x="42232" y="12859"/>
                    <a:pt x="42184" y="12681"/>
                  </a:cubicBezTo>
                  <a:cubicBezTo>
                    <a:pt x="42149" y="12502"/>
                    <a:pt x="42113" y="12323"/>
                    <a:pt x="42077" y="12157"/>
                  </a:cubicBezTo>
                  <a:cubicBezTo>
                    <a:pt x="42053" y="11978"/>
                    <a:pt x="42006" y="11800"/>
                    <a:pt x="41970" y="11621"/>
                  </a:cubicBezTo>
                  <a:cubicBezTo>
                    <a:pt x="41934" y="11430"/>
                    <a:pt x="41899" y="11252"/>
                    <a:pt x="41851" y="11073"/>
                  </a:cubicBezTo>
                  <a:cubicBezTo>
                    <a:pt x="41672" y="10359"/>
                    <a:pt x="41470" y="9692"/>
                    <a:pt x="41256" y="9097"/>
                  </a:cubicBezTo>
                  <a:cubicBezTo>
                    <a:pt x="40827" y="7906"/>
                    <a:pt x="40398" y="6942"/>
                    <a:pt x="40053" y="6251"/>
                  </a:cubicBezTo>
                  <a:cubicBezTo>
                    <a:pt x="39922" y="6001"/>
                    <a:pt x="39815" y="5775"/>
                    <a:pt x="39708" y="5596"/>
                  </a:cubicBezTo>
                  <a:cubicBezTo>
                    <a:pt x="39636" y="5477"/>
                    <a:pt x="39577" y="5394"/>
                    <a:pt x="39529" y="5311"/>
                  </a:cubicBezTo>
                  <a:cubicBezTo>
                    <a:pt x="39517" y="5299"/>
                    <a:pt x="39517" y="5299"/>
                    <a:pt x="39517" y="5287"/>
                  </a:cubicBezTo>
                  <a:cubicBezTo>
                    <a:pt x="39339" y="5156"/>
                    <a:pt x="39267" y="5084"/>
                    <a:pt x="39196" y="5061"/>
                  </a:cubicBezTo>
                  <a:cubicBezTo>
                    <a:pt x="39160" y="5061"/>
                    <a:pt x="39148" y="5084"/>
                    <a:pt x="39136" y="5096"/>
                  </a:cubicBezTo>
                  <a:cubicBezTo>
                    <a:pt x="39113" y="5096"/>
                    <a:pt x="39101" y="5084"/>
                    <a:pt x="39077" y="5084"/>
                  </a:cubicBezTo>
                  <a:cubicBezTo>
                    <a:pt x="39061" y="5081"/>
                    <a:pt x="39044" y="5079"/>
                    <a:pt x="39026" y="5079"/>
                  </a:cubicBezTo>
                  <a:cubicBezTo>
                    <a:pt x="38825" y="5079"/>
                    <a:pt x="38537" y="5330"/>
                    <a:pt x="38220" y="5823"/>
                  </a:cubicBezTo>
                  <a:cubicBezTo>
                    <a:pt x="38065" y="6097"/>
                    <a:pt x="37886" y="6430"/>
                    <a:pt x="37720" y="6835"/>
                  </a:cubicBezTo>
                  <a:cubicBezTo>
                    <a:pt x="37553" y="7239"/>
                    <a:pt x="37386" y="7704"/>
                    <a:pt x="37243" y="8204"/>
                  </a:cubicBezTo>
                  <a:cubicBezTo>
                    <a:pt x="37172" y="8454"/>
                    <a:pt x="37089" y="8704"/>
                    <a:pt x="37017" y="8978"/>
                  </a:cubicBezTo>
                  <a:cubicBezTo>
                    <a:pt x="36946" y="9252"/>
                    <a:pt x="36874" y="9514"/>
                    <a:pt x="36791" y="9799"/>
                  </a:cubicBezTo>
                  <a:cubicBezTo>
                    <a:pt x="36767" y="9930"/>
                    <a:pt x="36719" y="10073"/>
                    <a:pt x="36696" y="10216"/>
                  </a:cubicBezTo>
                  <a:cubicBezTo>
                    <a:pt x="36660" y="10299"/>
                    <a:pt x="36648" y="10407"/>
                    <a:pt x="36612" y="10514"/>
                  </a:cubicBezTo>
                  <a:lnTo>
                    <a:pt x="36577" y="10692"/>
                  </a:lnTo>
                  <a:cubicBezTo>
                    <a:pt x="36529" y="10919"/>
                    <a:pt x="36481" y="11169"/>
                    <a:pt x="36434" y="11407"/>
                  </a:cubicBezTo>
                  <a:cubicBezTo>
                    <a:pt x="36422" y="11514"/>
                    <a:pt x="36398" y="11597"/>
                    <a:pt x="36374" y="11704"/>
                  </a:cubicBezTo>
                  <a:cubicBezTo>
                    <a:pt x="36315" y="12050"/>
                    <a:pt x="36279" y="12383"/>
                    <a:pt x="36231" y="12740"/>
                  </a:cubicBezTo>
                  <a:cubicBezTo>
                    <a:pt x="36184" y="13097"/>
                    <a:pt x="36136" y="13443"/>
                    <a:pt x="36112" y="13800"/>
                  </a:cubicBezTo>
                  <a:cubicBezTo>
                    <a:pt x="36041" y="14514"/>
                    <a:pt x="35993" y="15229"/>
                    <a:pt x="35957" y="15943"/>
                  </a:cubicBezTo>
                  <a:cubicBezTo>
                    <a:pt x="35946" y="16312"/>
                    <a:pt x="35922" y="16669"/>
                    <a:pt x="35898" y="17026"/>
                  </a:cubicBezTo>
                  <a:cubicBezTo>
                    <a:pt x="35874" y="17384"/>
                    <a:pt x="35850" y="17729"/>
                    <a:pt x="35826" y="18062"/>
                  </a:cubicBezTo>
                  <a:cubicBezTo>
                    <a:pt x="35815" y="18158"/>
                    <a:pt x="35815" y="18205"/>
                    <a:pt x="35803" y="18312"/>
                  </a:cubicBezTo>
                  <a:cubicBezTo>
                    <a:pt x="35779" y="18431"/>
                    <a:pt x="35779" y="18491"/>
                    <a:pt x="35767" y="18610"/>
                  </a:cubicBezTo>
                  <a:cubicBezTo>
                    <a:pt x="35743" y="18824"/>
                    <a:pt x="35719" y="19039"/>
                    <a:pt x="35707" y="19265"/>
                  </a:cubicBezTo>
                  <a:cubicBezTo>
                    <a:pt x="35684" y="19682"/>
                    <a:pt x="35660" y="20098"/>
                    <a:pt x="35660" y="20467"/>
                  </a:cubicBezTo>
                  <a:lnTo>
                    <a:pt x="35660" y="21039"/>
                  </a:lnTo>
                  <a:lnTo>
                    <a:pt x="35660" y="21301"/>
                  </a:lnTo>
                  <a:lnTo>
                    <a:pt x="35660" y="21432"/>
                  </a:lnTo>
                  <a:lnTo>
                    <a:pt x="35660" y="21539"/>
                  </a:lnTo>
                  <a:cubicBezTo>
                    <a:pt x="35684" y="21825"/>
                    <a:pt x="35660" y="22122"/>
                    <a:pt x="35648" y="22444"/>
                  </a:cubicBezTo>
                  <a:cubicBezTo>
                    <a:pt x="35624" y="23087"/>
                    <a:pt x="35576" y="23789"/>
                    <a:pt x="35588" y="24480"/>
                  </a:cubicBezTo>
                  <a:cubicBezTo>
                    <a:pt x="35600" y="25718"/>
                    <a:pt x="35826" y="26790"/>
                    <a:pt x="36124" y="27599"/>
                  </a:cubicBezTo>
                  <a:cubicBezTo>
                    <a:pt x="36041" y="27504"/>
                    <a:pt x="35946" y="27409"/>
                    <a:pt x="35850" y="27313"/>
                  </a:cubicBezTo>
                  <a:cubicBezTo>
                    <a:pt x="34600" y="26028"/>
                    <a:pt x="33314" y="24777"/>
                    <a:pt x="32005" y="23563"/>
                  </a:cubicBezTo>
                  <a:cubicBezTo>
                    <a:pt x="31016" y="22670"/>
                    <a:pt x="30528" y="22241"/>
                    <a:pt x="29528" y="21372"/>
                  </a:cubicBezTo>
                  <a:cubicBezTo>
                    <a:pt x="32302" y="19098"/>
                    <a:pt x="31481" y="13871"/>
                    <a:pt x="31159" y="10966"/>
                  </a:cubicBezTo>
                  <a:cubicBezTo>
                    <a:pt x="31064" y="10216"/>
                    <a:pt x="30862" y="9418"/>
                    <a:pt x="30635" y="8680"/>
                  </a:cubicBezTo>
                  <a:cubicBezTo>
                    <a:pt x="29790" y="5870"/>
                    <a:pt x="28266" y="3406"/>
                    <a:pt x="27147" y="2013"/>
                  </a:cubicBezTo>
                  <a:lnTo>
                    <a:pt x="27135" y="2001"/>
                  </a:lnTo>
                  <a:lnTo>
                    <a:pt x="27004" y="1822"/>
                  </a:lnTo>
                  <a:cubicBezTo>
                    <a:pt x="26992" y="1798"/>
                    <a:pt x="26968" y="1786"/>
                    <a:pt x="26968" y="1775"/>
                  </a:cubicBezTo>
                  <a:cubicBezTo>
                    <a:pt x="26921" y="1727"/>
                    <a:pt x="26885" y="1667"/>
                    <a:pt x="26849" y="1620"/>
                  </a:cubicBezTo>
                  <a:cubicBezTo>
                    <a:pt x="26837" y="1608"/>
                    <a:pt x="26825" y="1596"/>
                    <a:pt x="26802" y="1560"/>
                  </a:cubicBezTo>
                  <a:cubicBezTo>
                    <a:pt x="26766" y="1525"/>
                    <a:pt x="26730" y="1477"/>
                    <a:pt x="26706" y="1441"/>
                  </a:cubicBezTo>
                  <a:cubicBezTo>
                    <a:pt x="26694" y="1429"/>
                    <a:pt x="26671" y="1417"/>
                    <a:pt x="26659" y="1382"/>
                  </a:cubicBezTo>
                  <a:cubicBezTo>
                    <a:pt x="26623" y="1346"/>
                    <a:pt x="26587" y="1310"/>
                    <a:pt x="26551" y="1286"/>
                  </a:cubicBezTo>
                  <a:lnTo>
                    <a:pt x="26504" y="1239"/>
                  </a:lnTo>
                  <a:cubicBezTo>
                    <a:pt x="26468" y="1179"/>
                    <a:pt x="26409" y="1132"/>
                    <a:pt x="26361" y="1084"/>
                  </a:cubicBezTo>
                  <a:lnTo>
                    <a:pt x="26290" y="1013"/>
                  </a:lnTo>
                  <a:cubicBezTo>
                    <a:pt x="26266" y="1001"/>
                    <a:pt x="26254" y="989"/>
                    <a:pt x="26230" y="965"/>
                  </a:cubicBezTo>
                  <a:cubicBezTo>
                    <a:pt x="26194" y="953"/>
                    <a:pt x="26182" y="929"/>
                    <a:pt x="26170" y="905"/>
                  </a:cubicBezTo>
                  <a:lnTo>
                    <a:pt x="26123" y="870"/>
                  </a:lnTo>
                  <a:cubicBezTo>
                    <a:pt x="26111" y="846"/>
                    <a:pt x="26075" y="834"/>
                    <a:pt x="26063" y="822"/>
                  </a:cubicBezTo>
                  <a:cubicBezTo>
                    <a:pt x="26051" y="810"/>
                    <a:pt x="26028" y="810"/>
                    <a:pt x="26016" y="786"/>
                  </a:cubicBezTo>
                  <a:cubicBezTo>
                    <a:pt x="26004" y="774"/>
                    <a:pt x="25992" y="763"/>
                    <a:pt x="25968" y="763"/>
                  </a:cubicBezTo>
                  <a:cubicBezTo>
                    <a:pt x="25956" y="763"/>
                    <a:pt x="25956" y="751"/>
                    <a:pt x="25944" y="751"/>
                  </a:cubicBezTo>
                  <a:cubicBezTo>
                    <a:pt x="25932" y="727"/>
                    <a:pt x="25909" y="727"/>
                    <a:pt x="25897" y="715"/>
                  </a:cubicBezTo>
                  <a:cubicBezTo>
                    <a:pt x="25897" y="715"/>
                    <a:pt x="25885" y="715"/>
                    <a:pt x="25885" y="703"/>
                  </a:cubicBezTo>
                  <a:cubicBezTo>
                    <a:pt x="25873" y="703"/>
                    <a:pt x="25849" y="691"/>
                    <a:pt x="25837" y="691"/>
                  </a:cubicBezTo>
                  <a:lnTo>
                    <a:pt x="25766" y="691"/>
                  </a:lnTo>
                  <a:cubicBezTo>
                    <a:pt x="25677" y="592"/>
                    <a:pt x="25589" y="523"/>
                    <a:pt x="25510" y="523"/>
                  </a:cubicBezTo>
                  <a:cubicBezTo>
                    <a:pt x="25504" y="523"/>
                    <a:pt x="25498" y="524"/>
                    <a:pt x="25492" y="524"/>
                  </a:cubicBezTo>
                  <a:cubicBezTo>
                    <a:pt x="25408" y="536"/>
                    <a:pt x="25373" y="703"/>
                    <a:pt x="25373" y="905"/>
                  </a:cubicBezTo>
                  <a:cubicBezTo>
                    <a:pt x="25361" y="929"/>
                    <a:pt x="25349" y="953"/>
                    <a:pt x="25337" y="989"/>
                  </a:cubicBezTo>
                  <a:cubicBezTo>
                    <a:pt x="25337" y="1001"/>
                    <a:pt x="25313" y="1001"/>
                    <a:pt x="25313" y="1013"/>
                  </a:cubicBezTo>
                  <a:cubicBezTo>
                    <a:pt x="25254" y="1108"/>
                    <a:pt x="25194" y="1227"/>
                    <a:pt x="25135" y="1358"/>
                  </a:cubicBezTo>
                  <a:cubicBezTo>
                    <a:pt x="25135" y="1370"/>
                    <a:pt x="25123" y="1370"/>
                    <a:pt x="25123" y="1382"/>
                  </a:cubicBezTo>
                  <a:cubicBezTo>
                    <a:pt x="25099" y="1441"/>
                    <a:pt x="25075" y="1501"/>
                    <a:pt x="25051" y="1584"/>
                  </a:cubicBezTo>
                  <a:cubicBezTo>
                    <a:pt x="25051" y="1596"/>
                    <a:pt x="25039" y="1608"/>
                    <a:pt x="25039" y="1620"/>
                  </a:cubicBezTo>
                  <a:cubicBezTo>
                    <a:pt x="25004" y="1703"/>
                    <a:pt x="24992" y="1775"/>
                    <a:pt x="24956" y="1846"/>
                  </a:cubicBezTo>
                  <a:lnTo>
                    <a:pt x="24956" y="1858"/>
                  </a:lnTo>
                  <a:cubicBezTo>
                    <a:pt x="24718" y="2596"/>
                    <a:pt x="24527" y="3620"/>
                    <a:pt x="24444" y="4858"/>
                  </a:cubicBezTo>
                  <a:cubicBezTo>
                    <a:pt x="24325" y="6466"/>
                    <a:pt x="24337" y="8442"/>
                    <a:pt x="24742" y="10454"/>
                  </a:cubicBezTo>
                  <a:cubicBezTo>
                    <a:pt x="25349" y="13514"/>
                    <a:pt x="26063" y="16741"/>
                    <a:pt x="27492" y="19634"/>
                  </a:cubicBezTo>
                  <a:cubicBezTo>
                    <a:pt x="26028" y="18455"/>
                    <a:pt x="25301" y="17872"/>
                    <a:pt x="23801" y="16764"/>
                  </a:cubicBezTo>
                  <a:cubicBezTo>
                    <a:pt x="22753" y="16002"/>
                    <a:pt x="21706" y="15240"/>
                    <a:pt x="20646" y="14526"/>
                  </a:cubicBezTo>
                  <a:cubicBezTo>
                    <a:pt x="22122" y="14109"/>
                    <a:pt x="23039" y="10788"/>
                    <a:pt x="22551" y="7275"/>
                  </a:cubicBezTo>
                  <a:cubicBezTo>
                    <a:pt x="22396" y="6180"/>
                    <a:pt x="22003" y="5108"/>
                    <a:pt x="21503" y="4144"/>
                  </a:cubicBezTo>
                  <a:cubicBezTo>
                    <a:pt x="21432" y="4001"/>
                    <a:pt x="21360" y="3858"/>
                    <a:pt x="21289" y="3727"/>
                  </a:cubicBezTo>
                  <a:cubicBezTo>
                    <a:pt x="21265" y="3703"/>
                    <a:pt x="21253" y="3680"/>
                    <a:pt x="21253" y="3668"/>
                  </a:cubicBezTo>
                  <a:cubicBezTo>
                    <a:pt x="21087" y="3394"/>
                    <a:pt x="20932" y="3132"/>
                    <a:pt x="20765" y="2870"/>
                  </a:cubicBezTo>
                  <a:cubicBezTo>
                    <a:pt x="20753" y="2858"/>
                    <a:pt x="20753" y="2846"/>
                    <a:pt x="20729" y="2834"/>
                  </a:cubicBezTo>
                  <a:cubicBezTo>
                    <a:pt x="20646" y="2715"/>
                    <a:pt x="20575" y="2596"/>
                    <a:pt x="20479" y="2477"/>
                  </a:cubicBezTo>
                  <a:lnTo>
                    <a:pt x="20217" y="2120"/>
                  </a:lnTo>
                  <a:cubicBezTo>
                    <a:pt x="20217" y="2096"/>
                    <a:pt x="20194" y="2096"/>
                    <a:pt x="20194" y="2084"/>
                  </a:cubicBezTo>
                  <a:cubicBezTo>
                    <a:pt x="20122" y="1989"/>
                    <a:pt x="20039" y="1882"/>
                    <a:pt x="19955" y="1786"/>
                  </a:cubicBezTo>
                  <a:lnTo>
                    <a:pt x="19932" y="1763"/>
                  </a:lnTo>
                  <a:cubicBezTo>
                    <a:pt x="19836" y="1655"/>
                    <a:pt x="19753" y="1548"/>
                    <a:pt x="19682" y="1465"/>
                  </a:cubicBezTo>
                  <a:cubicBezTo>
                    <a:pt x="19598" y="1370"/>
                    <a:pt x="19515" y="1286"/>
                    <a:pt x="19443" y="1191"/>
                  </a:cubicBezTo>
                  <a:lnTo>
                    <a:pt x="19396" y="1144"/>
                  </a:lnTo>
                  <a:lnTo>
                    <a:pt x="18943" y="703"/>
                  </a:lnTo>
                  <a:lnTo>
                    <a:pt x="18908" y="655"/>
                  </a:lnTo>
                  <a:cubicBezTo>
                    <a:pt x="18848" y="596"/>
                    <a:pt x="18789" y="548"/>
                    <a:pt x="18729" y="489"/>
                  </a:cubicBezTo>
                  <a:lnTo>
                    <a:pt x="18705" y="477"/>
                  </a:lnTo>
                  <a:cubicBezTo>
                    <a:pt x="18646" y="417"/>
                    <a:pt x="18586" y="370"/>
                    <a:pt x="18527" y="334"/>
                  </a:cubicBezTo>
                  <a:cubicBezTo>
                    <a:pt x="18515" y="310"/>
                    <a:pt x="18503" y="310"/>
                    <a:pt x="18503" y="298"/>
                  </a:cubicBezTo>
                  <a:lnTo>
                    <a:pt x="18372" y="215"/>
                  </a:lnTo>
                  <a:lnTo>
                    <a:pt x="18336" y="179"/>
                  </a:lnTo>
                  <a:lnTo>
                    <a:pt x="18205" y="96"/>
                  </a:lnTo>
                  <a:cubicBezTo>
                    <a:pt x="18205" y="96"/>
                    <a:pt x="18193" y="96"/>
                    <a:pt x="18193" y="72"/>
                  </a:cubicBezTo>
                  <a:lnTo>
                    <a:pt x="18098" y="36"/>
                  </a:lnTo>
                  <a:cubicBezTo>
                    <a:pt x="18086" y="36"/>
                    <a:pt x="18086" y="36"/>
                    <a:pt x="18074" y="12"/>
                  </a:cubicBezTo>
                  <a:cubicBezTo>
                    <a:pt x="18039" y="1"/>
                    <a:pt x="18015" y="1"/>
                    <a:pt x="18003" y="1"/>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499122" y="2584461"/>
              <a:ext cx="956838" cy="1348882"/>
            </a:xfrm>
            <a:custGeom>
              <a:avLst/>
              <a:gdLst/>
              <a:ahLst/>
              <a:cxnLst/>
              <a:rect l="l" t="t" r="r" b="b"/>
              <a:pathLst>
                <a:path w="33100" h="46662" extrusionOk="0">
                  <a:moveTo>
                    <a:pt x="22351" y="0"/>
                  </a:moveTo>
                  <a:cubicBezTo>
                    <a:pt x="22169" y="0"/>
                    <a:pt x="21970" y="67"/>
                    <a:pt x="21753" y="192"/>
                  </a:cubicBezTo>
                  <a:cubicBezTo>
                    <a:pt x="21610" y="275"/>
                    <a:pt x="21443" y="394"/>
                    <a:pt x="21277" y="549"/>
                  </a:cubicBezTo>
                  <a:cubicBezTo>
                    <a:pt x="19360" y="2347"/>
                    <a:pt x="18407" y="5157"/>
                    <a:pt x="17657" y="7550"/>
                  </a:cubicBezTo>
                  <a:cubicBezTo>
                    <a:pt x="17633" y="7633"/>
                    <a:pt x="17622" y="7693"/>
                    <a:pt x="17598" y="7764"/>
                  </a:cubicBezTo>
                  <a:cubicBezTo>
                    <a:pt x="16967" y="10348"/>
                    <a:pt x="16883" y="13289"/>
                    <a:pt x="18050" y="15730"/>
                  </a:cubicBezTo>
                  <a:cubicBezTo>
                    <a:pt x="17943" y="16277"/>
                    <a:pt x="17824" y="16813"/>
                    <a:pt x="17717" y="17361"/>
                  </a:cubicBezTo>
                  <a:cubicBezTo>
                    <a:pt x="17360" y="15861"/>
                    <a:pt x="16395" y="13956"/>
                    <a:pt x="15181" y="12301"/>
                  </a:cubicBezTo>
                  <a:cubicBezTo>
                    <a:pt x="14657" y="11598"/>
                    <a:pt x="14073" y="11039"/>
                    <a:pt x="13478" y="10586"/>
                  </a:cubicBezTo>
                  <a:cubicBezTo>
                    <a:pt x="12561" y="9896"/>
                    <a:pt x="11621" y="9479"/>
                    <a:pt x="10906" y="9300"/>
                  </a:cubicBezTo>
                  <a:lnTo>
                    <a:pt x="10894" y="9300"/>
                  </a:lnTo>
                  <a:lnTo>
                    <a:pt x="10668" y="9253"/>
                  </a:lnTo>
                  <a:cubicBezTo>
                    <a:pt x="10597" y="9241"/>
                    <a:pt x="10537" y="9217"/>
                    <a:pt x="10478" y="9217"/>
                  </a:cubicBezTo>
                  <a:lnTo>
                    <a:pt x="10442" y="9217"/>
                  </a:lnTo>
                  <a:cubicBezTo>
                    <a:pt x="10383" y="9205"/>
                    <a:pt x="10323" y="9205"/>
                    <a:pt x="10263" y="9205"/>
                  </a:cubicBezTo>
                  <a:lnTo>
                    <a:pt x="10085" y="9205"/>
                  </a:lnTo>
                  <a:cubicBezTo>
                    <a:pt x="10037" y="9205"/>
                    <a:pt x="10002" y="9205"/>
                    <a:pt x="9966" y="9217"/>
                  </a:cubicBezTo>
                  <a:lnTo>
                    <a:pt x="9954" y="9217"/>
                  </a:lnTo>
                  <a:cubicBezTo>
                    <a:pt x="9918" y="9217"/>
                    <a:pt x="9894" y="9241"/>
                    <a:pt x="9859" y="9253"/>
                  </a:cubicBezTo>
                  <a:cubicBezTo>
                    <a:pt x="9859" y="9264"/>
                    <a:pt x="9847" y="9264"/>
                    <a:pt x="9847" y="9264"/>
                  </a:cubicBezTo>
                  <a:cubicBezTo>
                    <a:pt x="9823" y="9276"/>
                    <a:pt x="9787" y="9300"/>
                    <a:pt x="9775" y="9312"/>
                  </a:cubicBezTo>
                  <a:cubicBezTo>
                    <a:pt x="9728" y="9336"/>
                    <a:pt x="9704" y="9384"/>
                    <a:pt x="9668" y="9419"/>
                  </a:cubicBezTo>
                  <a:cubicBezTo>
                    <a:pt x="9656" y="9431"/>
                    <a:pt x="9656" y="9443"/>
                    <a:pt x="9644" y="9479"/>
                  </a:cubicBezTo>
                  <a:cubicBezTo>
                    <a:pt x="9621" y="9479"/>
                    <a:pt x="9621" y="9491"/>
                    <a:pt x="9621" y="9491"/>
                  </a:cubicBezTo>
                  <a:cubicBezTo>
                    <a:pt x="9609" y="9503"/>
                    <a:pt x="9609" y="9538"/>
                    <a:pt x="9597" y="9562"/>
                  </a:cubicBezTo>
                  <a:lnTo>
                    <a:pt x="9597" y="9574"/>
                  </a:lnTo>
                  <a:cubicBezTo>
                    <a:pt x="9585" y="9622"/>
                    <a:pt x="9585" y="9669"/>
                    <a:pt x="9561" y="9717"/>
                  </a:cubicBezTo>
                  <a:lnTo>
                    <a:pt x="9561" y="9741"/>
                  </a:lnTo>
                  <a:cubicBezTo>
                    <a:pt x="9561" y="9788"/>
                    <a:pt x="9549" y="9836"/>
                    <a:pt x="9549" y="9872"/>
                  </a:cubicBezTo>
                  <a:lnTo>
                    <a:pt x="9549" y="9919"/>
                  </a:lnTo>
                  <a:cubicBezTo>
                    <a:pt x="9549" y="9991"/>
                    <a:pt x="9537" y="10050"/>
                    <a:pt x="9537" y="10134"/>
                  </a:cubicBezTo>
                  <a:lnTo>
                    <a:pt x="9537" y="10157"/>
                  </a:lnTo>
                  <a:lnTo>
                    <a:pt x="9537" y="10372"/>
                  </a:lnTo>
                  <a:lnTo>
                    <a:pt x="9537" y="10407"/>
                  </a:lnTo>
                  <a:cubicBezTo>
                    <a:pt x="9537" y="10574"/>
                    <a:pt x="9537" y="10765"/>
                    <a:pt x="9549" y="10967"/>
                  </a:cubicBezTo>
                  <a:lnTo>
                    <a:pt x="9549" y="11003"/>
                  </a:lnTo>
                  <a:cubicBezTo>
                    <a:pt x="9561" y="11110"/>
                    <a:pt x="9561" y="11217"/>
                    <a:pt x="9585" y="11324"/>
                  </a:cubicBezTo>
                  <a:cubicBezTo>
                    <a:pt x="9585" y="11420"/>
                    <a:pt x="9597" y="11539"/>
                    <a:pt x="9609" y="11658"/>
                  </a:cubicBezTo>
                  <a:lnTo>
                    <a:pt x="9609" y="11693"/>
                  </a:lnTo>
                  <a:cubicBezTo>
                    <a:pt x="9621" y="11801"/>
                    <a:pt x="9644" y="11896"/>
                    <a:pt x="9656" y="12015"/>
                  </a:cubicBezTo>
                  <a:lnTo>
                    <a:pt x="9656" y="12051"/>
                  </a:lnTo>
                  <a:cubicBezTo>
                    <a:pt x="9668" y="12182"/>
                    <a:pt x="9680" y="12301"/>
                    <a:pt x="9716" y="12432"/>
                  </a:cubicBezTo>
                  <a:cubicBezTo>
                    <a:pt x="9728" y="12551"/>
                    <a:pt x="9763" y="12693"/>
                    <a:pt x="9787" y="12813"/>
                  </a:cubicBezTo>
                  <a:cubicBezTo>
                    <a:pt x="9799" y="12824"/>
                    <a:pt x="9799" y="12836"/>
                    <a:pt x="9799" y="12848"/>
                  </a:cubicBezTo>
                  <a:cubicBezTo>
                    <a:pt x="9859" y="13122"/>
                    <a:pt x="9942" y="13372"/>
                    <a:pt x="10013" y="13646"/>
                  </a:cubicBezTo>
                  <a:cubicBezTo>
                    <a:pt x="10013" y="13658"/>
                    <a:pt x="10025" y="13682"/>
                    <a:pt x="10025" y="13706"/>
                  </a:cubicBezTo>
                  <a:cubicBezTo>
                    <a:pt x="10061" y="13836"/>
                    <a:pt x="10097" y="13956"/>
                    <a:pt x="10144" y="14087"/>
                  </a:cubicBezTo>
                  <a:cubicBezTo>
                    <a:pt x="10442" y="14979"/>
                    <a:pt x="10894" y="15872"/>
                    <a:pt x="11502" y="16634"/>
                  </a:cubicBezTo>
                  <a:cubicBezTo>
                    <a:pt x="13102" y="18650"/>
                    <a:pt x="15211" y="19960"/>
                    <a:pt x="16535" y="19960"/>
                  </a:cubicBezTo>
                  <a:cubicBezTo>
                    <a:pt x="16807" y="19960"/>
                    <a:pt x="17046" y="19905"/>
                    <a:pt x="17241" y="19790"/>
                  </a:cubicBezTo>
                  <a:lnTo>
                    <a:pt x="17241" y="19790"/>
                  </a:lnTo>
                  <a:cubicBezTo>
                    <a:pt x="17062" y="20909"/>
                    <a:pt x="16919" y="22016"/>
                    <a:pt x="16764" y="23135"/>
                  </a:cubicBezTo>
                  <a:cubicBezTo>
                    <a:pt x="16574" y="24754"/>
                    <a:pt x="16502" y="25564"/>
                    <a:pt x="16371" y="27195"/>
                  </a:cubicBezTo>
                  <a:cubicBezTo>
                    <a:pt x="15395" y="24564"/>
                    <a:pt x="13776" y="22171"/>
                    <a:pt x="12204" y="19932"/>
                  </a:cubicBezTo>
                  <a:cubicBezTo>
                    <a:pt x="11156" y="18480"/>
                    <a:pt x="9918" y="17277"/>
                    <a:pt x="8823" y="16384"/>
                  </a:cubicBezTo>
                  <a:cubicBezTo>
                    <a:pt x="7977" y="15706"/>
                    <a:pt x="7204" y="15206"/>
                    <a:pt x="6608" y="14920"/>
                  </a:cubicBezTo>
                  <a:cubicBezTo>
                    <a:pt x="6608" y="14908"/>
                    <a:pt x="6584" y="14908"/>
                    <a:pt x="6584" y="14908"/>
                  </a:cubicBezTo>
                  <a:cubicBezTo>
                    <a:pt x="6513" y="14872"/>
                    <a:pt x="6453" y="14849"/>
                    <a:pt x="6394" y="14813"/>
                  </a:cubicBezTo>
                  <a:cubicBezTo>
                    <a:pt x="6394" y="14813"/>
                    <a:pt x="6382" y="14801"/>
                    <a:pt x="6370" y="14801"/>
                  </a:cubicBezTo>
                  <a:cubicBezTo>
                    <a:pt x="6311" y="14789"/>
                    <a:pt x="6263" y="14753"/>
                    <a:pt x="6203" y="14741"/>
                  </a:cubicBezTo>
                  <a:cubicBezTo>
                    <a:pt x="6192" y="14729"/>
                    <a:pt x="6192" y="14729"/>
                    <a:pt x="6168" y="14729"/>
                  </a:cubicBezTo>
                  <a:cubicBezTo>
                    <a:pt x="6049" y="14682"/>
                    <a:pt x="5930" y="14658"/>
                    <a:pt x="5846" y="14634"/>
                  </a:cubicBezTo>
                  <a:lnTo>
                    <a:pt x="5811" y="14634"/>
                  </a:lnTo>
                  <a:cubicBezTo>
                    <a:pt x="5787" y="14634"/>
                    <a:pt x="5775" y="14622"/>
                    <a:pt x="5739" y="14622"/>
                  </a:cubicBezTo>
                  <a:cubicBezTo>
                    <a:pt x="5645" y="14529"/>
                    <a:pt x="5552" y="14464"/>
                    <a:pt x="5481" y="14464"/>
                  </a:cubicBezTo>
                  <a:cubicBezTo>
                    <a:pt x="5462" y="14464"/>
                    <a:pt x="5445" y="14469"/>
                    <a:pt x="5430" y="14479"/>
                  </a:cubicBezTo>
                  <a:cubicBezTo>
                    <a:pt x="5370" y="14515"/>
                    <a:pt x="5358" y="14622"/>
                    <a:pt x="5370" y="14741"/>
                  </a:cubicBezTo>
                  <a:lnTo>
                    <a:pt x="5322" y="14789"/>
                  </a:lnTo>
                  <a:cubicBezTo>
                    <a:pt x="5310" y="14789"/>
                    <a:pt x="5299" y="14801"/>
                    <a:pt x="5299" y="14813"/>
                  </a:cubicBezTo>
                  <a:lnTo>
                    <a:pt x="5299" y="14837"/>
                  </a:lnTo>
                  <a:cubicBezTo>
                    <a:pt x="5299" y="14849"/>
                    <a:pt x="5275" y="14860"/>
                    <a:pt x="5275" y="14872"/>
                  </a:cubicBezTo>
                  <a:lnTo>
                    <a:pt x="5275" y="14908"/>
                  </a:lnTo>
                  <a:cubicBezTo>
                    <a:pt x="5263" y="14920"/>
                    <a:pt x="5263" y="14956"/>
                    <a:pt x="5263" y="14968"/>
                  </a:cubicBezTo>
                  <a:lnTo>
                    <a:pt x="5263" y="15015"/>
                  </a:lnTo>
                  <a:lnTo>
                    <a:pt x="5263" y="15075"/>
                  </a:lnTo>
                  <a:lnTo>
                    <a:pt x="5263" y="15134"/>
                  </a:lnTo>
                  <a:lnTo>
                    <a:pt x="5263" y="15206"/>
                  </a:lnTo>
                  <a:lnTo>
                    <a:pt x="5263" y="15265"/>
                  </a:lnTo>
                  <a:lnTo>
                    <a:pt x="5263" y="15349"/>
                  </a:lnTo>
                  <a:lnTo>
                    <a:pt x="5263" y="15527"/>
                  </a:lnTo>
                  <a:lnTo>
                    <a:pt x="5263" y="15587"/>
                  </a:lnTo>
                  <a:cubicBezTo>
                    <a:pt x="5275" y="15634"/>
                    <a:pt x="5275" y="15682"/>
                    <a:pt x="5275" y="15730"/>
                  </a:cubicBezTo>
                  <a:lnTo>
                    <a:pt x="5275" y="15789"/>
                  </a:lnTo>
                  <a:cubicBezTo>
                    <a:pt x="5275" y="15825"/>
                    <a:pt x="5299" y="15884"/>
                    <a:pt x="5299" y="15932"/>
                  </a:cubicBezTo>
                  <a:lnTo>
                    <a:pt x="5299" y="15992"/>
                  </a:lnTo>
                  <a:cubicBezTo>
                    <a:pt x="5299" y="16039"/>
                    <a:pt x="5310" y="16099"/>
                    <a:pt x="5310" y="16158"/>
                  </a:cubicBezTo>
                  <a:lnTo>
                    <a:pt x="5310" y="16206"/>
                  </a:lnTo>
                  <a:cubicBezTo>
                    <a:pt x="5322" y="16265"/>
                    <a:pt x="5322" y="16337"/>
                    <a:pt x="5334" y="16396"/>
                  </a:cubicBezTo>
                  <a:lnTo>
                    <a:pt x="5334" y="16408"/>
                  </a:lnTo>
                  <a:cubicBezTo>
                    <a:pt x="5560" y="17968"/>
                    <a:pt x="6203" y="20397"/>
                    <a:pt x="7477" y="22623"/>
                  </a:cubicBezTo>
                  <a:cubicBezTo>
                    <a:pt x="7823" y="23219"/>
                    <a:pt x="8192" y="23838"/>
                    <a:pt x="8632" y="24338"/>
                  </a:cubicBezTo>
                  <a:cubicBezTo>
                    <a:pt x="10182" y="26192"/>
                    <a:pt x="12816" y="29594"/>
                    <a:pt x="15739" y="29594"/>
                  </a:cubicBezTo>
                  <a:cubicBezTo>
                    <a:pt x="15894" y="29594"/>
                    <a:pt x="16049" y="29584"/>
                    <a:pt x="16205" y="29565"/>
                  </a:cubicBezTo>
                  <a:lnTo>
                    <a:pt x="16205" y="29565"/>
                  </a:lnTo>
                  <a:cubicBezTo>
                    <a:pt x="16157" y="30720"/>
                    <a:pt x="16133" y="31291"/>
                    <a:pt x="16109" y="32446"/>
                  </a:cubicBezTo>
                  <a:cubicBezTo>
                    <a:pt x="16098" y="34018"/>
                    <a:pt x="16109" y="35577"/>
                    <a:pt x="16169" y="37137"/>
                  </a:cubicBezTo>
                  <a:cubicBezTo>
                    <a:pt x="16169" y="37256"/>
                    <a:pt x="16193" y="37363"/>
                    <a:pt x="16193" y="37482"/>
                  </a:cubicBezTo>
                  <a:cubicBezTo>
                    <a:pt x="15859" y="36815"/>
                    <a:pt x="15312" y="36042"/>
                    <a:pt x="14538" y="35280"/>
                  </a:cubicBezTo>
                  <a:cubicBezTo>
                    <a:pt x="14085" y="34851"/>
                    <a:pt x="13609" y="34458"/>
                    <a:pt x="13192" y="34089"/>
                  </a:cubicBezTo>
                  <a:cubicBezTo>
                    <a:pt x="12990" y="33910"/>
                    <a:pt x="12799" y="33732"/>
                    <a:pt x="12621" y="33553"/>
                  </a:cubicBezTo>
                  <a:lnTo>
                    <a:pt x="12561" y="33494"/>
                  </a:lnTo>
                  <a:cubicBezTo>
                    <a:pt x="12514" y="33458"/>
                    <a:pt x="12502" y="33446"/>
                    <a:pt x="12466" y="33422"/>
                  </a:cubicBezTo>
                  <a:cubicBezTo>
                    <a:pt x="12407" y="33363"/>
                    <a:pt x="12383" y="33315"/>
                    <a:pt x="12299" y="33256"/>
                  </a:cubicBezTo>
                  <a:cubicBezTo>
                    <a:pt x="12180" y="33148"/>
                    <a:pt x="12061" y="33029"/>
                    <a:pt x="11942" y="32922"/>
                  </a:cubicBezTo>
                  <a:cubicBezTo>
                    <a:pt x="11692" y="32708"/>
                    <a:pt x="11430" y="32470"/>
                    <a:pt x="11145" y="32232"/>
                  </a:cubicBezTo>
                  <a:lnTo>
                    <a:pt x="10692" y="31874"/>
                  </a:lnTo>
                  <a:cubicBezTo>
                    <a:pt x="10609" y="31791"/>
                    <a:pt x="10573" y="31767"/>
                    <a:pt x="10490" y="31708"/>
                  </a:cubicBezTo>
                  <a:cubicBezTo>
                    <a:pt x="10418" y="31648"/>
                    <a:pt x="10383" y="31636"/>
                    <a:pt x="10311" y="31577"/>
                  </a:cubicBezTo>
                  <a:cubicBezTo>
                    <a:pt x="10085" y="31398"/>
                    <a:pt x="9847" y="31196"/>
                    <a:pt x="9609" y="31005"/>
                  </a:cubicBezTo>
                  <a:cubicBezTo>
                    <a:pt x="9370" y="30815"/>
                    <a:pt x="9132" y="30600"/>
                    <a:pt x="8882" y="30398"/>
                  </a:cubicBezTo>
                  <a:cubicBezTo>
                    <a:pt x="8418" y="29993"/>
                    <a:pt x="7930" y="29588"/>
                    <a:pt x="7442" y="29207"/>
                  </a:cubicBezTo>
                  <a:cubicBezTo>
                    <a:pt x="7180" y="29017"/>
                    <a:pt x="6942" y="28826"/>
                    <a:pt x="6692" y="28636"/>
                  </a:cubicBezTo>
                  <a:cubicBezTo>
                    <a:pt x="6453" y="28445"/>
                    <a:pt x="6203" y="28267"/>
                    <a:pt x="5953" y="28100"/>
                  </a:cubicBezTo>
                  <a:lnTo>
                    <a:pt x="5727" y="27969"/>
                  </a:lnTo>
                  <a:cubicBezTo>
                    <a:pt x="5549" y="27850"/>
                    <a:pt x="5370" y="27731"/>
                    <a:pt x="5191" y="27636"/>
                  </a:cubicBezTo>
                  <a:cubicBezTo>
                    <a:pt x="5144" y="27612"/>
                    <a:pt x="5096" y="27588"/>
                    <a:pt x="5060" y="27552"/>
                  </a:cubicBezTo>
                  <a:cubicBezTo>
                    <a:pt x="4965" y="27517"/>
                    <a:pt x="4894" y="27469"/>
                    <a:pt x="4822" y="27421"/>
                  </a:cubicBezTo>
                  <a:cubicBezTo>
                    <a:pt x="4715" y="27362"/>
                    <a:pt x="4596" y="27302"/>
                    <a:pt x="4489" y="27243"/>
                  </a:cubicBezTo>
                  <a:cubicBezTo>
                    <a:pt x="4263" y="27124"/>
                    <a:pt x="4048" y="27017"/>
                    <a:pt x="3834" y="26898"/>
                  </a:cubicBezTo>
                  <a:cubicBezTo>
                    <a:pt x="3632" y="26779"/>
                    <a:pt x="3417" y="26683"/>
                    <a:pt x="3215" y="26576"/>
                  </a:cubicBezTo>
                  <a:cubicBezTo>
                    <a:pt x="2810" y="26362"/>
                    <a:pt x="2429" y="26183"/>
                    <a:pt x="2072" y="26052"/>
                  </a:cubicBezTo>
                  <a:cubicBezTo>
                    <a:pt x="1715" y="25921"/>
                    <a:pt x="1381" y="25826"/>
                    <a:pt x="1119" y="25767"/>
                  </a:cubicBezTo>
                  <a:cubicBezTo>
                    <a:pt x="912" y="25731"/>
                    <a:pt x="736" y="25714"/>
                    <a:pt x="592" y="25714"/>
                  </a:cubicBezTo>
                  <a:cubicBezTo>
                    <a:pt x="346" y="25714"/>
                    <a:pt x="191" y="25764"/>
                    <a:pt x="131" y="25862"/>
                  </a:cubicBezTo>
                  <a:cubicBezTo>
                    <a:pt x="119" y="25874"/>
                    <a:pt x="119" y="25886"/>
                    <a:pt x="107" y="25897"/>
                  </a:cubicBezTo>
                  <a:cubicBezTo>
                    <a:pt x="72" y="25897"/>
                    <a:pt x="60" y="25921"/>
                    <a:pt x="48" y="25933"/>
                  </a:cubicBezTo>
                  <a:cubicBezTo>
                    <a:pt x="0" y="25993"/>
                    <a:pt x="0" y="26100"/>
                    <a:pt x="24" y="26326"/>
                  </a:cubicBezTo>
                  <a:lnTo>
                    <a:pt x="24" y="26350"/>
                  </a:lnTo>
                  <a:cubicBezTo>
                    <a:pt x="36" y="26421"/>
                    <a:pt x="72" y="26517"/>
                    <a:pt x="96" y="26636"/>
                  </a:cubicBezTo>
                  <a:cubicBezTo>
                    <a:pt x="155" y="26802"/>
                    <a:pt x="215" y="27005"/>
                    <a:pt x="310" y="27243"/>
                  </a:cubicBezTo>
                  <a:cubicBezTo>
                    <a:pt x="548" y="27874"/>
                    <a:pt x="893" y="28731"/>
                    <a:pt x="1393" y="29719"/>
                  </a:cubicBezTo>
                  <a:cubicBezTo>
                    <a:pt x="1643" y="30208"/>
                    <a:pt x="1929" y="30743"/>
                    <a:pt x="2286" y="31279"/>
                  </a:cubicBezTo>
                  <a:cubicBezTo>
                    <a:pt x="2382" y="31422"/>
                    <a:pt x="2477" y="31565"/>
                    <a:pt x="2572" y="31696"/>
                  </a:cubicBezTo>
                  <a:cubicBezTo>
                    <a:pt x="2679" y="31827"/>
                    <a:pt x="2763" y="31958"/>
                    <a:pt x="2858" y="32101"/>
                  </a:cubicBezTo>
                  <a:cubicBezTo>
                    <a:pt x="2941" y="32232"/>
                    <a:pt x="3036" y="32351"/>
                    <a:pt x="3120" y="32482"/>
                  </a:cubicBezTo>
                  <a:cubicBezTo>
                    <a:pt x="3215" y="32613"/>
                    <a:pt x="3298" y="32732"/>
                    <a:pt x="3405" y="32875"/>
                  </a:cubicBezTo>
                  <a:cubicBezTo>
                    <a:pt x="3608" y="33136"/>
                    <a:pt x="3810" y="33386"/>
                    <a:pt x="4025" y="33660"/>
                  </a:cubicBezTo>
                  <a:cubicBezTo>
                    <a:pt x="4465" y="34184"/>
                    <a:pt x="4941" y="34696"/>
                    <a:pt x="5477" y="35208"/>
                  </a:cubicBezTo>
                  <a:cubicBezTo>
                    <a:pt x="5739" y="35458"/>
                    <a:pt x="6025" y="35696"/>
                    <a:pt x="6322" y="35934"/>
                  </a:cubicBezTo>
                  <a:cubicBezTo>
                    <a:pt x="6751" y="36280"/>
                    <a:pt x="7215" y="36589"/>
                    <a:pt x="7680" y="36887"/>
                  </a:cubicBezTo>
                  <a:cubicBezTo>
                    <a:pt x="7835" y="36994"/>
                    <a:pt x="7989" y="37077"/>
                    <a:pt x="8156" y="37173"/>
                  </a:cubicBezTo>
                  <a:cubicBezTo>
                    <a:pt x="8239" y="37232"/>
                    <a:pt x="8299" y="37244"/>
                    <a:pt x="8394" y="37304"/>
                  </a:cubicBezTo>
                  <a:cubicBezTo>
                    <a:pt x="8430" y="37316"/>
                    <a:pt x="8466" y="37351"/>
                    <a:pt x="8513" y="37363"/>
                  </a:cubicBezTo>
                  <a:cubicBezTo>
                    <a:pt x="8549" y="37375"/>
                    <a:pt x="8585" y="37399"/>
                    <a:pt x="8608" y="37411"/>
                  </a:cubicBezTo>
                  <a:cubicBezTo>
                    <a:pt x="8751" y="37470"/>
                    <a:pt x="8870" y="37530"/>
                    <a:pt x="8989" y="37589"/>
                  </a:cubicBezTo>
                  <a:cubicBezTo>
                    <a:pt x="9251" y="37720"/>
                    <a:pt x="9501" y="37851"/>
                    <a:pt x="9763" y="37994"/>
                  </a:cubicBezTo>
                  <a:cubicBezTo>
                    <a:pt x="10025" y="38137"/>
                    <a:pt x="10311" y="38268"/>
                    <a:pt x="10573" y="38411"/>
                  </a:cubicBezTo>
                  <a:cubicBezTo>
                    <a:pt x="10906" y="38566"/>
                    <a:pt x="11216" y="38685"/>
                    <a:pt x="11502" y="38792"/>
                  </a:cubicBezTo>
                  <a:cubicBezTo>
                    <a:pt x="11621" y="38840"/>
                    <a:pt x="11740" y="38887"/>
                    <a:pt x="11859" y="38911"/>
                  </a:cubicBezTo>
                  <a:cubicBezTo>
                    <a:pt x="11883" y="38923"/>
                    <a:pt x="11930" y="38923"/>
                    <a:pt x="11966" y="38947"/>
                  </a:cubicBezTo>
                  <a:cubicBezTo>
                    <a:pt x="12037" y="38971"/>
                    <a:pt x="12121" y="39006"/>
                    <a:pt x="12204" y="39018"/>
                  </a:cubicBezTo>
                  <a:cubicBezTo>
                    <a:pt x="12478" y="39090"/>
                    <a:pt x="12740" y="39149"/>
                    <a:pt x="12954" y="39209"/>
                  </a:cubicBezTo>
                  <a:cubicBezTo>
                    <a:pt x="14087" y="39464"/>
                    <a:pt x="15031" y="39768"/>
                    <a:pt x="15673" y="39768"/>
                  </a:cubicBezTo>
                  <a:cubicBezTo>
                    <a:pt x="15928" y="39768"/>
                    <a:pt x="16135" y="39720"/>
                    <a:pt x="16288" y="39602"/>
                  </a:cubicBezTo>
                  <a:cubicBezTo>
                    <a:pt x="16455" y="41959"/>
                    <a:pt x="16705" y="44316"/>
                    <a:pt x="17098" y="46662"/>
                  </a:cubicBezTo>
                  <a:cubicBezTo>
                    <a:pt x="16919" y="44328"/>
                    <a:pt x="16788" y="41995"/>
                    <a:pt x="16729" y="39673"/>
                  </a:cubicBezTo>
                  <a:lnTo>
                    <a:pt x="16729" y="39673"/>
                  </a:lnTo>
                  <a:cubicBezTo>
                    <a:pt x="17108" y="39714"/>
                    <a:pt x="17486" y="39733"/>
                    <a:pt x="17862" y="39733"/>
                  </a:cubicBezTo>
                  <a:cubicBezTo>
                    <a:pt x="20461" y="39733"/>
                    <a:pt x="22968" y="38820"/>
                    <a:pt x="25194" y="37780"/>
                  </a:cubicBezTo>
                  <a:cubicBezTo>
                    <a:pt x="27813" y="36565"/>
                    <a:pt x="31742" y="34637"/>
                    <a:pt x="33052" y="31720"/>
                  </a:cubicBezTo>
                  <a:cubicBezTo>
                    <a:pt x="33076" y="31660"/>
                    <a:pt x="33100" y="31601"/>
                    <a:pt x="33064" y="31565"/>
                  </a:cubicBezTo>
                  <a:cubicBezTo>
                    <a:pt x="33052" y="31541"/>
                    <a:pt x="33040" y="31541"/>
                    <a:pt x="33016" y="31529"/>
                  </a:cubicBezTo>
                  <a:cubicBezTo>
                    <a:pt x="33016" y="31517"/>
                    <a:pt x="33004" y="31505"/>
                    <a:pt x="33004" y="31482"/>
                  </a:cubicBezTo>
                  <a:cubicBezTo>
                    <a:pt x="32603" y="30976"/>
                    <a:pt x="31851" y="30778"/>
                    <a:pt x="30921" y="30778"/>
                  </a:cubicBezTo>
                  <a:cubicBezTo>
                    <a:pt x="28565" y="30778"/>
                    <a:pt x="25068" y="32050"/>
                    <a:pt x="23241" y="32827"/>
                  </a:cubicBezTo>
                  <a:cubicBezTo>
                    <a:pt x="20693" y="33898"/>
                    <a:pt x="18288" y="35911"/>
                    <a:pt x="16693" y="38292"/>
                  </a:cubicBezTo>
                  <a:cubicBezTo>
                    <a:pt x="16681" y="37947"/>
                    <a:pt x="16681" y="37613"/>
                    <a:pt x="16681" y="37280"/>
                  </a:cubicBezTo>
                  <a:cubicBezTo>
                    <a:pt x="16669" y="35708"/>
                    <a:pt x="16681" y="34148"/>
                    <a:pt x="16729" y="32601"/>
                  </a:cubicBezTo>
                  <a:cubicBezTo>
                    <a:pt x="16752" y="31458"/>
                    <a:pt x="16788" y="30886"/>
                    <a:pt x="16848" y="29755"/>
                  </a:cubicBezTo>
                  <a:cubicBezTo>
                    <a:pt x="16871" y="29743"/>
                    <a:pt x="16919" y="29743"/>
                    <a:pt x="16967" y="29731"/>
                  </a:cubicBezTo>
                  <a:cubicBezTo>
                    <a:pt x="17098" y="29684"/>
                    <a:pt x="17264" y="29612"/>
                    <a:pt x="17467" y="29553"/>
                  </a:cubicBezTo>
                  <a:cubicBezTo>
                    <a:pt x="17657" y="29493"/>
                    <a:pt x="17872" y="29481"/>
                    <a:pt x="18122" y="29481"/>
                  </a:cubicBezTo>
                  <a:cubicBezTo>
                    <a:pt x="18407" y="29434"/>
                    <a:pt x="18729" y="29386"/>
                    <a:pt x="19086" y="29338"/>
                  </a:cubicBezTo>
                  <a:cubicBezTo>
                    <a:pt x="19431" y="29303"/>
                    <a:pt x="19824" y="29255"/>
                    <a:pt x="20217" y="29196"/>
                  </a:cubicBezTo>
                  <a:cubicBezTo>
                    <a:pt x="20622" y="29148"/>
                    <a:pt x="21098" y="29041"/>
                    <a:pt x="21562" y="28945"/>
                  </a:cubicBezTo>
                  <a:cubicBezTo>
                    <a:pt x="22503" y="28719"/>
                    <a:pt x="23515" y="28386"/>
                    <a:pt x="24539" y="27910"/>
                  </a:cubicBezTo>
                  <a:cubicBezTo>
                    <a:pt x="25027" y="27695"/>
                    <a:pt x="25539" y="27433"/>
                    <a:pt x="26027" y="27171"/>
                  </a:cubicBezTo>
                  <a:cubicBezTo>
                    <a:pt x="26527" y="26886"/>
                    <a:pt x="27039" y="26588"/>
                    <a:pt x="27504" y="26278"/>
                  </a:cubicBezTo>
                  <a:cubicBezTo>
                    <a:pt x="28432" y="25671"/>
                    <a:pt x="29230" y="24993"/>
                    <a:pt x="29861" y="24385"/>
                  </a:cubicBezTo>
                  <a:cubicBezTo>
                    <a:pt x="29956" y="24302"/>
                    <a:pt x="30040" y="24219"/>
                    <a:pt x="30135" y="24135"/>
                  </a:cubicBezTo>
                  <a:cubicBezTo>
                    <a:pt x="30218" y="24064"/>
                    <a:pt x="30314" y="23969"/>
                    <a:pt x="30385" y="23885"/>
                  </a:cubicBezTo>
                  <a:cubicBezTo>
                    <a:pt x="30540" y="23707"/>
                    <a:pt x="30671" y="23540"/>
                    <a:pt x="30790" y="23373"/>
                  </a:cubicBezTo>
                  <a:cubicBezTo>
                    <a:pt x="31028" y="23052"/>
                    <a:pt x="31207" y="22754"/>
                    <a:pt x="31326" y="22480"/>
                  </a:cubicBezTo>
                  <a:cubicBezTo>
                    <a:pt x="31564" y="21945"/>
                    <a:pt x="31611" y="21516"/>
                    <a:pt x="31457" y="21218"/>
                  </a:cubicBezTo>
                  <a:lnTo>
                    <a:pt x="31409" y="21123"/>
                  </a:lnTo>
                  <a:cubicBezTo>
                    <a:pt x="31248" y="20891"/>
                    <a:pt x="30924" y="20779"/>
                    <a:pt x="30503" y="20779"/>
                  </a:cubicBezTo>
                  <a:cubicBezTo>
                    <a:pt x="30427" y="20779"/>
                    <a:pt x="30348" y="20782"/>
                    <a:pt x="30266" y="20790"/>
                  </a:cubicBezTo>
                  <a:cubicBezTo>
                    <a:pt x="29730" y="20825"/>
                    <a:pt x="29063" y="20992"/>
                    <a:pt x="28397" y="21099"/>
                  </a:cubicBezTo>
                  <a:cubicBezTo>
                    <a:pt x="27599" y="21278"/>
                    <a:pt x="26706" y="21528"/>
                    <a:pt x="25789" y="21826"/>
                  </a:cubicBezTo>
                  <a:cubicBezTo>
                    <a:pt x="25325" y="21980"/>
                    <a:pt x="24861" y="22123"/>
                    <a:pt x="24384" y="22290"/>
                  </a:cubicBezTo>
                  <a:cubicBezTo>
                    <a:pt x="23896" y="22457"/>
                    <a:pt x="23372" y="22647"/>
                    <a:pt x="22872" y="22849"/>
                  </a:cubicBezTo>
                  <a:cubicBezTo>
                    <a:pt x="21884" y="23266"/>
                    <a:pt x="20955" y="23790"/>
                    <a:pt x="20122" y="24385"/>
                  </a:cubicBezTo>
                  <a:cubicBezTo>
                    <a:pt x="19705" y="24683"/>
                    <a:pt x="19312" y="24993"/>
                    <a:pt x="18943" y="25326"/>
                  </a:cubicBezTo>
                  <a:cubicBezTo>
                    <a:pt x="18574" y="25647"/>
                    <a:pt x="18217" y="26005"/>
                    <a:pt x="17919" y="26362"/>
                  </a:cubicBezTo>
                  <a:cubicBezTo>
                    <a:pt x="17622" y="26719"/>
                    <a:pt x="17360" y="27076"/>
                    <a:pt x="17157" y="27421"/>
                  </a:cubicBezTo>
                  <a:cubicBezTo>
                    <a:pt x="17110" y="27493"/>
                    <a:pt x="17062" y="27588"/>
                    <a:pt x="17002" y="27672"/>
                  </a:cubicBezTo>
                  <a:cubicBezTo>
                    <a:pt x="17121" y="25933"/>
                    <a:pt x="17205" y="25052"/>
                    <a:pt x="17395" y="23314"/>
                  </a:cubicBezTo>
                  <a:cubicBezTo>
                    <a:pt x="17514" y="22218"/>
                    <a:pt x="17645" y="21111"/>
                    <a:pt x="17800" y="20028"/>
                  </a:cubicBezTo>
                  <a:cubicBezTo>
                    <a:pt x="18274" y="20243"/>
                    <a:pt x="19228" y="20459"/>
                    <a:pt x="20398" y="20459"/>
                  </a:cubicBezTo>
                  <a:cubicBezTo>
                    <a:pt x="21491" y="20459"/>
                    <a:pt x="22773" y="20270"/>
                    <a:pt x="24027" y="19718"/>
                  </a:cubicBezTo>
                  <a:cubicBezTo>
                    <a:pt x="25968" y="18861"/>
                    <a:pt x="29730" y="16920"/>
                    <a:pt x="29671" y="14837"/>
                  </a:cubicBezTo>
                  <a:cubicBezTo>
                    <a:pt x="29671" y="14801"/>
                    <a:pt x="29671" y="14741"/>
                    <a:pt x="29659" y="14729"/>
                  </a:cubicBezTo>
                  <a:cubicBezTo>
                    <a:pt x="29194" y="13982"/>
                    <a:pt x="28105" y="13698"/>
                    <a:pt x="26847" y="13698"/>
                  </a:cubicBezTo>
                  <a:cubicBezTo>
                    <a:pt x="25401" y="13698"/>
                    <a:pt x="23730" y="14073"/>
                    <a:pt x="22527" y="14551"/>
                  </a:cubicBezTo>
                  <a:cubicBezTo>
                    <a:pt x="20515" y="15349"/>
                    <a:pt x="18884" y="16956"/>
                    <a:pt x="18050" y="18194"/>
                  </a:cubicBezTo>
                  <a:lnTo>
                    <a:pt x="18455" y="15741"/>
                  </a:lnTo>
                  <a:cubicBezTo>
                    <a:pt x="20360" y="13956"/>
                    <a:pt x="21622" y="11348"/>
                    <a:pt x="22301" y="8883"/>
                  </a:cubicBezTo>
                  <a:cubicBezTo>
                    <a:pt x="22777" y="7169"/>
                    <a:pt x="23098" y="5395"/>
                    <a:pt x="23241" y="3895"/>
                  </a:cubicBezTo>
                  <a:cubicBezTo>
                    <a:pt x="23253" y="3776"/>
                    <a:pt x="23253" y="3657"/>
                    <a:pt x="23277" y="3538"/>
                  </a:cubicBezTo>
                  <a:lnTo>
                    <a:pt x="23277" y="3502"/>
                  </a:lnTo>
                  <a:cubicBezTo>
                    <a:pt x="23277" y="3407"/>
                    <a:pt x="23289" y="3311"/>
                    <a:pt x="23289" y="3204"/>
                  </a:cubicBezTo>
                  <a:lnTo>
                    <a:pt x="23289" y="3121"/>
                  </a:lnTo>
                  <a:cubicBezTo>
                    <a:pt x="23301" y="3026"/>
                    <a:pt x="23301" y="2954"/>
                    <a:pt x="23301" y="2883"/>
                  </a:cubicBezTo>
                  <a:lnTo>
                    <a:pt x="23301" y="2776"/>
                  </a:lnTo>
                  <a:lnTo>
                    <a:pt x="23301" y="2573"/>
                  </a:lnTo>
                  <a:lnTo>
                    <a:pt x="23301" y="2466"/>
                  </a:lnTo>
                  <a:lnTo>
                    <a:pt x="23301" y="2276"/>
                  </a:lnTo>
                  <a:lnTo>
                    <a:pt x="23301" y="2168"/>
                  </a:lnTo>
                  <a:lnTo>
                    <a:pt x="23301" y="1978"/>
                  </a:lnTo>
                  <a:lnTo>
                    <a:pt x="23301" y="1883"/>
                  </a:lnTo>
                  <a:cubicBezTo>
                    <a:pt x="23301" y="1811"/>
                    <a:pt x="23289" y="1752"/>
                    <a:pt x="23289" y="1692"/>
                  </a:cubicBezTo>
                  <a:lnTo>
                    <a:pt x="23289" y="1621"/>
                  </a:lnTo>
                  <a:cubicBezTo>
                    <a:pt x="23277" y="1525"/>
                    <a:pt x="23277" y="1454"/>
                    <a:pt x="23253" y="1383"/>
                  </a:cubicBezTo>
                  <a:lnTo>
                    <a:pt x="23217" y="1156"/>
                  </a:lnTo>
                  <a:cubicBezTo>
                    <a:pt x="23217" y="1121"/>
                    <a:pt x="23194" y="1109"/>
                    <a:pt x="23194" y="1097"/>
                  </a:cubicBezTo>
                  <a:cubicBezTo>
                    <a:pt x="23194" y="1049"/>
                    <a:pt x="23182" y="990"/>
                    <a:pt x="23170" y="942"/>
                  </a:cubicBezTo>
                  <a:cubicBezTo>
                    <a:pt x="23170" y="918"/>
                    <a:pt x="23158" y="906"/>
                    <a:pt x="23158" y="871"/>
                  </a:cubicBezTo>
                  <a:cubicBezTo>
                    <a:pt x="23158" y="823"/>
                    <a:pt x="23134" y="799"/>
                    <a:pt x="23122" y="752"/>
                  </a:cubicBezTo>
                  <a:cubicBezTo>
                    <a:pt x="23110" y="728"/>
                    <a:pt x="23110" y="704"/>
                    <a:pt x="23098" y="680"/>
                  </a:cubicBezTo>
                  <a:cubicBezTo>
                    <a:pt x="23075" y="632"/>
                    <a:pt x="23063" y="609"/>
                    <a:pt x="23051" y="573"/>
                  </a:cubicBezTo>
                  <a:cubicBezTo>
                    <a:pt x="23039" y="561"/>
                    <a:pt x="23039" y="525"/>
                    <a:pt x="23015" y="513"/>
                  </a:cubicBezTo>
                  <a:lnTo>
                    <a:pt x="22979" y="430"/>
                  </a:lnTo>
                  <a:cubicBezTo>
                    <a:pt x="22956" y="394"/>
                    <a:pt x="22956" y="382"/>
                    <a:pt x="22944" y="371"/>
                  </a:cubicBezTo>
                  <a:cubicBezTo>
                    <a:pt x="22920" y="335"/>
                    <a:pt x="22896" y="323"/>
                    <a:pt x="22884" y="287"/>
                  </a:cubicBezTo>
                  <a:cubicBezTo>
                    <a:pt x="22884" y="275"/>
                    <a:pt x="22872" y="263"/>
                    <a:pt x="22860" y="251"/>
                  </a:cubicBezTo>
                  <a:cubicBezTo>
                    <a:pt x="22836" y="228"/>
                    <a:pt x="22825" y="204"/>
                    <a:pt x="22801" y="192"/>
                  </a:cubicBezTo>
                  <a:lnTo>
                    <a:pt x="22765" y="156"/>
                  </a:lnTo>
                  <a:cubicBezTo>
                    <a:pt x="22741" y="132"/>
                    <a:pt x="22705" y="97"/>
                    <a:pt x="22658" y="85"/>
                  </a:cubicBezTo>
                  <a:lnTo>
                    <a:pt x="22575" y="37"/>
                  </a:lnTo>
                  <a:cubicBezTo>
                    <a:pt x="22503" y="12"/>
                    <a:pt x="22429" y="0"/>
                    <a:pt x="22351"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5002676" y="3027364"/>
              <a:ext cx="883876" cy="278148"/>
            </a:xfrm>
            <a:custGeom>
              <a:avLst/>
              <a:gdLst/>
              <a:ahLst/>
              <a:cxnLst/>
              <a:rect l="l" t="t" r="r" b="b"/>
              <a:pathLst>
                <a:path w="30576" h="9622" extrusionOk="0">
                  <a:moveTo>
                    <a:pt x="17754" y="0"/>
                  </a:moveTo>
                  <a:cubicBezTo>
                    <a:pt x="15181" y="0"/>
                    <a:pt x="12676" y="255"/>
                    <a:pt x="10680" y="766"/>
                  </a:cubicBezTo>
                  <a:cubicBezTo>
                    <a:pt x="4072" y="2456"/>
                    <a:pt x="0" y="5445"/>
                    <a:pt x="0" y="5445"/>
                  </a:cubicBezTo>
                  <a:cubicBezTo>
                    <a:pt x="0" y="5445"/>
                    <a:pt x="810" y="6564"/>
                    <a:pt x="9001" y="8945"/>
                  </a:cubicBezTo>
                  <a:cubicBezTo>
                    <a:pt x="10716" y="9421"/>
                    <a:pt x="12452" y="9621"/>
                    <a:pt x="14158" y="9621"/>
                  </a:cubicBezTo>
                  <a:cubicBezTo>
                    <a:pt x="20518" y="9621"/>
                    <a:pt x="26468" y="6840"/>
                    <a:pt x="29397" y="5207"/>
                  </a:cubicBezTo>
                  <a:cubicBezTo>
                    <a:pt x="30563" y="4576"/>
                    <a:pt x="30575" y="2921"/>
                    <a:pt x="29444" y="2266"/>
                  </a:cubicBezTo>
                  <a:cubicBezTo>
                    <a:pt x="26844" y="758"/>
                    <a:pt x="22196" y="0"/>
                    <a:pt x="17754"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002676" y="3139326"/>
              <a:ext cx="874221" cy="46136"/>
            </a:xfrm>
            <a:custGeom>
              <a:avLst/>
              <a:gdLst/>
              <a:ahLst/>
              <a:cxnLst/>
              <a:rect l="l" t="t" r="r" b="b"/>
              <a:pathLst>
                <a:path w="30242" h="1596" extrusionOk="0">
                  <a:moveTo>
                    <a:pt x="30242" y="0"/>
                  </a:moveTo>
                  <a:cubicBezTo>
                    <a:pt x="30242" y="0"/>
                    <a:pt x="29789" y="12"/>
                    <a:pt x="28956" y="48"/>
                  </a:cubicBezTo>
                  <a:cubicBezTo>
                    <a:pt x="28135" y="72"/>
                    <a:pt x="26944" y="107"/>
                    <a:pt x="25527" y="167"/>
                  </a:cubicBezTo>
                  <a:cubicBezTo>
                    <a:pt x="24098" y="226"/>
                    <a:pt x="22455" y="286"/>
                    <a:pt x="20681" y="369"/>
                  </a:cubicBezTo>
                  <a:cubicBezTo>
                    <a:pt x="18907" y="453"/>
                    <a:pt x="17014" y="548"/>
                    <a:pt x="15121" y="643"/>
                  </a:cubicBezTo>
                  <a:cubicBezTo>
                    <a:pt x="13240" y="738"/>
                    <a:pt x="11347" y="846"/>
                    <a:pt x="9573" y="953"/>
                  </a:cubicBezTo>
                  <a:cubicBezTo>
                    <a:pt x="8680" y="1000"/>
                    <a:pt x="7834" y="1060"/>
                    <a:pt x="7013" y="1096"/>
                  </a:cubicBezTo>
                  <a:cubicBezTo>
                    <a:pt x="6191" y="1155"/>
                    <a:pt x="5441" y="1203"/>
                    <a:pt x="4727" y="1250"/>
                  </a:cubicBezTo>
                  <a:cubicBezTo>
                    <a:pt x="3310" y="1334"/>
                    <a:pt x="2131" y="1429"/>
                    <a:pt x="1298" y="1489"/>
                  </a:cubicBezTo>
                  <a:cubicBezTo>
                    <a:pt x="476" y="1560"/>
                    <a:pt x="0" y="1596"/>
                    <a:pt x="0" y="1596"/>
                  </a:cubicBezTo>
                  <a:cubicBezTo>
                    <a:pt x="0" y="1596"/>
                    <a:pt x="488" y="1572"/>
                    <a:pt x="1310" y="1548"/>
                  </a:cubicBezTo>
                  <a:cubicBezTo>
                    <a:pt x="2131" y="1512"/>
                    <a:pt x="3322" y="1489"/>
                    <a:pt x="4739" y="1429"/>
                  </a:cubicBezTo>
                  <a:cubicBezTo>
                    <a:pt x="5453" y="1393"/>
                    <a:pt x="6215" y="1369"/>
                    <a:pt x="7025" y="1334"/>
                  </a:cubicBezTo>
                  <a:cubicBezTo>
                    <a:pt x="7846" y="1298"/>
                    <a:pt x="8692" y="1262"/>
                    <a:pt x="9585" y="1215"/>
                  </a:cubicBezTo>
                  <a:cubicBezTo>
                    <a:pt x="11359" y="1131"/>
                    <a:pt x="13252" y="1036"/>
                    <a:pt x="15145" y="953"/>
                  </a:cubicBezTo>
                  <a:cubicBezTo>
                    <a:pt x="17038" y="846"/>
                    <a:pt x="18919" y="738"/>
                    <a:pt x="20693" y="643"/>
                  </a:cubicBezTo>
                  <a:cubicBezTo>
                    <a:pt x="22467" y="536"/>
                    <a:pt x="24110" y="429"/>
                    <a:pt x="25527" y="346"/>
                  </a:cubicBezTo>
                  <a:cubicBezTo>
                    <a:pt x="26944" y="250"/>
                    <a:pt x="28123" y="167"/>
                    <a:pt x="28956" y="107"/>
                  </a:cubicBezTo>
                  <a:cubicBezTo>
                    <a:pt x="29766" y="24"/>
                    <a:pt x="30242" y="0"/>
                    <a:pt x="30242"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236024" y="3172368"/>
              <a:ext cx="74726" cy="86405"/>
            </a:xfrm>
            <a:custGeom>
              <a:avLst/>
              <a:gdLst/>
              <a:ahLst/>
              <a:cxnLst/>
              <a:rect l="l" t="t" r="r" b="b"/>
              <a:pathLst>
                <a:path w="2585" h="2989" extrusionOk="0">
                  <a:moveTo>
                    <a:pt x="2584" y="0"/>
                  </a:moveTo>
                  <a:lnTo>
                    <a:pt x="2465" y="119"/>
                  </a:lnTo>
                  <a:cubicBezTo>
                    <a:pt x="2394" y="203"/>
                    <a:pt x="2287" y="310"/>
                    <a:pt x="2156" y="453"/>
                  </a:cubicBezTo>
                  <a:cubicBezTo>
                    <a:pt x="2037" y="584"/>
                    <a:pt x="1870" y="727"/>
                    <a:pt x="1727" y="905"/>
                  </a:cubicBezTo>
                  <a:cubicBezTo>
                    <a:pt x="1572" y="1084"/>
                    <a:pt x="1417" y="1262"/>
                    <a:pt x="1251" y="1465"/>
                  </a:cubicBezTo>
                  <a:cubicBezTo>
                    <a:pt x="1084" y="1643"/>
                    <a:pt x="929" y="1834"/>
                    <a:pt x="774" y="2012"/>
                  </a:cubicBezTo>
                  <a:cubicBezTo>
                    <a:pt x="632" y="2191"/>
                    <a:pt x="489" y="2358"/>
                    <a:pt x="370" y="2501"/>
                  </a:cubicBezTo>
                  <a:cubicBezTo>
                    <a:pt x="262" y="2655"/>
                    <a:pt x="167" y="2774"/>
                    <a:pt x="108" y="2858"/>
                  </a:cubicBezTo>
                  <a:cubicBezTo>
                    <a:pt x="36" y="2953"/>
                    <a:pt x="1" y="2989"/>
                    <a:pt x="1" y="2989"/>
                  </a:cubicBezTo>
                  <a:cubicBezTo>
                    <a:pt x="1" y="2989"/>
                    <a:pt x="48" y="2965"/>
                    <a:pt x="120" y="2870"/>
                  </a:cubicBezTo>
                  <a:cubicBezTo>
                    <a:pt x="191" y="2786"/>
                    <a:pt x="298" y="2679"/>
                    <a:pt x="429" y="2548"/>
                  </a:cubicBezTo>
                  <a:cubicBezTo>
                    <a:pt x="548" y="2417"/>
                    <a:pt x="715" y="2262"/>
                    <a:pt x="870" y="2084"/>
                  </a:cubicBezTo>
                  <a:cubicBezTo>
                    <a:pt x="1013" y="1905"/>
                    <a:pt x="1179" y="1727"/>
                    <a:pt x="1346" y="1536"/>
                  </a:cubicBezTo>
                  <a:cubicBezTo>
                    <a:pt x="1501" y="1358"/>
                    <a:pt x="1667" y="1155"/>
                    <a:pt x="1822" y="977"/>
                  </a:cubicBezTo>
                  <a:cubicBezTo>
                    <a:pt x="1965" y="798"/>
                    <a:pt x="2096" y="643"/>
                    <a:pt x="2215" y="488"/>
                  </a:cubicBezTo>
                  <a:cubicBezTo>
                    <a:pt x="2322" y="346"/>
                    <a:pt x="2429" y="226"/>
                    <a:pt x="2489" y="131"/>
                  </a:cubicBezTo>
                  <a:cubicBezTo>
                    <a:pt x="2560" y="48"/>
                    <a:pt x="2584" y="0"/>
                    <a:pt x="258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395395" y="3165141"/>
              <a:ext cx="74697" cy="86405"/>
            </a:xfrm>
            <a:custGeom>
              <a:avLst/>
              <a:gdLst/>
              <a:ahLst/>
              <a:cxnLst/>
              <a:rect l="l" t="t" r="r" b="b"/>
              <a:pathLst>
                <a:path w="2584" h="2989" extrusionOk="0">
                  <a:moveTo>
                    <a:pt x="2584" y="0"/>
                  </a:moveTo>
                  <a:lnTo>
                    <a:pt x="2465" y="119"/>
                  </a:lnTo>
                  <a:cubicBezTo>
                    <a:pt x="2393" y="203"/>
                    <a:pt x="2286" y="310"/>
                    <a:pt x="2155" y="441"/>
                  </a:cubicBezTo>
                  <a:cubicBezTo>
                    <a:pt x="2036" y="584"/>
                    <a:pt x="1869" y="727"/>
                    <a:pt x="1715" y="905"/>
                  </a:cubicBezTo>
                  <a:cubicBezTo>
                    <a:pt x="1572" y="1084"/>
                    <a:pt x="1405" y="1262"/>
                    <a:pt x="1238" y="1453"/>
                  </a:cubicBezTo>
                  <a:cubicBezTo>
                    <a:pt x="1084" y="1631"/>
                    <a:pt x="917" y="1834"/>
                    <a:pt x="774" y="2012"/>
                  </a:cubicBezTo>
                  <a:cubicBezTo>
                    <a:pt x="619" y="2191"/>
                    <a:pt x="488" y="2346"/>
                    <a:pt x="369" y="2501"/>
                  </a:cubicBezTo>
                  <a:cubicBezTo>
                    <a:pt x="262" y="2643"/>
                    <a:pt x="155" y="2762"/>
                    <a:pt x="95" y="2858"/>
                  </a:cubicBezTo>
                  <a:cubicBezTo>
                    <a:pt x="24" y="2941"/>
                    <a:pt x="0" y="2989"/>
                    <a:pt x="0" y="2989"/>
                  </a:cubicBezTo>
                  <a:lnTo>
                    <a:pt x="119" y="2870"/>
                  </a:lnTo>
                  <a:cubicBezTo>
                    <a:pt x="191" y="2786"/>
                    <a:pt x="298" y="2679"/>
                    <a:pt x="429" y="2548"/>
                  </a:cubicBezTo>
                  <a:cubicBezTo>
                    <a:pt x="548" y="2405"/>
                    <a:pt x="715" y="2262"/>
                    <a:pt x="857" y="2084"/>
                  </a:cubicBezTo>
                  <a:cubicBezTo>
                    <a:pt x="1012" y="1905"/>
                    <a:pt x="1167" y="1727"/>
                    <a:pt x="1334" y="1536"/>
                  </a:cubicBezTo>
                  <a:cubicBezTo>
                    <a:pt x="1500" y="1346"/>
                    <a:pt x="1667" y="1155"/>
                    <a:pt x="1810" y="977"/>
                  </a:cubicBezTo>
                  <a:cubicBezTo>
                    <a:pt x="1965" y="798"/>
                    <a:pt x="2096" y="643"/>
                    <a:pt x="2215" y="488"/>
                  </a:cubicBezTo>
                  <a:cubicBezTo>
                    <a:pt x="2322" y="346"/>
                    <a:pt x="2417" y="226"/>
                    <a:pt x="2477" y="131"/>
                  </a:cubicBezTo>
                  <a:cubicBezTo>
                    <a:pt x="2560" y="48"/>
                    <a:pt x="2584" y="0"/>
                    <a:pt x="258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554738" y="3157220"/>
              <a:ext cx="75073" cy="86751"/>
            </a:xfrm>
            <a:custGeom>
              <a:avLst/>
              <a:gdLst/>
              <a:ahLst/>
              <a:cxnLst/>
              <a:rect l="l" t="t" r="r" b="b"/>
              <a:pathLst>
                <a:path w="2597" h="3001" extrusionOk="0">
                  <a:moveTo>
                    <a:pt x="2596" y="0"/>
                  </a:moveTo>
                  <a:lnTo>
                    <a:pt x="2477" y="119"/>
                  </a:lnTo>
                  <a:cubicBezTo>
                    <a:pt x="2394" y="215"/>
                    <a:pt x="2299" y="322"/>
                    <a:pt x="2156" y="453"/>
                  </a:cubicBezTo>
                  <a:cubicBezTo>
                    <a:pt x="2037" y="584"/>
                    <a:pt x="1882" y="727"/>
                    <a:pt x="1727" y="917"/>
                  </a:cubicBezTo>
                  <a:cubicBezTo>
                    <a:pt x="1584" y="1096"/>
                    <a:pt x="1418" y="1274"/>
                    <a:pt x="1251" y="1465"/>
                  </a:cubicBezTo>
                  <a:cubicBezTo>
                    <a:pt x="1084" y="1643"/>
                    <a:pt x="929" y="1834"/>
                    <a:pt x="775" y="2013"/>
                  </a:cubicBezTo>
                  <a:cubicBezTo>
                    <a:pt x="632" y="2191"/>
                    <a:pt x="501" y="2358"/>
                    <a:pt x="382" y="2501"/>
                  </a:cubicBezTo>
                  <a:cubicBezTo>
                    <a:pt x="275" y="2655"/>
                    <a:pt x="167" y="2775"/>
                    <a:pt x="108" y="2858"/>
                  </a:cubicBezTo>
                  <a:cubicBezTo>
                    <a:pt x="36" y="2953"/>
                    <a:pt x="1" y="3001"/>
                    <a:pt x="1" y="3001"/>
                  </a:cubicBezTo>
                  <a:lnTo>
                    <a:pt x="120" y="2882"/>
                  </a:lnTo>
                  <a:cubicBezTo>
                    <a:pt x="203" y="2786"/>
                    <a:pt x="298" y="2679"/>
                    <a:pt x="441" y="2548"/>
                  </a:cubicBezTo>
                  <a:cubicBezTo>
                    <a:pt x="560" y="2417"/>
                    <a:pt x="715" y="2263"/>
                    <a:pt x="870" y="2084"/>
                  </a:cubicBezTo>
                  <a:cubicBezTo>
                    <a:pt x="1013" y="1905"/>
                    <a:pt x="1179" y="1727"/>
                    <a:pt x="1346" y="1536"/>
                  </a:cubicBezTo>
                  <a:cubicBezTo>
                    <a:pt x="1513" y="1358"/>
                    <a:pt x="1668" y="1167"/>
                    <a:pt x="1822" y="989"/>
                  </a:cubicBezTo>
                  <a:cubicBezTo>
                    <a:pt x="1965" y="810"/>
                    <a:pt x="2096" y="643"/>
                    <a:pt x="2215" y="489"/>
                  </a:cubicBezTo>
                  <a:cubicBezTo>
                    <a:pt x="2322" y="346"/>
                    <a:pt x="2430" y="227"/>
                    <a:pt x="2489" y="131"/>
                  </a:cubicBezTo>
                  <a:cubicBezTo>
                    <a:pt x="2561" y="48"/>
                    <a:pt x="2596" y="1"/>
                    <a:pt x="2596"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5227756" y="3089055"/>
              <a:ext cx="83658" cy="79207"/>
            </a:xfrm>
            <a:custGeom>
              <a:avLst/>
              <a:gdLst/>
              <a:ahLst/>
              <a:cxnLst/>
              <a:rect l="l" t="t" r="r" b="b"/>
              <a:pathLst>
                <a:path w="2894" h="2740" extrusionOk="0">
                  <a:moveTo>
                    <a:pt x="1" y="1"/>
                  </a:moveTo>
                  <a:cubicBezTo>
                    <a:pt x="1" y="1"/>
                    <a:pt x="37" y="37"/>
                    <a:pt x="120" y="132"/>
                  </a:cubicBezTo>
                  <a:cubicBezTo>
                    <a:pt x="203" y="203"/>
                    <a:pt x="298" y="322"/>
                    <a:pt x="441" y="453"/>
                  </a:cubicBezTo>
                  <a:cubicBezTo>
                    <a:pt x="572" y="596"/>
                    <a:pt x="715" y="751"/>
                    <a:pt x="882" y="918"/>
                  </a:cubicBezTo>
                  <a:cubicBezTo>
                    <a:pt x="1049" y="1084"/>
                    <a:pt x="1227" y="1251"/>
                    <a:pt x="1406" y="1430"/>
                  </a:cubicBezTo>
                  <a:cubicBezTo>
                    <a:pt x="1584" y="1584"/>
                    <a:pt x="1763" y="1763"/>
                    <a:pt x="1942" y="1918"/>
                  </a:cubicBezTo>
                  <a:cubicBezTo>
                    <a:pt x="2108" y="2061"/>
                    <a:pt x="2275" y="2216"/>
                    <a:pt x="2418" y="2335"/>
                  </a:cubicBezTo>
                  <a:cubicBezTo>
                    <a:pt x="2549" y="2466"/>
                    <a:pt x="2668" y="2549"/>
                    <a:pt x="2763" y="2632"/>
                  </a:cubicBezTo>
                  <a:cubicBezTo>
                    <a:pt x="2846" y="2692"/>
                    <a:pt x="2894" y="2739"/>
                    <a:pt x="2894" y="2739"/>
                  </a:cubicBezTo>
                  <a:cubicBezTo>
                    <a:pt x="2894" y="2739"/>
                    <a:pt x="2846" y="2680"/>
                    <a:pt x="2775" y="2597"/>
                  </a:cubicBezTo>
                  <a:cubicBezTo>
                    <a:pt x="2704" y="2525"/>
                    <a:pt x="2596" y="2406"/>
                    <a:pt x="2465" y="2275"/>
                  </a:cubicBezTo>
                  <a:cubicBezTo>
                    <a:pt x="2323" y="2144"/>
                    <a:pt x="2180" y="1977"/>
                    <a:pt x="2013" y="1811"/>
                  </a:cubicBezTo>
                  <a:cubicBezTo>
                    <a:pt x="1846" y="1644"/>
                    <a:pt x="1668" y="1489"/>
                    <a:pt x="1489" y="1299"/>
                  </a:cubicBezTo>
                  <a:cubicBezTo>
                    <a:pt x="1310" y="1144"/>
                    <a:pt x="1132" y="965"/>
                    <a:pt x="953" y="811"/>
                  </a:cubicBezTo>
                  <a:cubicBezTo>
                    <a:pt x="775" y="668"/>
                    <a:pt x="620" y="513"/>
                    <a:pt x="477" y="394"/>
                  </a:cubicBezTo>
                  <a:cubicBezTo>
                    <a:pt x="346" y="263"/>
                    <a:pt x="227" y="180"/>
                    <a:pt x="144" y="96"/>
                  </a:cubicBezTo>
                  <a:cubicBezTo>
                    <a:pt x="49" y="37"/>
                    <a:pt x="1" y="1"/>
                    <a:pt x="1"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387127" y="3081163"/>
              <a:ext cx="83311" cy="79178"/>
            </a:xfrm>
            <a:custGeom>
              <a:avLst/>
              <a:gdLst/>
              <a:ahLst/>
              <a:cxnLst/>
              <a:rect l="l" t="t" r="r" b="b"/>
              <a:pathLst>
                <a:path w="2882" h="2739" extrusionOk="0">
                  <a:moveTo>
                    <a:pt x="0" y="0"/>
                  </a:moveTo>
                  <a:lnTo>
                    <a:pt x="0" y="0"/>
                  </a:lnTo>
                  <a:cubicBezTo>
                    <a:pt x="1" y="1"/>
                    <a:pt x="49" y="49"/>
                    <a:pt x="119" y="131"/>
                  </a:cubicBezTo>
                  <a:cubicBezTo>
                    <a:pt x="191" y="214"/>
                    <a:pt x="298" y="334"/>
                    <a:pt x="429" y="464"/>
                  </a:cubicBezTo>
                  <a:cubicBezTo>
                    <a:pt x="560" y="595"/>
                    <a:pt x="715" y="762"/>
                    <a:pt x="881" y="929"/>
                  </a:cubicBezTo>
                  <a:cubicBezTo>
                    <a:pt x="1036" y="1084"/>
                    <a:pt x="1215" y="1250"/>
                    <a:pt x="1393" y="1429"/>
                  </a:cubicBezTo>
                  <a:cubicBezTo>
                    <a:pt x="1572" y="1596"/>
                    <a:pt x="1751" y="1774"/>
                    <a:pt x="1929" y="1917"/>
                  </a:cubicBezTo>
                  <a:cubicBezTo>
                    <a:pt x="2096" y="2072"/>
                    <a:pt x="2274" y="2215"/>
                    <a:pt x="2405" y="2334"/>
                  </a:cubicBezTo>
                  <a:cubicBezTo>
                    <a:pt x="2548" y="2465"/>
                    <a:pt x="2667" y="2560"/>
                    <a:pt x="2751" y="2631"/>
                  </a:cubicBezTo>
                  <a:cubicBezTo>
                    <a:pt x="2846" y="2691"/>
                    <a:pt x="2882" y="2739"/>
                    <a:pt x="2882" y="2739"/>
                  </a:cubicBezTo>
                  <a:cubicBezTo>
                    <a:pt x="2882" y="2739"/>
                    <a:pt x="2846" y="2679"/>
                    <a:pt x="2763" y="2608"/>
                  </a:cubicBezTo>
                  <a:cubicBezTo>
                    <a:pt x="2691" y="2536"/>
                    <a:pt x="2584" y="2417"/>
                    <a:pt x="2453" y="2274"/>
                  </a:cubicBezTo>
                  <a:cubicBezTo>
                    <a:pt x="2322" y="2143"/>
                    <a:pt x="2167" y="1977"/>
                    <a:pt x="2013" y="1822"/>
                  </a:cubicBezTo>
                  <a:cubicBezTo>
                    <a:pt x="1846" y="1655"/>
                    <a:pt x="1667" y="1488"/>
                    <a:pt x="1489" y="1310"/>
                  </a:cubicBezTo>
                  <a:cubicBezTo>
                    <a:pt x="1310" y="1143"/>
                    <a:pt x="1131" y="965"/>
                    <a:pt x="953" y="822"/>
                  </a:cubicBezTo>
                  <a:cubicBezTo>
                    <a:pt x="774" y="667"/>
                    <a:pt x="608" y="524"/>
                    <a:pt x="477" y="405"/>
                  </a:cubicBezTo>
                  <a:cubicBezTo>
                    <a:pt x="346" y="274"/>
                    <a:pt x="227" y="179"/>
                    <a:pt x="131" y="107"/>
                  </a:cubicBezTo>
                  <a:cubicBezTo>
                    <a:pt x="49" y="48"/>
                    <a:pt x="1" y="1"/>
                    <a:pt x="0"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546817" y="3073589"/>
              <a:ext cx="83340" cy="79178"/>
            </a:xfrm>
            <a:custGeom>
              <a:avLst/>
              <a:gdLst/>
              <a:ahLst/>
              <a:cxnLst/>
              <a:rect l="l" t="t" r="r" b="b"/>
              <a:pathLst>
                <a:path w="2883" h="2739" extrusionOk="0">
                  <a:moveTo>
                    <a:pt x="1" y="0"/>
                  </a:moveTo>
                  <a:cubicBezTo>
                    <a:pt x="1" y="0"/>
                    <a:pt x="25" y="60"/>
                    <a:pt x="120" y="131"/>
                  </a:cubicBezTo>
                  <a:cubicBezTo>
                    <a:pt x="191" y="203"/>
                    <a:pt x="299" y="322"/>
                    <a:pt x="430" y="453"/>
                  </a:cubicBezTo>
                  <a:cubicBezTo>
                    <a:pt x="560" y="596"/>
                    <a:pt x="715" y="750"/>
                    <a:pt x="870" y="917"/>
                  </a:cubicBezTo>
                  <a:cubicBezTo>
                    <a:pt x="1037" y="1084"/>
                    <a:pt x="1215" y="1250"/>
                    <a:pt x="1394" y="1429"/>
                  </a:cubicBezTo>
                  <a:cubicBezTo>
                    <a:pt x="1573" y="1584"/>
                    <a:pt x="1751" y="1762"/>
                    <a:pt x="1930" y="1917"/>
                  </a:cubicBezTo>
                  <a:cubicBezTo>
                    <a:pt x="2096" y="2060"/>
                    <a:pt x="2275" y="2215"/>
                    <a:pt x="2406" y="2334"/>
                  </a:cubicBezTo>
                  <a:cubicBezTo>
                    <a:pt x="2537" y="2465"/>
                    <a:pt x="2656" y="2560"/>
                    <a:pt x="2751" y="2631"/>
                  </a:cubicBezTo>
                  <a:cubicBezTo>
                    <a:pt x="2835" y="2691"/>
                    <a:pt x="2882" y="2739"/>
                    <a:pt x="2882" y="2739"/>
                  </a:cubicBezTo>
                  <a:cubicBezTo>
                    <a:pt x="2882" y="2739"/>
                    <a:pt x="2835" y="2679"/>
                    <a:pt x="2763" y="2596"/>
                  </a:cubicBezTo>
                  <a:cubicBezTo>
                    <a:pt x="2692" y="2524"/>
                    <a:pt x="2585" y="2405"/>
                    <a:pt x="2454" y="2274"/>
                  </a:cubicBezTo>
                  <a:cubicBezTo>
                    <a:pt x="2311" y="2143"/>
                    <a:pt x="2168" y="1977"/>
                    <a:pt x="2001" y="1810"/>
                  </a:cubicBezTo>
                  <a:cubicBezTo>
                    <a:pt x="1846" y="1643"/>
                    <a:pt x="1656" y="1488"/>
                    <a:pt x="1489" y="1310"/>
                  </a:cubicBezTo>
                  <a:cubicBezTo>
                    <a:pt x="1311" y="1143"/>
                    <a:pt x="1120" y="965"/>
                    <a:pt x="953" y="810"/>
                  </a:cubicBezTo>
                  <a:cubicBezTo>
                    <a:pt x="775" y="667"/>
                    <a:pt x="608" y="512"/>
                    <a:pt x="477" y="393"/>
                  </a:cubicBezTo>
                  <a:cubicBezTo>
                    <a:pt x="334" y="262"/>
                    <a:pt x="215" y="179"/>
                    <a:pt x="132" y="95"/>
                  </a:cubicBezTo>
                  <a:cubicBezTo>
                    <a:pt x="37" y="36"/>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397567" y="3205410"/>
              <a:ext cx="342496" cy="873932"/>
            </a:xfrm>
            <a:custGeom>
              <a:avLst/>
              <a:gdLst/>
              <a:ahLst/>
              <a:cxnLst/>
              <a:rect l="l" t="t" r="r" b="b"/>
              <a:pathLst>
                <a:path w="11848" h="30232" extrusionOk="0">
                  <a:moveTo>
                    <a:pt x="8085" y="0"/>
                  </a:moveTo>
                  <a:cubicBezTo>
                    <a:pt x="8085" y="0"/>
                    <a:pt x="6871" y="643"/>
                    <a:pt x="3358" y="8430"/>
                  </a:cubicBezTo>
                  <a:cubicBezTo>
                    <a:pt x="1" y="16133"/>
                    <a:pt x="2692" y="25170"/>
                    <a:pt x="4216" y="29147"/>
                  </a:cubicBezTo>
                  <a:cubicBezTo>
                    <a:pt x="4491" y="29848"/>
                    <a:pt x="5150" y="30231"/>
                    <a:pt x="5814" y="30231"/>
                  </a:cubicBezTo>
                  <a:cubicBezTo>
                    <a:pt x="6301" y="30231"/>
                    <a:pt x="6790" y="30025"/>
                    <a:pt x="7133" y="29587"/>
                  </a:cubicBezTo>
                  <a:cubicBezTo>
                    <a:pt x="10062" y="25861"/>
                    <a:pt x="11848" y="16812"/>
                    <a:pt x="11217" y="11228"/>
                  </a:cubicBezTo>
                  <a:cubicBezTo>
                    <a:pt x="10478" y="4441"/>
                    <a:pt x="8085" y="0"/>
                    <a:pt x="8085"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553152" y="3205410"/>
              <a:ext cx="78166" cy="871821"/>
            </a:xfrm>
            <a:custGeom>
              <a:avLst/>
              <a:gdLst/>
              <a:ahLst/>
              <a:cxnLst/>
              <a:rect l="l" t="t" r="r" b="b"/>
              <a:pathLst>
                <a:path w="2704" h="30159" extrusionOk="0">
                  <a:moveTo>
                    <a:pt x="2703" y="0"/>
                  </a:moveTo>
                  <a:lnTo>
                    <a:pt x="2703" y="0"/>
                  </a:lnTo>
                  <a:cubicBezTo>
                    <a:pt x="2703" y="1"/>
                    <a:pt x="2656" y="477"/>
                    <a:pt x="2548" y="1298"/>
                  </a:cubicBezTo>
                  <a:cubicBezTo>
                    <a:pt x="2465" y="2120"/>
                    <a:pt x="2322" y="3298"/>
                    <a:pt x="2191" y="4703"/>
                  </a:cubicBezTo>
                  <a:cubicBezTo>
                    <a:pt x="2132" y="5406"/>
                    <a:pt x="2048" y="6180"/>
                    <a:pt x="1965" y="6989"/>
                  </a:cubicBezTo>
                  <a:cubicBezTo>
                    <a:pt x="1882" y="7787"/>
                    <a:pt x="1786" y="8656"/>
                    <a:pt x="1715" y="9525"/>
                  </a:cubicBezTo>
                  <a:cubicBezTo>
                    <a:pt x="1548" y="11299"/>
                    <a:pt x="1394" y="13180"/>
                    <a:pt x="1215" y="15062"/>
                  </a:cubicBezTo>
                  <a:cubicBezTo>
                    <a:pt x="1048" y="16943"/>
                    <a:pt x="882" y="18836"/>
                    <a:pt x="739" y="20598"/>
                  </a:cubicBezTo>
                  <a:cubicBezTo>
                    <a:pt x="572" y="22372"/>
                    <a:pt x="465" y="24027"/>
                    <a:pt x="346" y="25444"/>
                  </a:cubicBezTo>
                  <a:cubicBezTo>
                    <a:pt x="227" y="26849"/>
                    <a:pt x="155" y="28028"/>
                    <a:pt x="96" y="28861"/>
                  </a:cubicBezTo>
                  <a:cubicBezTo>
                    <a:pt x="36" y="29682"/>
                    <a:pt x="1" y="30159"/>
                    <a:pt x="1" y="30159"/>
                  </a:cubicBezTo>
                  <a:cubicBezTo>
                    <a:pt x="1" y="30159"/>
                    <a:pt x="60" y="29682"/>
                    <a:pt x="155" y="28861"/>
                  </a:cubicBezTo>
                  <a:cubicBezTo>
                    <a:pt x="239" y="28039"/>
                    <a:pt x="382" y="26873"/>
                    <a:pt x="513" y="25456"/>
                  </a:cubicBezTo>
                  <a:cubicBezTo>
                    <a:pt x="643" y="24039"/>
                    <a:pt x="822" y="22408"/>
                    <a:pt x="989" y="20634"/>
                  </a:cubicBezTo>
                  <a:cubicBezTo>
                    <a:pt x="1155" y="18860"/>
                    <a:pt x="1310" y="16990"/>
                    <a:pt x="1489" y="15097"/>
                  </a:cubicBezTo>
                  <a:cubicBezTo>
                    <a:pt x="1656" y="13216"/>
                    <a:pt x="1822" y="11335"/>
                    <a:pt x="1965" y="9561"/>
                  </a:cubicBezTo>
                  <a:cubicBezTo>
                    <a:pt x="2048" y="8680"/>
                    <a:pt x="2120" y="7823"/>
                    <a:pt x="2179" y="7013"/>
                  </a:cubicBezTo>
                  <a:cubicBezTo>
                    <a:pt x="2239" y="6192"/>
                    <a:pt x="2298" y="5441"/>
                    <a:pt x="2358" y="4727"/>
                  </a:cubicBezTo>
                  <a:cubicBezTo>
                    <a:pt x="2477" y="3310"/>
                    <a:pt x="2548" y="2131"/>
                    <a:pt x="2608" y="1298"/>
                  </a:cubicBezTo>
                  <a:cubicBezTo>
                    <a:pt x="2667" y="477"/>
                    <a:pt x="2703" y="1"/>
                    <a:pt x="2703"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525284" y="3425691"/>
              <a:ext cx="75391" cy="86058"/>
            </a:xfrm>
            <a:custGeom>
              <a:avLst/>
              <a:gdLst/>
              <a:ahLst/>
              <a:cxnLst/>
              <a:rect l="l" t="t" r="r" b="b"/>
              <a:pathLst>
                <a:path w="2608" h="2977" extrusionOk="0">
                  <a:moveTo>
                    <a:pt x="0" y="0"/>
                  </a:moveTo>
                  <a:lnTo>
                    <a:pt x="0" y="0"/>
                  </a:lnTo>
                  <a:cubicBezTo>
                    <a:pt x="1" y="2"/>
                    <a:pt x="49" y="49"/>
                    <a:pt x="107" y="119"/>
                  </a:cubicBezTo>
                  <a:cubicBezTo>
                    <a:pt x="167" y="215"/>
                    <a:pt x="250" y="334"/>
                    <a:pt x="369" y="477"/>
                  </a:cubicBezTo>
                  <a:cubicBezTo>
                    <a:pt x="488" y="619"/>
                    <a:pt x="619" y="786"/>
                    <a:pt x="774" y="965"/>
                  </a:cubicBezTo>
                  <a:cubicBezTo>
                    <a:pt x="917" y="1155"/>
                    <a:pt x="1084" y="1334"/>
                    <a:pt x="1250" y="1524"/>
                  </a:cubicBezTo>
                  <a:cubicBezTo>
                    <a:pt x="1417" y="1715"/>
                    <a:pt x="1572" y="1905"/>
                    <a:pt x="1738" y="2072"/>
                  </a:cubicBezTo>
                  <a:cubicBezTo>
                    <a:pt x="1893" y="2239"/>
                    <a:pt x="2036" y="2405"/>
                    <a:pt x="2167" y="2536"/>
                  </a:cubicBezTo>
                  <a:cubicBezTo>
                    <a:pt x="2286" y="2679"/>
                    <a:pt x="2405" y="2786"/>
                    <a:pt x="2489" y="2858"/>
                  </a:cubicBezTo>
                  <a:lnTo>
                    <a:pt x="2564" y="2933"/>
                  </a:lnTo>
                  <a:lnTo>
                    <a:pt x="2564" y="2933"/>
                  </a:lnTo>
                  <a:cubicBezTo>
                    <a:pt x="2546" y="2913"/>
                    <a:pt x="2524" y="2884"/>
                    <a:pt x="2500" y="2846"/>
                  </a:cubicBezTo>
                  <a:cubicBezTo>
                    <a:pt x="2441" y="2763"/>
                    <a:pt x="2358" y="2643"/>
                    <a:pt x="2227" y="2489"/>
                  </a:cubicBezTo>
                  <a:cubicBezTo>
                    <a:pt x="2119" y="2358"/>
                    <a:pt x="1977" y="2179"/>
                    <a:pt x="1834" y="2001"/>
                  </a:cubicBezTo>
                  <a:cubicBezTo>
                    <a:pt x="1679" y="1822"/>
                    <a:pt x="1524" y="1643"/>
                    <a:pt x="1357" y="1453"/>
                  </a:cubicBezTo>
                  <a:cubicBezTo>
                    <a:pt x="1191" y="1274"/>
                    <a:pt x="1024" y="1072"/>
                    <a:pt x="869" y="917"/>
                  </a:cubicBezTo>
                  <a:cubicBezTo>
                    <a:pt x="715" y="750"/>
                    <a:pt x="572" y="584"/>
                    <a:pt x="429" y="453"/>
                  </a:cubicBezTo>
                  <a:cubicBezTo>
                    <a:pt x="310" y="298"/>
                    <a:pt x="191" y="203"/>
                    <a:pt x="119" y="119"/>
                  </a:cubicBezTo>
                  <a:lnTo>
                    <a:pt x="0" y="0"/>
                  </a:lnTo>
                  <a:close/>
                  <a:moveTo>
                    <a:pt x="2564" y="2933"/>
                  </a:moveTo>
                  <a:lnTo>
                    <a:pt x="2564" y="2933"/>
                  </a:lnTo>
                  <a:cubicBezTo>
                    <a:pt x="2590" y="2964"/>
                    <a:pt x="2608" y="2977"/>
                    <a:pt x="2608" y="2977"/>
                  </a:cubicBezTo>
                  <a:lnTo>
                    <a:pt x="2564" y="2933"/>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510830" y="3584687"/>
              <a:ext cx="75044" cy="86087"/>
            </a:xfrm>
            <a:custGeom>
              <a:avLst/>
              <a:gdLst/>
              <a:ahLst/>
              <a:cxnLst/>
              <a:rect l="l" t="t" r="r" b="b"/>
              <a:pathLst>
                <a:path w="2596" h="2978" extrusionOk="0">
                  <a:moveTo>
                    <a:pt x="0" y="1"/>
                  </a:moveTo>
                  <a:cubicBezTo>
                    <a:pt x="0" y="1"/>
                    <a:pt x="24" y="60"/>
                    <a:pt x="95" y="120"/>
                  </a:cubicBezTo>
                  <a:cubicBezTo>
                    <a:pt x="155" y="203"/>
                    <a:pt x="250" y="322"/>
                    <a:pt x="369" y="477"/>
                  </a:cubicBezTo>
                  <a:cubicBezTo>
                    <a:pt x="488" y="608"/>
                    <a:pt x="619" y="787"/>
                    <a:pt x="774" y="965"/>
                  </a:cubicBezTo>
                  <a:cubicBezTo>
                    <a:pt x="917" y="1144"/>
                    <a:pt x="1084" y="1323"/>
                    <a:pt x="1238" y="1513"/>
                  </a:cubicBezTo>
                  <a:cubicBezTo>
                    <a:pt x="1405" y="1704"/>
                    <a:pt x="1572" y="1906"/>
                    <a:pt x="1738" y="2061"/>
                  </a:cubicBezTo>
                  <a:cubicBezTo>
                    <a:pt x="1881" y="2227"/>
                    <a:pt x="2036" y="2394"/>
                    <a:pt x="2167" y="2525"/>
                  </a:cubicBezTo>
                  <a:cubicBezTo>
                    <a:pt x="2286" y="2680"/>
                    <a:pt x="2405" y="2775"/>
                    <a:pt x="2477" y="2858"/>
                  </a:cubicBezTo>
                  <a:lnTo>
                    <a:pt x="2596" y="2977"/>
                  </a:lnTo>
                  <a:cubicBezTo>
                    <a:pt x="2596" y="2977"/>
                    <a:pt x="2560" y="2930"/>
                    <a:pt x="2500" y="2835"/>
                  </a:cubicBezTo>
                  <a:cubicBezTo>
                    <a:pt x="2441" y="2751"/>
                    <a:pt x="2346" y="2632"/>
                    <a:pt x="2227" y="2477"/>
                  </a:cubicBezTo>
                  <a:cubicBezTo>
                    <a:pt x="2107" y="2346"/>
                    <a:pt x="1977" y="2168"/>
                    <a:pt x="1822" y="1989"/>
                  </a:cubicBezTo>
                  <a:cubicBezTo>
                    <a:pt x="1679" y="1811"/>
                    <a:pt x="1512" y="1632"/>
                    <a:pt x="1345" y="1442"/>
                  </a:cubicBezTo>
                  <a:cubicBezTo>
                    <a:pt x="1191" y="1263"/>
                    <a:pt x="1024" y="1072"/>
                    <a:pt x="857" y="906"/>
                  </a:cubicBezTo>
                  <a:cubicBezTo>
                    <a:pt x="714" y="739"/>
                    <a:pt x="560" y="572"/>
                    <a:pt x="429" y="441"/>
                  </a:cubicBezTo>
                  <a:cubicBezTo>
                    <a:pt x="310" y="299"/>
                    <a:pt x="191" y="191"/>
                    <a:pt x="119" y="120"/>
                  </a:cubicBezTo>
                  <a:lnTo>
                    <a:pt x="0"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496029" y="3743711"/>
              <a:ext cx="75391" cy="86087"/>
            </a:xfrm>
            <a:custGeom>
              <a:avLst/>
              <a:gdLst/>
              <a:ahLst/>
              <a:cxnLst/>
              <a:rect l="l" t="t" r="r" b="b"/>
              <a:pathLst>
                <a:path w="2608" h="2978" extrusionOk="0">
                  <a:moveTo>
                    <a:pt x="0" y="1"/>
                  </a:moveTo>
                  <a:lnTo>
                    <a:pt x="0" y="1"/>
                  </a:lnTo>
                  <a:cubicBezTo>
                    <a:pt x="0" y="1"/>
                    <a:pt x="36" y="48"/>
                    <a:pt x="107" y="120"/>
                  </a:cubicBezTo>
                  <a:cubicBezTo>
                    <a:pt x="167" y="215"/>
                    <a:pt x="250" y="334"/>
                    <a:pt x="369" y="477"/>
                  </a:cubicBezTo>
                  <a:cubicBezTo>
                    <a:pt x="488" y="608"/>
                    <a:pt x="631" y="786"/>
                    <a:pt x="774" y="965"/>
                  </a:cubicBezTo>
                  <a:cubicBezTo>
                    <a:pt x="929" y="1144"/>
                    <a:pt x="1084" y="1322"/>
                    <a:pt x="1250" y="1525"/>
                  </a:cubicBezTo>
                  <a:cubicBezTo>
                    <a:pt x="1417" y="1715"/>
                    <a:pt x="1584" y="1906"/>
                    <a:pt x="1738" y="2072"/>
                  </a:cubicBezTo>
                  <a:cubicBezTo>
                    <a:pt x="1893" y="2239"/>
                    <a:pt x="2036" y="2394"/>
                    <a:pt x="2179" y="2537"/>
                  </a:cubicBezTo>
                  <a:cubicBezTo>
                    <a:pt x="2286" y="2680"/>
                    <a:pt x="2417" y="2787"/>
                    <a:pt x="2489" y="2858"/>
                  </a:cubicBezTo>
                  <a:lnTo>
                    <a:pt x="2608" y="2977"/>
                  </a:lnTo>
                  <a:cubicBezTo>
                    <a:pt x="2608" y="2977"/>
                    <a:pt x="2560" y="2930"/>
                    <a:pt x="2500" y="2846"/>
                  </a:cubicBezTo>
                  <a:cubicBezTo>
                    <a:pt x="2441" y="2751"/>
                    <a:pt x="2358" y="2632"/>
                    <a:pt x="2238" y="2489"/>
                  </a:cubicBezTo>
                  <a:cubicBezTo>
                    <a:pt x="2119" y="2358"/>
                    <a:pt x="1977" y="2179"/>
                    <a:pt x="1834" y="2001"/>
                  </a:cubicBezTo>
                  <a:cubicBezTo>
                    <a:pt x="1679" y="1822"/>
                    <a:pt x="1524" y="1644"/>
                    <a:pt x="1357" y="1441"/>
                  </a:cubicBezTo>
                  <a:cubicBezTo>
                    <a:pt x="1191" y="1263"/>
                    <a:pt x="1024" y="1072"/>
                    <a:pt x="869" y="905"/>
                  </a:cubicBezTo>
                  <a:cubicBezTo>
                    <a:pt x="714" y="751"/>
                    <a:pt x="572" y="584"/>
                    <a:pt x="429" y="453"/>
                  </a:cubicBezTo>
                  <a:cubicBezTo>
                    <a:pt x="310" y="298"/>
                    <a:pt x="191" y="191"/>
                    <a:pt x="119" y="120"/>
                  </a:cubicBezTo>
                  <a:lnTo>
                    <a:pt x="0"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604435" y="3441186"/>
              <a:ext cx="90885" cy="71257"/>
            </a:xfrm>
            <a:custGeom>
              <a:avLst/>
              <a:gdLst/>
              <a:ahLst/>
              <a:cxnLst/>
              <a:rect l="l" t="t" r="r" b="b"/>
              <a:pathLst>
                <a:path w="3144" h="2465" extrusionOk="0">
                  <a:moveTo>
                    <a:pt x="3144" y="0"/>
                  </a:moveTo>
                  <a:lnTo>
                    <a:pt x="3144" y="0"/>
                  </a:lnTo>
                  <a:cubicBezTo>
                    <a:pt x="3144" y="0"/>
                    <a:pt x="3084" y="48"/>
                    <a:pt x="2989" y="95"/>
                  </a:cubicBezTo>
                  <a:cubicBezTo>
                    <a:pt x="2906" y="155"/>
                    <a:pt x="2763" y="238"/>
                    <a:pt x="2620" y="345"/>
                  </a:cubicBezTo>
                  <a:cubicBezTo>
                    <a:pt x="2453" y="452"/>
                    <a:pt x="2275" y="583"/>
                    <a:pt x="2096" y="714"/>
                  </a:cubicBezTo>
                  <a:cubicBezTo>
                    <a:pt x="1906" y="857"/>
                    <a:pt x="1715" y="1012"/>
                    <a:pt x="1513" y="1167"/>
                  </a:cubicBezTo>
                  <a:cubicBezTo>
                    <a:pt x="1322" y="1334"/>
                    <a:pt x="1132" y="1476"/>
                    <a:pt x="953" y="1631"/>
                  </a:cubicBezTo>
                  <a:cubicBezTo>
                    <a:pt x="763" y="1774"/>
                    <a:pt x="608" y="1929"/>
                    <a:pt x="465" y="2048"/>
                  </a:cubicBezTo>
                  <a:cubicBezTo>
                    <a:pt x="310" y="2167"/>
                    <a:pt x="191" y="2262"/>
                    <a:pt x="120" y="2346"/>
                  </a:cubicBezTo>
                  <a:lnTo>
                    <a:pt x="1" y="2465"/>
                  </a:lnTo>
                  <a:cubicBezTo>
                    <a:pt x="1" y="2465"/>
                    <a:pt x="60" y="2429"/>
                    <a:pt x="143" y="2369"/>
                  </a:cubicBezTo>
                  <a:cubicBezTo>
                    <a:pt x="239" y="2310"/>
                    <a:pt x="370" y="2227"/>
                    <a:pt x="524" y="2119"/>
                  </a:cubicBezTo>
                  <a:cubicBezTo>
                    <a:pt x="679" y="2012"/>
                    <a:pt x="858" y="1881"/>
                    <a:pt x="1036" y="1750"/>
                  </a:cubicBezTo>
                  <a:cubicBezTo>
                    <a:pt x="1239" y="1607"/>
                    <a:pt x="1429" y="1453"/>
                    <a:pt x="1620" y="1298"/>
                  </a:cubicBezTo>
                  <a:cubicBezTo>
                    <a:pt x="1810" y="1131"/>
                    <a:pt x="2013" y="988"/>
                    <a:pt x="2191" y="833"/>
                  </a:cubicBezTo>
                  <a:cubicBezTo>
                    <a:pt x="2382" y="691"/>
                    <a:pt x="2525" y="536"/>
                    <a:pt x="2679" y="417"/>
                  </a:cubicBezTo>
                  <a:cubicBezTo>
                    <a:pt x="2822" y="298"/>
                    <a:pt x="2941" y="202"/>
                    <a:pt x="3025" y="119"/>
                  </a:cubicBezTo>
                  <a:lnTo>
                    <a:pt x="3144" y="0"/>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589287" y="3600528"/>
              <a:ext cx="90885" cy="70939"/>
            </a:xfrm>
            <a:custGeom>
              <a:avLst/>
              <a:gdLst/>
              <a:ahLst/>
              <a:cxnLst/>
              <a:rect l="l" t="t" r="r" b="b"/>
              <a:pathLst>
                <a:path w="3144" h="2454" extrusionOk="0">
                  <a:moveTo>
                    <a:pt x="3144" y="1"/>
                  </a:moveTo>
                  <a:lnTo>
                    <a:pt x="3144" y="1"/>
                  </a:lnTo>
                  <a:cubicBezTo>
                    <a:pt x="3144" y="1"/>
                    <a:pt x="3096" y="24"/>
                    <a:pt x="2989" y="84"/>
                  </a:cubicBezTo>
                  <a:cubicBezTo>
                    <a:pt x="2906" y="143"/>
                    <a:pt x="2775" y="239"/>
                    <a:pt x="2620" y="346"/>
                  </a:cubicBezTo>
                  <a:cubicBezTo>
                    <a:pt x="2465" y="441"/>
                    <a:pt x="2275" y="584"/>
                    <a:pt x="2096" y="715"/>
                  </a:cubicBezTo>
                  <a:cubicBezTo>
                    <a:pt x="1906" y="846"/>
                    <a:pt x="1715" y="1013"/>
                    <a:pt x="1525" y="1156"/>
                  </a:cubicBezTo>
                  <a:cubicBezTo>
                    <a:pt x="1322" y="1322"/>
                    <a:pt x="1132" y="1477"/>
                    <a:pt x="953" y="1620"/>
                  </a:cubicBezTo>
                  <a:cubicBezTo>
                    <a:pt x="763" y="1775"/>
                    <a:pt x="608" y="1918"/>
                    <a:pt x="465" y="2037"/>
                  </a:cubicBezTo>
                  <a:cubicBezTo>
                    <a:pt x="310" y="2156"/>
                    <a:pt x="191" y="2263"/>
                    <a:pt x="120" y="2334"/>
                  </a:cubicBezTo>
                  <a:lnTo>
                    <a:pt x="1" y="2453"/>
                  </a:lnTo>
                  <a:cubicBezTo>
                    <a:pt x="1" y="2453"/>
                    <a:pt x="60" y="2429"/>
                    <a:pt x="155" y="2370"/>
                  </a:cubicBezTo>
                  <a:cubicBezTo>
                    <a:pt x="239" y="2310"/>
                    <a:pt x="370" y="2215"/>
                    <a:pt x="525" y="2108"/>
                  </a:cubicBezTo>
                  <a:cubicBezTo>
                    <a:pt x="691" y="2013"/>
                    <a:pt x="870" y="1870"/>
                    <a:pt x="1048" y="1739"/>
                  </a:cubicBezTo>
                  <a:cubicBezTo>
                    <a:pt x="1239" y="1608"/>
                    <a:pt x="1429" y="1441"/>
                    <a:pt x="1620" y="1298"/>
                  </a:cubicBezTo>
                  <a:cubicBezTo>
                    <a:pt x="1822" y="1132"/>
                    <a:pt x="2013" y="977"/>
                    <a:pt x="2191" y="834"/>
                  </a:cubicBezTo>
                  <a:cubicBezTo>
                    <a:pt x="2382" y="679"/>
                    <a:pt x="2537" y="536"/>
                    <a:pt x="2680" y="417"/>
                  </a:cubicBezTo>
                  <a:cubicBezTo>
                    <a:pt x="2834" y="298"/>
                    <a:pt x="2953" y="191"/>
                    <a:pt x="3025" y="120"/>
                  </a:cubicBezTo>
                  <a:lnTo>
                    <a:pt x="3144"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4574833" y="3759206"/>
              <a:ext cx="90885" cy="70939"/>
            </a:xfrm>
            <a:custGeom>
              <a:avLst/>
              <a:gdLst/>
              <a:ahLst/>
              <a:cxnLst/>
              <a:rect l="l" t="t" r="r" b="b"/>
              <a:pathLst>
                <a:path w="3144" h="2454" extrusionOk="0">
                  <a:moveTo>
                    <a:pt x="3144" y="0"/>
                  </a:moveTo>
                  <a:cubicBezTo>
                    <a:pt x="3144" y="0"/>
                    <a:pt x="3096" y="36"/>
                    <a:pt x="2989" y="96"/>
                  </a:cubicBezTo>
                  <a:cubicBezTo>
                    <a:pt x="2906" y="155"/>
                    <a:pt x="2763" y="239"/>
                    <a:pt x="2620" y="346"/>
                  </a:cubicBezTo>
                  <a:cubicBezTo>
                    <a:pt x="2453" y="453"/>
                    <a:pt x="2275" y="584"/>
                    <a:pt x="2096" y="715"/>
                  </a:cubicBezTo>
                  <a:cubicBezTo>
                    <a:pt x="1906" y="846"/>
                    <a:pt x="1715" y="1012"/>
                    <a:pt x="1513" y="1167"/>
                  </a:cubicBezTo>
                  <a:cubicBezTo>
                    <a:pt x="1322" y="1322"/>
                    <a:pt x="1132" y="1477"/>
                    <a:pt x="953" y="1620"/>
                  </a:cubicBezTo>
                  <a:cubicBezTo>
                    <a:pt x="751" y="1774"/>
                    <a:pt x="608" y="1917"/>
                    <a:pt x="453" y="2036"/>
                  </a:cubicBezTo>
                  <a:cubicBezTo>
                    <a:pt x="310" y="2155"/>
                    <a:pt x="191" y="2263"/>
                    <a:pt x="120" y="2334"/>
                  </a:cubicBezTo>
                  <a:lnTo>
                    <a:pt x="1" y="2453"/>
                  </a:lnTo>
                  <a:cubicBezTo>
                    <a:pt x="1" y="2453"/>
                    <a:pt x="60" y="2429"/>
                    <a:pt x="144" y="2370"/>
                  </a:cubicBezTo>
                  <a:cubicBezTo>
                    <a:pt x="239" y="2310"/>
                    <a:pt x="370" y="2215"/>
                    <a:pt x="513" y="2120"/>
                  </a:cubicBezTo>
                  <a:cubicBezTo>
                    <a:pt x="679" y="2013"/>
                    <a:pt x="858" y="1882"/>
                    <a:pt x="1036" y="1739"/>
                  </a:cubicBezTo>
                  <a:cubicBezTo>
                    <a:pt x="1227" y="1608"/>
                    <a:pt x="1429" y="1441"/>
                    <a:pt x="1620" y="1298"/>
                  </a:cubicBezTo>
                  <a:cubicBezTo>
                    <a:pt x="1810" y="1131"/>
                    <a:pt x="2001" y="989"/>
                    <a:pt x="2179" y="834"/>
                  </a:cubicBezTo>
                  <a:cubicBezTo>
                    <a:pt x="2382" y="691"/>
                    <a:pt x="2525" y="536"/>
                    <a:pt x="2680" y="417"/>
                  </a:cubicBezTo>
                  <a:cubicBezTo>
                    <a:pt x="2822" y="298"/>
                    <a:pt x="2941" y="191"/>
                    <a:pt x="3025" y="119"/>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346164" y="2572782"/>
              <a:ext cx="911425" cy="766858"/>
            </a:xfrm>
            <a:custGeom>
              <a:avLst/>
              <a:gdLst/>
              <a:ahLst/>
              <a:cxnLst/>
              <a:rect l="l" t="t" r="r" b="b"/>
              <a:pathLst>
                <a:path w="31529" h="26528" extrusionOk="0">
                  <a:moveTo>
                    <a:pt x="16311" y="0"/>
                  </a:moveTo>
                  <a:cubicBezTo>
                    <a:pt x="15700" y="0"/>
                    <a:pt x="15163" y="88"/>
                    <a:pt x="15062" y="382"/>
                  </a:cubicBezTo>
                  <a:cubicBezTo>
                    <a:pt x="15038" y="453"/>
                    <a:pt x="15050" y="536"/>
                    <a:pt x="15062" y="620"/>
                  </a:cubicBezTo>
                  <a:cubicBezTo>
                    <a:pt x="15098" y="715"/>
                    <a:pt x="15121" y="798"/>
                    <a:pt x="15169" y="882"/>
                  </a:cubicBezTo>
                  <a:cubicBezTo>
                    <a:pt x="15336" y="1298"/>
                    <a:pt x="15550" y="1751"/>
                    <a:pt x="15729" y="2263"/>
                  </a:cubicBezTo>
                  <a:cubicBezTo>
                    <a:pt x="15836" y="2537"/>
                    <a:pt x="15931" y="2858"/>
                    <a:pt x="15991" y="3180"/>
                  </a:cubicBezTo>
                  <a:cubicBezTo>
                    <a:pt x="16014" y="3346"/>
                    <a:pt x="16026" y="3513"/>
                    <a:pt x="16062" y="3668"/>
                  </a:cubicBezTo>
                  <a:cubicBezTo>
                    <a:pt x="16074" y="3727"/>
                    <a:pt x="16074" y="3787"/>
                    <a:pt x="16086" y="3846"/>
                  </a:cubicBezTo>
                  <a:cubicBezTo>
                    <a:pt x="16098" y="3942"/>
                    <a:pt x="16122" y="4025"/>
                    <a:pt x="16122" y="4120"/>
                  </a:cubicBezTo>
                  <a:cubicBezTo>
                    <a:pt x="16134" y="4192"/>
                    <a:pt x="16134" y="4263"/>
                    <a:pt x="16134" y="4323"/>
                  </a:cubicBezTo>
                  <a:cubicBezTo>
                    <a:pt x="16134" y="4406"/>
                    <a:pt x="16145" y="4454"/>
                    <a:pt x="16145" y="4513"/>
                  </a:cubicBezTo>
                  <a:cubicBezTo>
                    <a:pt x="16145" y="4596"/>
                    <a:pt x="16157" y="4668"/>
                    <a:pt x="16157" y="4739"/>
                  </a:cubicBezTo>
                  <a:cubicBezTo>
                    <a:pt x="16264" y="6504"/>
                    <a:pt x="15870" y="7192"/>
                    <a:pt x="15329" y="7192"/>
                  </a:cubicBezTo>
                  <a:cubicBezTo>
                    <a:pt x="14726" y="7192"/>
                    <a:pt x="13943" y="6340"/>
                    <a:pt x="13467" y="5168"/>
                  </a:cubicBezTo>
                  <a:cubicBezTo>
                    <a:pt x="13407" y="5025"/>
                    <a:pt x="13347" y="4870"/>
                    <a:pt x="13300" y="4727"/>
                  </a:cubicBezTo>
                  <a:cubicBezTo>
                    <a:pt x="13300" y="4715"/>
                    <a:pt x="13300" y="4715"/>
                    <a:pt x="13288" y="4692"/>
                  </a:cubicBezTo>
                  <a:cubicBezTo>
                    <a:pt x="13240" y="4549"/>
                    <a:pt x="13205" y="4394"/>
                    <a:pt x="13157" y="4239"/>
                  </a:cubicBezTo>
                  <a:cubicBezTo>
                    <a:pt x="12990" y="3549"/>
                    <a:pt x="12883" y="2965"/>
                    <a:pt x="12800" y="2513"/>
                  </a:cubicBezTo>
                  <a:cubicBezTo>
                    <a:pt x="12764" y="2310"/>
                    <a:pt x="12740" y="2156"/>
                    <a:pt x="12705" y="1989"/>
                  </a:cubicBezTo>
                  <a:cubicBezTo>
                    <a:pt x="12609" y="1346"/>
                    <a:pt x="12550" y="941"/>
                    <a:pt x="12443" y="703"/>
                  </a:cubicBezTo>
                  <a:cubicBezTo>
                    <a:pt x="12407" y="644"/>
                    <a:pt x="12395" y="584"/>
                    <a:pt x="12347" y="560"/>
                  </a:cubicBezTo>
                  <a:cubicBezTo>
                    <a:pt x="12324" y="513"/>
                    <a:pt x="12288" y="489"/>
                    <a:pt x="12252" y="453"/>
                  </a:cubicBezTo>
                  <a:cubicBezTo>
                    <a:pt x="12179" y="405"/>
                    <a:pt x="12087" y="384"/>
                    <a:pt x="11966" y="384"/>
                  </a:cubicBezTo>
                  <a:cubicBezTo>
                    <a:pt x="11673" y="384"/>
                    <a:pt x="11216" y="505"/>
                    <a:pt x="10490" y="632"/>
                  </a:cubicBezTo>
                  <a:cubicBezTo>
                    <a:pt x="10442" y="632"/>
                    <a:pt x="10419" y="644"/>
                    <a:pt x="10383" y="667"/>
                  </a:cubicBezTo>
                  <a:cubicBezTo>
                    <a:pt x="10371" y="667"/>
                    <a:pt x="10371" y="679"/>
                    <a:pt x="10359" y="679"/>
                  </a:cubicBezTo>
                  <a:cubicBezTo>
                    <a:pt x="10335" y="691"/>
                    <a:pt x="10311" y="703"/>
                    <a:pt x="10299" y="727"/>
                  </a:cubicBezTo>
                  <a:lnTo>
                    <a:pt x="10288" y="739"/>
                  </a:lnTo>
                  <a:cubicBezTo>
                    <a:pt x="10252" y="763"/>
                    <a:pt x="10240" y="798"/>
                    <a:pt x="10228" y="822"/>
                  </a:cubicBezTo>
                  <a:lnTo>
                    <a:pt x="10228" y="846"/>
                  </a:lnTo>
                  <a:cubicBezTo>
                    <a:pt x="10216" y="870"/>
                    <a:pt x="10192" y="906"/>
                    <a:pt x="10180" y="941"/>
                  </a:cubicBezTo>
                  <a:cubicBezTo>
                    <a:pt x="10180" y="965"/>
                    <a:pt x="10180" y="965"/>
                    <a:pt x="10168" y="977"/>
                  </a:cubicBezTo>
                  <a:cubicBezTo>
                    <a:pt x="10145" y="1013"/>
                    <a:pt x="10145" y="1048"/>
                    <a:pt x="10133" y="1096"/>
                  </a:cubicBezTo>
                  <a:lnTo>
                    <a:pt x="10133" y="1132"/>
                  </a:lnTo>
                  <a:cubicBezTo>
                    <a:pt x="10121" y="1167"/>
                    <a:pt x="10121" y="1227"/>
                    <a:pt x="10121" y="1287"/>
                  </a:cubicBezTo>
                  <a:lnTo>
                    <a:pt x="10121" y="1310"/>
                  </a:lnTo>
                  <a:lnTo>
                    <a:pt x="10121" y="1489"/>
                  </a:lnTo>
                  <a:lnTo>
                    <a:pt x="10121" y="1513"/>
                  </a:lnTo>
                  <a:cubicBezTo>
                    <a:pt x="10121" y="2644"/>
                    <a:pt x="10692" y="4585"/>
                    <a:pt x="10514" y="5632"/>
                  </a:cubicBezTo>
                  <a:cubicBezTo>
                    <a:pt x="10435" y="6095"/>
                    <a:pt x="10226" y="6386"/>
                    <a:pt x="9787" y="6386"/>
                  </a:cubicBezTo>
                  <a:cubicBezTo>
                    <a:pt x="9694" y="6386"/>
                    <a:pt x="9592" y="6374"/>
                    <a:pt x="9478" y="6347"/>
                  </a:cubicBezTo>
                  <a:cubicBezTo>
                    <a:pt x="8990" y="6251"/>
                    <a:pt x="8692" y="5918"/>
                    <a:pt x="8490" y="5513"/>
                  </a:cubicBezTo>
                  <a:cubicBezTo>
                    <a:pt x="8109" y="4763"/>
                    <a:pt x="8133" y="3668"/>
                    <a:pt x="8109" y="2989"/>
                  </a:cubicBezTo>
                  <a:lnTo>
                    <a:pt x="8109" y="2930"/>
                  </a:lnTo>
                  <a:lnTo>
                    <a:pt x="8109" y="2870"/>
                  </a:lnTo>
                  <a:lnTo>
                    <a:pt x="8109" y="2751"/>
                  </a:lnTo>
                  <a:lnTo>
                    <a:pt x="8109" y="2715"/>
                  </a:lnTo>
                  <a:cubicBezTo>
                    <a:pt x="8109" y="2691"/>
                    <a:pt x="8109" y="2656"/>
                    <a:pt x="8097" y="2632"/>
                  </a:cubicBezTo>
                  <a:lnTo>
                    <a:pt x="8097" y="2596"/>
                  </a:lnTo>
                  <a:cubicBezTo>
                    <a:pt x="8097" y="2572"/>
                    <a:pt x="8085" y="2537"/>
                    <a:pt x="8085" y="2513"/>
                  </a:cubicBezTo>
                  <a:cubicBezTo>
                    <a:pt x="8073" y="2453"/>
                    <a:pt x="8037" y="2358"/>
                    <a:pt x="7978" y="2275"/>
                  </a:cubicBezTo>
                  <a:cubicBezTo>
                    <a:pt x="7954" y="2215"/>
                    <a:pt x="7906" y="2144"/>
                    <a:pt x="7859" y="2084"/>
                  </a:cubicBezTo>
                  <a:cubicBezTo>
                    <a:pt x="7835" y="2049"/>
                    <a:pt x="7811" y="2001"/>
                    <a:pt x="7787" y="1977"/>
                  </a:cubicBezTo>
                  <a:cubicBezTo>
                    <a:pt x="7549" y="1668"/>
                    <a:pt x="7204" y="1370"/>
                    <a:pt x="6918" y="1346"/>
                  </a:cubicBezTo>
                  <a:lnTo>
                    <a:pt x="6835" y="1346"/>
                  </a:lnTo>
                  <a:cubicBezTo>
                    <a:pt x="6251" y="1465"/>
                    <a:pt x="5787" y="1537"/>
                    <a:pt x="5454" y="1620"/>
                  </a:cubicBezTo>
                  <a:cubicBezTo>
                    <a:pt x="5311" y="1644"/>
                    <a:pt x="5192" y="1679"/>
                    <a:pt x="5085" y="1691"/>
                  </a:cubicBezTo>
                  <a:cubicBezTo>
                    <a:pt x="4882" y="1739"/>
                    <a:pt x="4751" y="1798"/>
                    <a:pt x="4656" y="1870"/>
                  </a:cubicBezTo>
                  <a:cubicBezTo>
                    <a:pt x="4561" y="1965"/>
                    <a:pt x="4537" y="2060"/>
                    <a:pt x="4584" y="2227"/>
                  </a:cubicBezTo>
                  <a:cubicBezTo>
                    <a:pt x="4668" y="2525"/>
                    <a:pt x="4763" y="2810"/>
                    <a:pt x="4858" y="3061"/>
                  </a:cubicBezTo>
                  <a:cubicBezTo>
                    <a:pt x="4870" y="3120"/>
                    <a:pt x="4894" y="3191"/>
                    <a:pt x="4918" y="3251"/>
                  </a:cubicBezTo>
                  <a:cubicBezTo>
                    <a:pt x="4942" y="3370"/>
                    <a:pt x="4989" y="3489"/>
                    <a:pt x="5001" y="3608"/>
                  </a:cubicBezTo>
                  <a:cubicBezTo>
                    <a:pt x="5013" y="3703"/>
                    <a:pt x="5025" y="3787"/>
                    <a:pt x="5049" y="3858"/>
                  </a:cubicBezTo>
                  <a:lnTo>
                    <a:pt x="5049" y="3965"/>
                  </a:lnTo>
                  <a:cubicBezTo>
                    <a:pt x="5049" y="4025"/>
                    <a:pt x="5049" y="4084"/>
                    <a:pt x="5037" y="4144"/>
                  </a:cubicBezTo>
                  <a:cubicBezTo>
                    <a:pt x="5013" y="4192"/>
                    <a:pt x="5013" y="4251"/>
                    <a:pt x="4989" y="4299"/>
                  </a:cubicBezTo>
                  <a:cubicBezTo>
                    <a:pt x="4930" y="4430"/>
                    <a:pt x="4787" y="4537"/>
                    <a:pt x="4596" y="4608"/>
                  </a:cubicBezTo>
                  <a:cubicBezTo>
                    <a:pt x="4527" y="4631"/>
                    <a:pt x="4464" y="4642"/>
                    <a:pt x="4407" y="4642"/>
                  </a:cubicBezTo>
                  <a:cubicBezTo>
                    <a:pt x="4077" y="4642"/>
                    <a:pt x="3957" y="4280"/>
                    <a:pt x="3906" y="3823"/>
                  </a:cubicBezTo>
                  <a:cubicBezTo>
                    <a:pt x="3882" y="3715"/>
                    <a:pt x="3870" y="3596"/>
                    <a:pt x="3870" y="3477"/>
                  </a:cubicBezTo>
                  <a:lnTo>
                    <a:pt x="3870" y="3358"/>
                  </a:lnTo>
                  <a:cubicBezTo>
                    <a:pt x="3846" y="2834"/>
                    <a:pt x="3858" y="2287"/>
                    <a:pt x="3751" y="1941"/>
                  </a:cubicBezTo>
                  <a:cubicBezTo>
                    <a:pt x="3227" y="2001"/>
                    <a:pt x="2834" y="2049"/>
                    <a:pt x="2501" y="2060"/>
                  </a:cubicBezTo>
                  <a:cubicBezTo>
                    <a:pt x="2370" y="2084"/>
                    <a:pt x="2263" y="2084"/>
                    <a:pt x="2156" y="2084"/>
                  </a:cubicBezTo>
                  <a:cubicBezTo>
                    <a:pt x="2060" y="2084"/>
                    <a:pt x="1965" y="2084"/>
                    <a:pt x="1882" y="2096"/>
                  </a:cubicBezTo>
                  <a:cubicBezTo>
                    <a:pt x="1584" y="2096"/>
                    <a:pt x="1405" y="2060"/>
                    <a:pt x="1239" y="2037"/>
                  </a:cubicBezTo>
                  <a:cubicBezTo>
                    <a:pt x="1191" y="2025"/>
                    <a:pt x="1132" y="2025"/>
                    <a:pt x="1084" y="2001"/>
                  </a:cubicBezTo>
                  <a:lnTo>
                    <a:pt x="905" y="2001"/>
                  </a:lnTo>
                  <a:cubicBezTo>
                    <a:pt x="858" y="2001"/>
                    <a:pt x="834" y="2025"/>
                    <a:pt x="786" y="2037"/>
                  </a:cubicBezTo>
                  <a:cubicBezTo>
                    <a:pt x="774" y="2037"/>
                    <a:pt x="774" y="2037"/>
                    <a:pt x="763" y="2049"/>
                  </a:cubicBezTo>
                  <a:cubicBezTo>
                    <a:pt x="715" y="2060"/>
                    <a:pt x="691" y="2084"/>
                    <a:pt x="643" y="2108"/>
                  </a:cubicBezTo>
                  <a:cubicBezTo>
                    <a:pt x="643" y="2108"/>
                    <a:pt x="620" y="2108"/>
                    <a:pt x="620" y="2120"/>
                  </a:cubicBezTo>
                  <a:cubicBezTo>
                    <a:pt x="596" y="2156"/>
                    <a:pt x="548" y="2168"/>
                    <a:pt x="524" y="2203"/>
                  </a:cubicBezTo>
                  <a:lnTo>
                    <a:pt x="417" y="2299"/>
                  </a:lnTo>
                  <a:cubicBezTo>
                    <a:pt x="346" y="2394"/>
                    <a:pt x="298" y="2477"/>
                    <a:pt x="239" y="2596"/>
                  </a:cubicBezTo>
                  <a:cubicBezTo>
                    <a:pt x="155" y="2656"/>
                    <a:pt x="120" y="2775"/>
                    <a:pt x="155" y="2894"/>
                  </a:cubicBezTo>
                  <a:cubicBezTo>
                    <a:pt x="1" y="3572"/>
                    <a:pt x="155" y="4477"/>
                    <a:pt x="667" y="5216"/>
                  </a:cubicBezTo>
                  <a:cubicBezTo>
                    <a:pt x="822" y="5430"/>
                    <a:pt x="953" y="5668"/>
                    <a:pt x="1084" y="5918"/>
                  </a:cubicBezTo>
                  <a:cubicBezTo>
                    <a:pt x="1186" y="6114"/>
                    <a:pt x="1397" y="6228"/>
                    <a:pt x="1597" y="6228"/>
                  </a:cubicBezTo>
                  <a:cubicBezTo>
                    <a:pt x="1700" y="6228"/>
                    <a:pt x="1801" y="6197"/>
                    <a:pt x="1882" y="6132"/>
                  </a:cubicBezTo>
                  <a:cubicBezTo>
                    <a:pt x="2300" y="5785"/>
                    <a:pt x="2713" y="5469"/>
                    <a:pt x="3024" y="5469"/>
                  </a:cubicBezTo>
                  <a:cubicBezTo>
                    <a:pt x="3182" y="5469"/>
                    <a:pt x="3313" y="5551"/>
                    <a:pt x="3406" y="5751"/>
                  </a:cubicBezTo>
                  <a:cubicBezTo>
                    <a:pt x="3739" y="6454"/>
                    <a:pt x="2953" y="6728"/>
                    <a:pt x="1977" y="7168"/>
                  </a:cubicBezTo>
                  <a:cubicBezTo>
                    <a:pt x="1786" y="7263"/>
                    <a:pt x="1715" y="7454"/>
                    <a:pt x="1786" y="7656"/>
                  </a:cubicBezTo>
                  <a:cubicBezTo>
                    <a:pt x="1894" y="7942"/>
                    <a:pt x="2025" y="8299"/>
                    <a:pt x="2179" y="8668"/>
                  </a:cubicBezTo>
                  <a:lnTo>
                    <a:pt x="2179" y="8692"/>
                  </a:lnTo>
                  <a:cubicBezTo>
                    <a:pt x="2370" y="9180"/>
                    <a:pt x="2560" y="9716"/>
                    <a:pt x="2727" y="10145"/>
                  </a:cubicBezTo>
                  <a:cubicBezTo>
                    <a:pt x="2805" y="10364"/>
                    <a:pt x="3018" y="10496"/>
                    <a:pt x="3225" y="10496"/>
                  </a:cubicBezTo>
                  <a:cubicBezTo>
                    <a:pt x="3333" y="10496"/>
                    <a:pt x="3439" y="10460"/>
                    <a:pt x="3525" y="10383"/>
                  </a:cubicBezTo>
                  <a:cubicBezTo>
                    <a:pt x="3787" y="10157"/>
                    <a:pt x="4453" y="9942"/>
                    <a:pt x="4644" y="9799"/>
                  </a:cubicBezTo>
                  <a:cubicBezTo>
                    <a:pt x="5589" y="9158"/>
                    <a:pt x="6024" y="8868"/>
                    <a:pt x="6420" y="8868"/>
                  </a:cubicBezTo>
                  <a:cubicBezTo>
                    <a:pt x="6443" y="8868"/>
                    <a:pt x="6466" y="8869"/>
                    <a:pt x="6489" y="8871"/>
                  </a:cubicBezTo>
                  <a:cubicBezTo>
                    <a:pt x="7001" y="8895"/>
                    <a:pt x="7609" y="9847"/>
                    <a:pt x="5787" y="11216"/>
                  </a:cubicBezTo>
                  <a:cubicBezTo>
                    <a:pt x="4942" y="11847"/>
                    <a:pt x="4215" y="12097"/>
                    <a:pt x="3763" y="12383"/>
                  </a:cubicBezTo>
                  <a:cubicBezTo>
                    <a:pt x="3572" y="12502"/>
                    <a:pt x="3525" y="12740"/>
                    <a:pt x="3644" y="12943"/>
                  </a:cubicBezTo>
                  <a:cubicBezTo>
                    <a:pt x="4567" y="14519"/>
                    <a:pt x="4995" y="15103"/>
                    <a:pt x="5397" y="15103"/>
                  </a:cubicBezTo>
                  <a:cubicBezTo>
                    <a:pt x="6027" y="15103"/>
                    <a:pt x="6595" y="13670"/>
                    <a:pt x="8906" y="12383"/>
                  </a:cubicBezTo>
                  <a:cubicBezTo>
                    <a:pt x="9524" y="12036"/>
                    <a:pt x="10052" y="11892"/>
                    <a:pt x="10468" y="11892"/>
                  </a:cubicBezTo>
                  <a:cubicBezTo>
                    <a:pt x="11906" y="11892"/>
                    <a:pt x="12010" y="13603"/>
                    <a:pt x="9859" y="14526"/>
                  </a:cubicBezTo>
                  <a:cubicBezTo>
                    <a:pt x="8609" y="15062"/>
                    <a:pt x="7668" y="15062"/>
                    <a:pt x="6561" y="16467"/>
                  </a:cubicBezTo>
                  <a:cubicBezTo>
                    <a:pt x="6430" y="16634"/>
                    <a:pt x="6478" y="16884"/>
                    <a:pt x="6668" y="17038"/>
                  </a:cubicBezTo>
                  <a:cubicBezTo>
                    <a:pt x="7025" y="17336"/>
                    <a:pt x="7680" y="18098"/>
                    <a:pt x="8466" y="19134"/>
                  </a:cubicBezTo>
                  <a:cubicBezTo>
                    <a:pt x="8815" y="19590"/>
                    <a:pt x="9364" y="19837"/>
                    <a:pt x="9895" y="19837"/>
                  </a:cubicBezTo>
                  <a:cubicBezTo>
                    <a:pt x="10251" y="19837"/>
                    <a:pt x="10598" y="19725"/>
                    <a:pt x="10871" y="19491"/>
                  </a:cubicBezTo>
                  <a:cubicBezTo>
                    <a:pt x="12490" y="18094"/>
                    <a:pt x="14937" y="17186"/>
                    <a:pt x="16282" y="17186"/>
                  </a:cubicBezTo>
                  <a:cubicBezTo>
                    <a:pt x="16667" y="17186"/>
                    <a:pt x="16963" y="17260"/>
                    <a:pt x="17122" y="17419"/>
                  </a:cubicBezTo>
                  <a:cubicBezTo>
                    <a:pt x="19420" y="19741"/>
                    <a:pt x="11228" y="21610"/>
                    <a:pt x="12157" y="22932"/>
                  </a:cubicBezTo>
                  <a:cubicBezTo>
                    <a:pt x="12574" y="23492"/>
                    <a:pt x="15062" y="25813"/>
                    <a:pt x="17205" y="26468"/>
                  </a:cubicBezTo>
                  <a:cubicBezTo>
                    <a:pt x="17335" y="26508"/>
                    <a:pt x="17466" y="26528"/>
                    <a:pt x="17592" y="26528"/>
                  </a:cubicBezTo>
                  <a:cubicBezTo>
                    <a:pt x="18099" y="26528"/>
                    <a:pt x="18536" y="26219"/>
                    <a:pt x="18622" y="25742"/>
                  </a:cubicBezTo>
                  <a:cubicBezTo>
                    <a:pt x="18860" y="24444"/>
                    <a:pt x="18908" y="23885"/>
                    <a:pt x="19182" y="23253"/>
                  </a:cubicBezTo>
                  <a:cubicBezTo>
                    <a:pt x="19301" y="23099"/>
                    <a:pt x="19396" y="22920"/>
                    <a:pt x="19479" y="22742"/>
                  </a:cubicBezTo>
                  <a:cubicBezTo>
                    <a:pt x="20207" y="21601"/>
                    <a:pt x="20681" y="20983"/>
                    <a:pt x="20999" y="20983"/>
                  </a:cubicBezTo>
                  <a:cubicBezTo>
                    <a:pt x="21351" y="20983"/>
                    <a:pt x="21510" y="21743"/>
                    <a:pt x="21610" y="23396"/>
                  </a:cubicBezTo>
                  <a:cubicBezTo>
                    <a:pt x="21658" y="24254"/>
                    <a:pt x="21682" y="24956"/>
                    <a:pt x="21718" y="25539"/>
                  </a:cubicBezTo>
                  <a:cubicBezTo>
                    <a:pt x="21734" y="25928"/>
                    <a:pt x="22110" y="26202"/>
                    <a:pt x="22476" y="26202"/>
                  </a:cubicBezTo>
                  <a:cubicBezTo>
                    <a:pt x="22626" y="26202"/>
                    <a:pt x="22775" y="26156"/>
                    <a:pt x="22896" y="26051"/>
                  </a:cubicBezTo>
                  <a:cubicBezTo>
                    <a:pt x="23611" y="25456"/>
                    <a:pt x="24265" y="24706"/>
                    <a:pt x="24837" y="23730"/>
                  </a:cubicBezTo>
                  <a:cubicBezTo>
                    <a:pt x="26313" y="21289"/>
                    <a:pt x="24813" y="18491"/>
                    <a:pt x="23492" y="17169"/>
                  </a:cubicBezTo>
                  <a:cubicBezTo>
                    <a:pt x="23325" y="17003"/>
                    <a:pt x="23313" y="16800"/>
                    <a:pt x="23396" y="16646"/>
                  </a:cubicBezTo>
                  <a:cubicBezTo>
                    <a:pt x="23563" y="16646"/>
                    <a:pt x="23754" y="16646"/>
                    <a:pt x="23920" y="16634"/>
                  </a:cubicBezTo>
                  <a:cubicBezTo>
                    <a:pt x="26587" y="17884"/>
                    <a:pt x="29171" y="19015"/>
                    <a:pt x="31528" y="19967"/>
                  </a:cubicBezTo>
                  <a:lnTo>
                    <a:pt x="24158" y="16086"/>
                  </a:lnTo>
                  <a:cubicBezTo>
                    <a:pt x="23932" y="15967"/>
                    <a:pt x="23980" y="15669"/>
                    <a:pt x="24218" y="15657"/>
                  </a:cubicBezTo>
                  <a:cubicBezTo>
                    <a:pt x="26671" y="15443"/>
                    <a:pt x="30766" y="15062"/>
                    <a:pt x="31183" y="12121"/>
                  </a:cubicBezTo>
                  <a:lnTo>
                    <a:pt x="31183" y="12109"/>
                  </a:lnTo>
                  <a:lnTo>
                    <a:pt x="31231" y="11752"/>
                  </a:lnTo>
                  <a:lnTo>
                    <a:pt x="31231" y="11645"/>
                  </a:lnTo>
                  <a:cubicBezTo>
                    <a:pt x="31231" y="11538"/>
                    <a:pt x="31243" y="11454"/>
                    <a:pt x="31243" y="11347"/>
                  </a:cubicBezTo>
                  <a:cubicBezTo>
                    <a:pt x="31243" y="11216"/>
                    <a:pt x="31243" y="11073"/>
                    <a:pt x="31231" y="10919"/>
                  </a:cubicBezTo>
                  <a:cubicBezTo>
                    <a:pt x="31171" y="9978"/>
                    <a:pt x="31112" y="9097"/>
                    <a:pt x="31028" y="8311"/>
                  </a:cubicBezTo>
                  <a:cubicBezTo>
                    <a:pt x="31028" y="8275"/>
                    <a:pt x="31016" y="8240"/>
                    <a:pt x="31016" y="8192"/>
                  </a:cubicBezTo>
                  <a:cubicBezTo>
                    <a:pt x="30933" y="7859"/>
                    <a:pt x="30635" y="7585"/>
                    <a:pt x="30290" y="7490"/>
                  </a:cubicBezTo>
                  <a:cubicBezTo>
                    <a:pt x="30242" y="7478"/>
                    <a:pt x="30219" y="7478"/>
                    <a:pt x="30171" y="7466"/>
                  </a:cubicBezTo>
                  <a:cubicBezTo>
                    <a:pt x="30122" y="7461"/>
                    <a:pt x="30072" y="7458"/>
                    <a:pt x="30023" y="7458"/>
                  </a:cubicBezTo>
                  <a:cubicBezTo>
                    <a:pt x="29953" y="7458"/>
                    <a:pt x="29884" y="7464"/>
                    <a:pt x="29814" y="7478"/>
                  </a:cubicBezTo>
                  <a:cubicBezTo>
                    <a:pt x="29742" y="7490"/>
                    <a:pt x="29659" y="7525"/>
                    <a:pt x="29588" y="7549"/>
                  </a:cubicBezTo>
                  <a:cubicBezTo>
                    <a:pt x="29516" y="7597"/>
                    <a:pt x="29421" y="7644"/>
                    <a:pt x="29349" y="7692"/>
                  </a:cubicBezTo>
                  <a:cubicBezTo>
                    <a:pt x="29326" y="7704"/>
                    <a:pt x="29290" y="7728"/>
                    <a:pt x="29242" y="7752"/>
                  </a:cubicBezTo>
                  <a:cubicBezTo>
                    <a:pt x="29207" y="7775"/>
                    <a:pt x="29159" y="7787"/>
                    <a:pt x="29123" y="7823"/>
                  </a:cubicBezTo>
                  <a:cubicBezTo>
                    <a:pt x="29088" y="7847"/>
                    <a:pt x="29052" y="7871"/>
                    <a:pt x="29004" y="7894"/>
                  </a:cubicBezTo>
                  <a:cubicBezTo>
                    <a:pt x="28980" y="7906"/>
                    <a:pt x="28945" y="7942"/>
                    <a:pt x="28909" y="7954"/>
                  </a:cubicBezTo>
                  <a:cubicBezTo>
                    <a:pt x="28861" y="7990"/>
                    <a:pt x="28814" y="8014"/>
                    <a:pt x="28754" y="8061"/>
                  </a:cubicBezTo>
                  <a:cubicBezTo>
                    <a:pt x="28742" y="8073"/>
                    <a:pt x="28707" y="8085"/>
                    <a:pt x="28695" y="8109"/>
                  </a:cubicBezTo>
                  <a:cubicBezTo>
                    <a:pt x="28647" y="8133"/>
                    <a:pt x="28587" y="8180"/>
                    <a:pt x="28552" y="8204"/>
                  </a:cubicBezTo>
                  <a:cubicBezTo>
                    <a:pt x="28528" y="8228"/>
                    <a:pt x="28516" y="8228"/>
                    <a:pt x="28504" y="8240"/>
                  </a:cubicBezTo>
                  <a:cubicBezTo>
                    <a:pt x="28445" y="8287"/>
                    <a:pt x="28397" y="8311"/>
                    <a:pt x="28349" y="8359"/>
                  </a:cubicBezTo>
                  <a:cubicBezTo>
                    <a:pt x="28337" y="8359"/>
                    <a:pt x="28337" y="8371"/>
                    <a:pt x="28326" y="8371"/>
                  </a:cubicBezTo>
                  <a:cubicBezTo>
                    <a:pt x="28278" y="8418"/>
                    <a:pt x="28218" y="8442"/>
                    <a:pt x="28171" y="8490"/>
                  </a:cubicBezTo>
                  <a:lnTo>
                    <a:pt x="28159" y="8502"/>
                  </a:lnTo>
                  <a:cubicBezTo>
                    <a:pt x="28099" y="8549"/>
                    <a:pt x="28052" y="8597"/>
                    <a:pt x="27992" y="8645"/>
                  </a:cubicBezTo>
                  <a:cubicBezTo>
                    <a:pt x="27144" y="9367"/>
                    <a:pt x="26627" y="10022"/>
                    <a:pt x="26121" y="10022"/>
                  </a:cubicBezTo>
                  <a:cubicBezTo>
                    <a:pt x="25860" y="10022"/>
                    <a:pt x="25601" y="9848"/>
                    <a:pt x="25301" y="9418"/>
                  </a:cubicBezTo>
                  <a:cubicBezTo>
                    <a:pt x="24658" y="8502"/>
                    <a:pt x="25420" y="7930"/>
                    <a:pt x="26706" y="7192"/>
                  </a:cubicBezTo>
                  <a:cubicBezTo>
                    <a:pt x="26897" y="7097"/>
                    <a:pt x="27099" y="6978"/>
                    <a:pt x="27313" y="6859"/>
                  </a:cubicBezTo>
                  <a:lnTo>
                    <a:pt x="27623" y="6680"/>
                  </a:lnTo>
                  <a:lnTo>
                    <a:pt x="27718" y="6632"/>
                  </a:lnTo>
                  <a:cubicBezTo>
                    <a:pt x="27873" y="6537"/>
                    <a:pt x="28040" y="6442"/>
                    <a:pt x="28218" y="6347"/>
                  </a:cubicBezTo>
                  <a:cubicBezTo>
                    <a:pt x="28230" y="6335"/>
                    <a:pt x="28254" y="6335"/>
                    <a:pt x="28266" y="6323"/>
                  </a:cubicBezTo>
                  <a:cubicBezTo>
                    <a:pt x="28445" y="6216"/>
                    <a:pt x="28623" y="6109"/>
                    <a:pt x="28814" y="5989"/>
                  </a:cubicBezTo>
                  <a:cubicBezTo>
                    <a:pt x="28861" y="5966"/>
                    <a:pt x="28909" y="5930"/>
                    <a:pt x="28945" y="5882"/>
                  </a:cubicBezTo>
                  <a:cubicBezTo>
                    <a:pt x="29040" y="5811"/>
                    <a:pt x="29099" y="5728"/>
                    <a:pt x="29147" y="5632"/>
                  </a:cubicBezTo>
                  <a:cubicBezTo>
                    <a:pt x="29171" y="5585"/>
                    <a:pt x="29183" y="5549"/>
                    <a:pt x="29207" y="5489"/>
                  </a:cubicBezTo>
                  <a:cubicBezTo>
                    <a:pt x="29266" y="5275"/>
                    <a:pt x="29266" y="5049"/>
                    <a:pt x="29183" y="4835"/>
                  </a:cubicBezTo>
                  <a:cubicBezTo>
                    <a:pt x="28933" y="4144"/>
                    <a:pt x="28647" y="3644"/>
                    <a:pt x="28254" y="3239"/>
                  </a:cubicBezTo>
                  <a:cubicBezTo>
                    <a:pt x="28135" y="3120"/>
                    <a:pt x="28016" y="3013"/>
                    <a:pt x="27897" y="2930"/>
                  </a:cubicBezTo>
                  <a:cubicBezTo>
                    <a:pt x="27837" y="2882"/>
                    <a:pt x="27754" y="2834"/>
                    <a:pt x="27694" y="2787"/>
                  </a:cubicBezTo>
                  <a:cubicBezTo>
                    <a:pt x="27313" y="2513"/>
                    <a:pt x="26802" y="2322"/>
                    <a:pt x="26182" y="2168"/>
                  </a:cubicBezTo>
                  <a:cubicBezTo>
                    <a:pt x="25099" y="1899"/>
                    <a:pt x="24552" y="1765"/>
                    <a:pt x="24247" y="1765"/>
                  </a:cubicBezTo>
                  <a:cubicBezTo>
                    <a:pt x="24200" y="1765"/>
                    <a:pt x="24159" y="1768"/>
                    <a:pt x="24123" y="1775"/>
                  </a:cubicBezTo>
                  <a:cubicBezTo>
                    <a:pt x="24099" y="1798"/>
                    <a:pt x="24063" y="1798"/>
                    <a:pt x="24039" y="1810"/>
                  </a:cubicBezTo>
                  <a:cubicBezTo>
                    <a:pt x="23992" y="1822"/>
                    <a:pt x="23968" y="1858"/>
                    <a:pt x="23944" y="1906"/>
                  </a:cubicBezTo>
                  <a:cubicBezTo>
                    <a:pt x="23920" y="1929"/>
                    <a:pt x="23908" y="1977"/>
                    <a:pt x="23873" y="2037"/>
                  </a:cubicBezTo>
                  <a:cubicBezTo>
                    <a:pt x="23861" y="2060"/>
                    <a:pt x="23849" y="2108"/>
                    <a:pt x="23825" y="2156"/>
                  </a:cubicBezTo>
                  <a:cubicBezTo>
                    <a:pt x="23777" y="2275"/>
                    <a:pt x="23742" y="2430"/>
                    <a:pt x="23682" y="2632"/>
                  </a:cubicBezTo>
                  <a:cubicBezTo>
                    <a:pt x="23670" y="2691"/>
                    <a:pt x="23634" y="2751"/>
                    <a:pt x="23611" y="2810"/>
                  </a:cubicBezTo>
                  <a:cubicBezTo>
                    <a:pt x="23611" y="2822"/>
                    <a:pt x="23587" y="2834"/>
                    <a:pt x="23587" y="2858"/>
                  </a:cubicBezTo>
                  <a:cubicBezTo>
                    <a:pt x="23563" y="2918"/>
                    <a:pt x="23527" y="2989"/>
                    <a:pt x="23503" y="3049"/>
                  </a:cubicBezTo>
                  <a:cubicBezTo>
                    <a:pt x="23468" y="3120"/>
                    <a:pt x="23444" y="3191"/>
                    <a:pt x="23396" y="3263"/>
                  </a:cubicBezTo>
                  <a:cubicBezTo>
                    <a:pt x="23384" y="3287"/>
                    <a:pt x="23384" y="3299"/>
                    <a:pt x="23373" y="3322"/>
                  </a:cubicBezTo>
                  <a:cubicBezTo>
                    <a:pt x="23337" y="3406"/>
                    <a:pt x="23289" y="3477"/>
                    <a:pt x="23253" y="3561"/>
                  </a:cubicBezTo>
                  <a:cubicBezTo>
                    <a:pt x="23206" y="3656"/>
                    <a:pt x="23158" y="3727"/>
                    <a:pt x="23111" y="3823"/>
                  </a:cubicBezTo>
                  <a:cubicBezTo>
                    <a:pt x="23099" y="3834"/>
                    <a:pt x="23099" y="3846"/>
                    <a:pt x="23087" y="3882"/>
                  </a:cubicBezTo>
                  <a:cubicBezTo>
                    <a:pt x="22992" y="4061"/>
                    <a:pt x="22896" y="4239"/>
                    <a:pt x="22801" y="4418"/>
                  </a:cubicBezTo>
                  <a:cubicBezTo>
                    <a:pt x="22789" y="4430"/>
                    <a:pt x="22789" y="4442"/>
                    <a:pt x="22777" y="4477"/>
                  </a:cubicBezTo>
                  <a:cubicBezTo>
                    <a:pt x="22730" y="4561"/>
                    <a:pt x="22670" y="4656"/>
                    <a:pt x="22622" y="4739"/>
                  </a:cubicBezTo>
                  <a:cubicBezTo>
                    <a:pt x="21906" y="5987"/>
                    <a:pt x="21012" y="7216"/>
                    <a:pt x="20498" y="7216"/>
                  </a:cubicBezTo>
                  <a:cubicBezTo>
                    <a:pt x="20449" y="7216"/>
                    <a:pt x="20402" y="7204"/>
                    <a:pt x="20360" y="7180"/>
                  </a:cubicBezTo>
                  <a:cubicBezTo>
                    <a:pt x="19324" y="6597"/>
                    <a:pt x="19217" y="5585"/>
                    <a:pt x="19586" y="4477"/>
                  </a:cubicBezTo>
                  <a:cubicBezTo>
                    <a:pt x="19741" y="4013"/>
                    <a:pt x="19979" y="3537"/>
                    <a:pt x="20241" y="3072"/>
                  </a:cubicBezTo>
                  <a:cubicBezTo>
                    <a:pt x="20301" y="2953"/>
                    <a:pt x="20372" y="2846"/>
                    <a:pt x="20455" y="2727"/>
                  </a:cubicBezTo>
                  <a:cubicBezTo>
                    <a:pt x="20455" y="2715"/>
                    <a:pt x="20467" y="2715"/>
                    <a:pt x="20467" y="2703"/>
                  </a:cubicBezTo>
                  <a:cubicBezTo>
                    <a:pt x="20539" y="2596"/>
                    <a:pt x="20598" y="2489"/>
                    <a:pt x="20670" y="2394"/>
                  </a:cubicBezTo>
                  <a:cubicBezTo>
                    <a:pt x="20694" y="2370"/>
                    <a:pt x="20694" y="2358"/>
                    <a:pt x="20706" y="2346"/>
                  </a:cubicBezTo>
                  <a:lnTo>
                    <a:pt x="20932" y="2037"/>
                  </a:lnTo>
                  <a:cubicBezTo>
                    <a:pt x="20944" y="2013"/>
                    <a:pt x="20944" y="2001"/>
                    <a:pt x="20956" y="1989"/>
                  </a:cubicBezTo>
                  <a:cubicBezTo>
                    <a:pt x="21027" y="1882"/>
                    <a:pt x="21110" y="1775"/>
                    <a:pt x="21194" y="1679"/>
                  </a:cubicBezTo>
                  <a:cubicBezTo>
                    <a:pt x="21491" y="1298"/>
                    <a:pt x="21206" y="989"/>
                    <a:pt x="20634" y="739"/>
                  </a:cubicBezTo>
                  <a:cubicBezTo>
                    <a:pt x="20051" y="489"/>
                    <a:pt x="19158" y="310"/>
                    <a:pt x="18229" y="179"/>
                  </a:cubicBezTo>
                  <a:cubicBezTo>
                    <a:pt x="17927" y="133"/>
                    <a:pt x="17063" y="0"/>
                    <a:pt x="16311"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871320" y="3163753"/>
              <a:ext cx="802993" cy="1182750"/>
            </a:xfrm>
            <a:custGeom>
              <a:avLst/>
              <a:gdLst/>
              <a:ahLst/>
              <a:cxnLst/>
              <a:rect l="l" t="t" r="r" b="b"/>
              <a:pathLst>
                <a:path w="27778" h="40915" extrusionOk="0">
                  <a:moveTo>
                    <a:pt x="929" y="1"/>
                  </a:moveTo>
                  <a:cubicBezTo>
                    <a:pt x="929" y="1"/>
                    <a:pt x="0" y="1954"/>
                    <a:pt x="2893" y="15098"/>
                  </a:cubicBezTo>
                  <a:cubicBezTo>
                    <a:pt x="5894" y="28016"/>
                    <a:pt x="17812" y="36910"/>
                    <a:pt x="23467" y="40494"/>
                  </a:cubicBezTo>
                  <a:cubicBezTo>
                    <a:pt x="23924" y="40783"/>
                    <a:pt x="24419" y="40914"/>
                    <a:pt x="24902" y="40914"/>
                  </a:cubicBezTo>
                  <a:cubicBezTo>
                    <a:pt x="26269" y="40914"/>
                    <a:pt x="27540" y="39858"/>
                    <a:pt x="27575" y="38327"/>
                  </a:cubicBezTo>
                  <a:cubicBezTo>
                    <a:pt x="27778" y="30838"/>
                    <a:pt x="21503" y="17717"/>
                    <a:pt x="15466" y="11228"/>
                  </a:cubicBezTo>
                  <a:cubicBezTo>
                    <a:pt x="8144" y="3347"/>
                    <a:pt x="929" y="1"/>
                    <a:pt x="929"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898494" y="3164100"/>
              <a:ext cx="723497" cy="1174367"/>
            </a:xfrm>
            <a:custGeom>
              <a:avLst/>
              <a:gdLst/>
              <a:ahLst/>
              <a:cxnLst/>
              <a:rect l="l" t="t" r="r" b="b"/>
              <a:pathLst>
                <a:path w="25028" h="40625" extrusionOk="0">
                  <a:moveTo>
                    <a:pt x="1" y="1"/>
                  </a:moveTo>
                  <a:cubicBezTo>
                    <a:pt x="1" y="1"/>
                    <a:pt x="370" y="644"/>
                    <a:pt x="1037" y="1763"/>
                  </a:cubicBezTo>
                  <a:cubicBezTo>
                    <a:pt x="1382" y="2322"/>
                    <a:pt x="1787" y="3001"/>
                    <a:pt x="2251" y="3787"/>
                  </a:cubicBezTo>
                  <a:cubicBezTo>
                    <a:pt x="2704" y="4561"/>
                    <a:pt x="3227" y="5454"/>
                    <a:pt x="3811" y="6406"/>
                  </a:cubicBezTo>
                  <a:cubicBezTo>
                    <a:pt x="4394" y="7359"/>
                    <a:pt x="5013" y="8394"/>
                    <a:pt x="5668" y="9502"/>
                  </a:cubicBezTo>
                  <a:cubicBezTo>
                    <a:pt x="6323" y="10597"/>
                    <a:pt x="7026" y="11764"/>
                    <a:pt x="7752" y="12955"/>
                  </a:cubicBezTo>
                  <a:cubicBezTo>
                    <a:pt x="8478" y="14145"/>
                    <a:pt x="9240" y="15383"/>
                    <a:pt x="10002" y="16634"/>
                  </a:cubicBezTo>
                  <a:cubicBezTo>
                    <a:pt x="10752" y="17884"/>
                    <a:pt x="11550" y="19158"/>
                    <a:pt x="12324" y="20420"/>
                  </a:cubicBezTo>
                  <a:cubicBezTo>
                    <a:pt x="13098" y="21694"/>
                    <a:pt x="13884" y="22956"/>
                    <a:pt x="14657" y="24206"/>
                  </a:cubicBezTo>
                  <a:cubicBezTo>
                    <a:pt x="15431" y="25456"/>
                    <a:pt x="16193" y="26670"/>
                    <a:pt x="16932" y="27861"/>
                  </a:cubicBezTo>
                  <a:cubicBezTo>
                    <a:pt x="18420" y="30242"/>
                    <a:pt x="19825" y="32445"/>
                    <a:pt x="21015" y="34338"/>
                  </a:cubicBezTo>
                  <a:cubicBezTo>
                    <a:pt x="21611" y="35291"/>
                    <a:pt x="22158" y="36160"/>
                    <a:pt x="22647" y="36910"/>
                  </a:cubicBezTo>
                  <a:cubicBezTo>
                    <a:pt x="23147" y="37672"/>
                    <a:pt x="23551" y="38339"/>
                    <a:pt x="23909" y="38886"/>
                  </a:cubicBezTo>
                  <a:cubicBezTo>
                    <a:pt x="24635" y="39994"/>
                    <a:pt x="25028" y="40625"/>
                    <a:pt x="25028" y="40625"/>
                  </a:cubicBezTo>
                  <a:cubicBezTo>
                    <a:pt x="25028" y="40625"/>
                    <a:pt x="24647" y="39982"/>
                    <a:pt x="23992" y="38851"/>
                  </a:cubicBezTo>
                  <a:cubicBezTo>
                    <a:pt x="23647" y="38279"/>
                    <a:pt x="23242" y="37612"/>
                    <a:pt x="22789" y="36826"/>
                  </a:cubicBezTo>
                  <a:cubicBezTo>
                    <a:pt x="22325" y="36053"/>
                    <a:pt x="21801" y="35160"/>
                    <a:pt x="21218" y="34207"/>
                  </a:cubicBezTo>
                  <a:cubicBezTo>
                    <a:pt x="20063" y="32290"/>
                    <a:pt x="18741" y="30052"/>
                    <a:pt x="17277" y="27659"/>
                  </a:cubicBezTo>
                  <a:cubicBezTo>
                    <a:pt x="16551" y="26468"/>
                    <a:pt x="15789" y="25230"/>
                    <a:pt x="15027" y="23980"/>
                  </a:cubicBezTo>
                  <a:cubicBezTo>
                    <a:pt x="14276" y="22730"/>
                    <a:pt x="13479" y="21444"/>
                    <a:pt x="12705" y="20182"/>
                  </a:cubicBezTo>
                  <a:cubicBezTo>
                    <a:pt x="11931" y="18920"/>
                    <a:pt x="11145" y="17657"/>
                    <a:pt x="10371" y="16407"/>
                  </a:cubicBezTo>
                  <a:cubicBezTo>
                    <a:pt x="9597" y="15157"/>
                    <a:pt x="8835" y="13931"/>
                    <a:pt x="8097" y="12740"/>
                  </a:cubicBezTo>
                  <a:cubicBezTo>
                    <a:pt x="7371" y="11561"/>
                    <a:pt x="6633" y="10418"/>
                    <a:pt x="5954" y="9335"/>
                  </a:cubicBezTo>
                  <a:cubicBezTo>
                    <a:pt x="5263" y="8252"/>
                    <a:pt x="4609" y="7240"/>
                    <a:pt x="4013" y="6287"/>
                  </a:cubicBezTo>
                  <a:cubicBezTo>
                    <a:pt x="3418" y="5335"/>
                    <a:pt x="2870" y="4465"/>
                    <a:pt x="2382" y="3715"/>
                  </a:cubicBezTo>
                  <a:cubicBezTo>
                    <a:pt x="1882" y="2953"/>
                    <a:pt x="1477" y="2287"/>
                    <a:pt x="1120" y="1727"/>
                  </a:cubicBezTo>
                  <a:cubicBezTo>
                    <a:pt x="394" y="632"/>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972153" y="3542018"/>
              <a:ext cx="176249" cy="38245"/>
            </a:xfrm>
            <a:custGeom>
              <a:avLst/>
              <a:gdLst/>
              <a:ahLst/>
              <a:cxnLst/>
              <a:rect l="l" t="t" r="r" b="b"/>
              <a:pathLst>
                <a:path w="6097" h="1323" extrusionOk="0">
                  <a:moveTo>
                    <a:pt x="1" y="1"/>
                  </a:moveTo>
                  <a:cubicBezTo>
                    <a:pt x="1" y="1"/>
                    <a:pt x="370" y="120"/>
                    <a:pt x="953" y="274"/>
                  </a:cubicBezTo>
                  <a:cubicBezTo>
                    <a:pt x="1227" y="370"/>
                    <a:pt x="1561" y="441"/>
                    <a:pt x="1918" y="536"/>
                  </a:cubicBezTo>
                  <a:cubicBezTo>
                    <a:pt x="2275" y="620"/>
                    <a:pt x="2644" y="703"/>
                    <a:pt x="3037" y="786"/>
                  </a:cubicBezTo>
                  <a:cubicBezTo>
                    <a:pt x="3215" y="834"/>
                    <a:pt x="3406" y="858"/>
                    <a:pt x="3596" y="905"/>
                  </a:cubicBezTo>
                  <a:cubicBezTo>
                    <a:pt x="3775" y="941"/>
                    <a:pt x="3966" y="977"/>
                    <a:pt x="4144" y="1013"/>
                  </a:cubicBezTo>
                  <a:cubicBezTo>
                    <a:pt x="4501" y="1084"/>
                    <a:pt x="4847" y="1144"/>
                    <a:pt x="5132" y="1191"/>
                  </a:cubicBezTo>
                  <a:cubicBezTo>
                    <a:pt x="5716" y="1275"/>
                    <a:pt x="6097" y="1322"/>
                    <a:pt x="6097" y="1322"/>
                  </a:cubicBezTo>
                  <a:cubicBezTo>
                    <a:pt x="6097" y="1322"/>
                    <a:pt x="5728" y="1203"/>
                    <a:pt x="5156" y="1060"/>
                  </a:cubicBezTo>
                  <a:cubicBezTo>
                    <a:pt x="4870" y="965"/>
                    <a:pt x="4549" y="894"/>
                    <a:pt x="4192" y="798"/>
                  </a:cubicBezTo>
                  <a:cubicBezTo>
                    <a:pt x="4013" y="763"/>
                    <a:pt x="3835" y="715"/>
                    <a:pt x="3644" y="667"/>
                  </a:cubicBezTo>
                  <a:cubicBezTo>
                    <a:pt x="3466" y="620"/>
                    <a:pt x="3275" y="584"/>
                    <a:pt x="3073" y="536"/>
                  </a:cubicBezTo>
                  <a:cubicBezTo>
                    <a:pt x="2692" y="465"/>
                    <a:pt x="2299" y="382"/>
                    <a:pt x="1942" y="310"/>
                  </a:cubicBezTo>
                  <a:cubicBezTo>
                    <a:pt x="1584" y="239"/>
                    <a:pt x="1251" y="179"/>
                    <a:pt x="965" y="132"/>
                  </a:cubicBezTo>
                  <a:cubicBezTo>
                    <a:pt x="382" y="48"/>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103310" y="3756806"/>
              <a:ext cx="176249" cy="38216"/>
            </a:xfrm>
            <a:custGeom>
              <a:avLst/>
              <a:gdLst/>
              <a:ahLst/>
              <a:cxnLst/>
              <a:rect l="l" t="t" r="r" b="b"/>
              <a:pathLst>
                <a:path w="6097" h="1322" extrusionOk="0">
                  <a:moveTo>
                    <a:pt x="0" y="0"/>
                  </a:moveTo>
                  <a:cubicBezTo>
                    <a:pt x="0" y="0"/>
                    <a:pt x="369" y="131"/>
                    <a:pt x="953" y="274"/>
                  </a:cubicBezTo>
                  <a:cubicBezTo>
                    <a:pt x="1238" y="369"/>
                    <a:pt x="1560" y="441"/>
                    <a:pt x="1917" y="524"/>
                  </a:cubicBezTo>
                  <a:cubicBezTo>
                    <a:pt x="2274" y="619"/>
                    <a:pt x="2643" y="691"/>
                    <a:pt x="3036" y="786"/>
                  </a:cubicBezTo>
                  <a:cubicBezTo>
                    <a:pt x="3215" y="822"/>
                    <a:pt x="3405" y="857"/>
                    <a:pt x="3596" y="905"/>
                  </a:cubicBezTo>
                  <a:cubicBezTo>
                    <a:pt x="3774" y="929"/>
                    <a:pt x="3977" y="976"/>
                    <a:pt x="4155" y="1012"/>
                  </a:cubicBezTo>
                  <a:cubicBezTo>
                    <a:pt x="4513" y="1084"/>
                    <a:pt x="4846" y="1143"/>
                    <a:pt x="5132" y="1191"/>
                  </a:cubicBezTo>
                  <a:cubicBezTo>
                    <a:pt x="5715" y="1274"/>
                    <a:pt x="6096" y="1322"/>
                    <a:pt x="6096" y="1322"/>
                  </a:cubicBezTo>
                  <a:cubicBezTo>
                    <a:pt x="6096" y="1322"/>
                    <a:pt x="5727" y="1203"/>
                    <a:pt x="5155" y="1048"/>
                  </a:cubicBezTo>
                  <a:cubicBezTo>
                    <a:pt x="4882" y="964"/>
                    <a:pt x="4548" y="893"/>
                    <a:pt x="4191" y="798"/>
                  </a:cubicBezTo>
                  <a:cubicBezTo>
                    <a:pt x="4012" y="750"/>
                    <a:pt x="3834" y="714"/>
                    <a:pt x="3643" y="667"/>
                  </a:cubicBezTo>
                  <a:cubicBezTo>
                    <a:pt x="3465" y="619"/>
                    <a:pt x="3274" y="572"/>
                    <a:pt x="3072" y="536"/>
                  </a:cubicBezTo>
                  <a:cubicBezTo>
                    <a:pt x="2691" y="452"/>
                    <a:pt x="2310" y="381"/>
                    <a:pt x="1941" y="310"/>
                  </a:cubicBezTo>
                  <a:cubicBezTo>
                    <a:pt x="1584" y="238"/>
                    <a:pt x="1250" y="179"/>
                    <a:pt x="964" y="131"/>
                  </a:cubicBezTo>
                  <a:cubicBezTo>
                    <a:pt x="381" y="36"/>
                    <a:pt x="0"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234091" y="3971913"/>
              <a:ext cx="176249" cy="38245"/>
            </a:xfrm>
            <a:custGeom>
              <a:avLst/>
              <a:gdLst/>
              <a:ahLst/>
              <a:cxnLst/>
              <a:rect l="l" t="t" r="r" b="b"/>
              <a:pathLst>
                <a:path w="6097" h="1323" extrusionOk="0">
                  <a:moveTo>
                    <a:pt x="0" y="0"/>
                  </a:moveTo>
                  <a:lnTo>
                    <a:pt x="0" y="0"/>
                  </a:lnTo>
                  <a:cubicBezTo>
                    <a:pt x="1" y="0"/>
                    <a:pt x="370" y="120"/>
                    <a:pt x="953" y="274"/>
                  </a:cubicBezTo>
                  <a:cubicBezTo>
                    <a:pt x="1239" y="370"/>
                    <a:pt x="1560" y="441"/>
                    <a:pt x="1917" y="524"/>
                  </a:cubicBezTo>
                  <a:cubicBezTo>
                    <a:pt x="2275" y="620"/>
                    <a:pt x="2644" y="691"/>
                    <a:pt x="3037" y="786"/>
                  </a:cubicBezTo>
                  <a:cubicBezTo>
                    <a:pt x="3215" y="822"/>
                    <a:pt x="3406" y="858"/>
                    <a:pt x="3596" y="905"/>
                  </a:cubicBezTo>
                  <a:cubicBezTo>
                    <a:pt x="3775" y="929"/>
                    <a:pt x="3977" y="977"/>
                    <a:pt x="4156" y="1012"/>
                  </a:cubicBezTo>
                  <a:cubicBezTo>
                    <a:pt x="4513" y="1084"/>
                    <a:pt x="4846" y="1143"/>
                    <a:pt x="5132" y="1191"/>
                  </a:cubicBezTo>
                  <a:cubicBezTo>
                    <a:pt x="5715" y="1274"/>
                    <a:pt x="6096" y="1322"/>
                    <a:pt x="6096" y="1322"/>
                  </a:cubicBezTo>
                  <a:cubicBezTo>
                    <a:pt x="6096" y="1322"/>
                    <a:pt x="5727" y="1203"/>
                    <a:pt x="5156" y="1048"/>
                  </a:cubicBezTo>
                  <a:cubicBezTo>
                    <a:pt x="4882" y="965"/>
                    <a:pt x="4549" y="893"/>
                    <a:pt x="4191" y="798"/>
                  </a:cubicBezTo>
                  <a:cubicBezTo>
                    <a:pt x="4013" y="751"/>
                    <a:pt x="3834" y="715"/>
                    <a:pt x="3644" y="667"/>
                  </a:cubicBezTo>
                  <a:cubicBezTo>
                    <a:pt x="3465" y="620"/>
                    <a:pt x="3275" y="572"/>
                    <a:pt x="3072" y="536"/>
                  </a:cubicBezTo>
                  <a:cubicBezTo>
                    <a:pt x="2691" y="453"/>
                    <a:pt x="2310" y="381"/>
                    <a:pt x="1953" y="310"/>
                  </a:cubicBezTo>
                  <a:cubicBezTo>
                    <a:pt x="1584" y="239"/>
                    <a:pt x="1251" y="179"/>
                    <a:pt x="965" y="131"/>
                  </a:cubicBezTo>
                  <a:cubicBezTo>
                    <a:pt x="382" y="36"/>
                    <a:pt x="1"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4154593" y="3402275"/>
              <a:ext cx="46830" cy="174861"/>
            </a:xfrm>
            <a:custGeom>
              <a:avLst/>
              <a:gdLst/>
              <a:ahLst/>
              <a:cxnLst/>
              <a:rect l="l" t="t" r="r" b="b"/>
              <a:pathLst>
                <a:path w="1620" h="6049" extrusionOk="0">
                  <a:moveTo>
                    <a:pt x="1619" y="1"/>
                  </a:moveTo>
                  <a:lnTo>
                    <a:pt x="1619" y="1"/>
                  </a:lnTo>
                  <a:cubicBezTo>
                    <a:pt x="1619" y="1"/>
                    <a:pt x="1465" y="370"/>
                    <a:pt x="1310" y="929"/>
                  </a:cubicBezTo>
                  <a:cubicBezTo>
                    <a:pt x="1215" y="1203"/>
                    <a:pt x="1107" y="1525"/>
                    <a:pt x="1012" y="1882"/>
                  </a:cubicBezTo>
                  <a:cubicBezTo>
                    <a:pt x="905" y="2227"/>
                    <a:pt x="798" y="2620"/>
                    <a:pt x="691" y="2989"/>
                  </a:cubicBezTo>
                  <a:cubicBezTo>
                    <a:pt x="655" y="3180"/>
                    <a:pt x="595" y="3358"/>
                    <a:pt x="548" y="3549"/>
                  </a:cubicBezTo>
                  <a:cubicBezTo>
                    <a:pt x="500" y="3751"/>
                    <a:pt x="453" y="3930"/>
                    <a:pt x="417" y="4108"/>
                  </a:cubicBezTo>
                  <a:cubicBezTo>
                    <a:pt x="322" y="4465"/>
                    <a:pt x="250" y="4799"/>
                    <a:pt x="191" y="5085"/>
                  </a:cubicBezTo>
                  <a:cubicBezTo>
                    <a:pt x="60" y="5668"/>
                    <a:pt x="0" y="6049"/>
                    <a:pt x="0" y="6049"/>
                  </a:cubicBezTo>
                  <a:cubicBezTo>
                    <a:pt x="0" y="6049"/>
                    <a:pt x="131" y="5692"/>
                    <a:pt x="310" y="5132"/>
                  </a:cubicBezTo>
                  <a:cubicBezTo>
                    <a:pt x="393" y="4858"/>
                    <a:pt x="500" y="4537"/>
                    <a:pt x="607" y="4180"/>
                  </a:cubicBezTo>
                  <a:cubicBezTo>
                    <a:pt x="667" y="4001"/>
                    <a:pt x="726" y="3811"/>
                    <a:pt x="762" y="3632"/>
                  </a:cubicBezTo>
                  <a:cubicBezTo>
                    <a:pt x="810" y="3430"/>
                    <a:pt x="869" y="3251"/>
                    <a:pt x="917" y="3061"/>
                  </a:cubicBezTo>
                  <a:cubicBezTo>
                    <a:pt x="1024" y="2680"/>
                    <a:pt x="1107" y="2299"/>
                    <a:pt x="1203" y="1941"/>
                  </a:cubicBezTo>
                  <a:cubicBezTo>
                    <a:pt x="1286" y="1584"/>
                    <a:pt x="1357" y="1251"/>
                    <a:pt x="1429" y="965"/>
                  </a:cubicBezTo>
                  <a:cubicBezTo>
                    <a:pt x="1560" y="382"/>
                    <a:pt x="1619" y="1"/>
                    <a:pt x="1619"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285374" y="3616717"/>
              <a:ext cx="46830" cy="175208"/>
            </a:xfrm>
            <a:custGeom>
              <a:avLst/>
              <a:gdLst/>
              <a:ahLst/>
              <a:cxnLst/>
              <a:rect l="l" t="t" r="r" b="b"/>
              <a:pathLst>
                <a:path w="1620" h="6061" extrusionOk="0">
                  <a:moveTo>
                    <a:pt x="1620" y="0"/>
                  </a:moveTo>
                  <a:lnTo>
                    <a:pt x="1620" y="0"/>
                  </a:lnTo>
                  <a:cubicBezTo>
                    <a:pt x="1620" y="1"/>
                    <a:pt x="1489" y="381"/>
                    <a:pt x="1310" y="941"/>
                  </a:cubicBezTo>
                  <a:cubicBezTo>
                    <a:pt x="1215" y="1215"/>
                    <a:pt x="1108" y="1536"/>
                    <a:pt x="1013" y="1893"/>
                  </a:cubicBezTo>
                  <a:cubicBezTo>
                    <a:pt x="905" y="2239"/>
                    <a:pt x="798" y="2620"/>
                    <a:pt x="691" y="3001"/>
                  </a:cubicBezTo>
                  <a:cubicBezTo>
                    <a:pt x="655" y="3191"/>
                    <a:pt x="596" y="3370"/>
                    <a:pt x="548" y="3560"/>
                  </a:cubicBezTo>
                  <a:cubicBezTo>
                    <a:pt x="501" y="3751"/>
                    <a:pt x="453" y="3929"/>
                    <a:pt x="417" y="4108"/>
                  </a:cubicBezTo>
                  <a:cubicBezTo>
                    <a:pt x="322" y="4465"/>
                    <a:pt x="251" y="4810"/>
                    <a:pt x="191" y="5096"/>
                  </a:cubicBezTo>
                  <a:cubicBezTo>
                    <a:pt x="60" y="5679"/>
                    <a:pt x="0" y="6060"/>
                    <a:pt x="0" y="6060"/>
                  </a:cubicBezTo>
                  <a:cubicBezTo>
                    <a:pt x="0" y="6060"/>
                    <a:pt x="131" y="5703"/>
                    <a:pt x="310" y="5144"/>
                  </a:cubicBezTo>
                  <a:cubicBezTo>
                    <a:pt x="393" y="4870"/>
                    <a:pt x="501" y="4548"/>
                    <a:pt x="608" y="4191"/>
                  </a:cubicBezTo>
                  <a:cubicBezTo>
                    <a:pt x="667" y="4013"/>
                    <a:pt x="727" y="3810"/>
                    <a:pt x="774" y="3632"/>
                  </a:cubicBezTo>
                  <a:cubicBezTo>
                    <a:pt x="810" y="3441"/>
                    <a:pt x="870" y="3263"/>
                    <a:pt x="917" y="3072"/>
                  </a:cubicBezTo>
                  <a:cubicBezTo>
                    <a:pt x="1024" y="2679"/>
                    <a:pt x="1108" y="2310"/>
                    <a:pt x="1203" y="1953"/>
                  </a:cubicBezTo>
                  <a:cubicBezTo>
                    <a:pt x="1286" y="1596"/>
                    <a:pt x="1370" y="1250"/>
                    <a:pt x="1429" y="977"/>
                  </a:cubicBezTo>
                  <a:cubicBezTo>
                    <a:pt x="1560" y="393"/>
                    <a:pt x="1620" y="1"/>
                    <a:pt x="162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4416502" y="3831823"/>
              <a:ext cx="46830" cy="175208"/>
            </a:xfrm>
            <a:custGeom>
              <a:avLst/>
              <a:gdLst/>
              <a:ahLst/>
              <a:cxnLst/>
              <a:rect l="l" t="t" r="r" b="b"/>
              <a:pathLst>
                <a:path w="1620" h="6061" extrusionOk="0">
                  <a:moveTo>
                    <a:pt x="1620" y="1"/>
                  </a:moveTo>
                  <a:cubicBezTo>
                    <a:pt x="1620" y="1"/>
                    <a:pt x="1489" y="358"/>
                    <a:pt x="1310" y="941"/>
                  </a:cubicBezTo>
                  <a:cubicBezTo>
                    <a:pt x="1215" y="1215"/>
                    <a:pt x="1120" y="1537"/>
                    <a:pt x="1013" y="1894"/>
                  </a:cubicBezTo>
                  <a:cubicBezTo>
                    <a:pt x="906" y="2239"/>
                    <a:pt x="798" y="2620"/>
                    <a:pt x="703" y="3001"/>
                  </a:cubicBezTo>
                  <a:cubicBezTo>
                    <a:pt x="656" y="3191"/>
                    <a:pt x="596" y="3370"/>
                    <a:pt x="548" y="3561"/>
                  </a:cubicBezTo>
                  <a:cubicBezTo>
                    <a:pt x="501" y="3751"/>
                    <a:pt x="465" y="3930"/>
                    <a:pt x="417" y="4108"/>
                  </a:cubicBezTo>
                  <a:cubicBezTo>
                    <a:pt x="322" y="4465"/>
                    <a:pt x="251" y="4811"/>
                    <a:pt x="191" y="5096"/>
                  </a:cubicBezTo>
                  <a:cubicBezTo>
                    <a:pt x="60" y="5680"/>
                    <a:pt x="1" y="6061"/>
                    <a:pt x="1" y="6061"/>
                  </a:cubicBezTo>
                  <a:cubicBezTo>
                    <a:pt x="1" y="6061"/>
                    <a:pt x="132" y="5704"/>
                    <a:pt x="310" y="5144"/>
                  </a:cubicBezTo>
                  <a:cubicBezTo>
                    <a:pt x="406" y="4870"/>
                    <a:pt x="501" y="4549"/>
                    <a:pt x="608" y="4192"/>
                  </a:cubicBezTo>
                  <a:cubicBezTo>
                    <a:pt x="668" y="4013"/>
                    <a:pt x="727" y="3811"/>
                    <a:pt x="775" y="3632"/>
                  </a:cubicBezTo>
                  <a:cubicBezTo>
                    <a:pt x="822" y="3442"/>
                    <a:pt x="870" y="3263"/>
                    <a:pt x="918" y="3072"/>
                  </a:cubicBezTo>
                  <a:cubicBezTo>
                    <a:pt x="1025" y="2680"/>
                    <a:pt x="1120" y="2310"/>
                    <a:pt x="1203" y="1953"/>
                  </a:cubicBezTo>
                  <a:cubicBezTo>
                    <a:pt x="1299" y="1596"/>
                    <a:pt x="1370" y="1251"/>
                    <a:pt x="1430" y="977"/>
                  </a:cubicBezTo>
                  <a:cubicBezTo>
                    <a:pt x="1560" y="394"/>
                    <a:pt x="1620" y="1"/>
                    <a:pt x="162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244143" y="2172865"/>
              <a:ext cx="560719" cy="926919"/>
            </a:xfrm>
            <a:custGeom>
              <a:avLst/>
              <a:gdLst/>
              <a:ahLst/>
              <a:cxnLst/>
              <a:rect l="l" t="t" r="r" b="b"/>
              <a:pathLst>
                <a:path w="19397" h="32065" extrusionOk="0">
                  <a:moveTo>
                    <a:pt x="16748" y="1"/>
                  </a:moveTo>
                  <a:cubicBezTo>
                    <a:pt x="16162" y="1"/>
                    <a:pt x="15527" y="149"/>
                    <a:pt x="14931" y="464"/>
                  </a:cubicBezTo>
                  <a:cubicBezTo>
                    <a:pt x="13217" y="1369"/>
                    <a:pt x="12217" y="3274"/>
                    <a:pt x="10848" y="4512"/>
                  </a:cubicBezTo>
                  <a:cubicBezTo>
                    <a:pt x="8573" y="6572"/>
                    <a:pt x="4406" y="7703"/>
                    <a:pt x="3275" y="10525"/>
                  </a:cubicBezTo>
                  <a:cubicBezTo>
                    <a:pt x="2394" y="12727"/>
                    <a:pt x="2442" y="15109"/>
                    <a:pt x="2668" y="17645"/>
                  </a:cubicBezTo>
                  <a:cubicBezTo>
                    <a:pt x="2751" y="18609"/>
                    <a:pt x="2692" y="19728"/>
                    <a:pt x="2346" y="20681"/>
                  </a:cubicBezTo>
                  <a:cubicBezTo>
                    <a:pt x="1930" y="21812"/>
                    <a:pt x="1096" y="22562"/>
                    <a:pt x="680" y="23717"/>
                  </a:cubicBezTo>
                  <a:cubicBezTo>
                    <a:pt x="1" y="25538"/>
                    <a:pt x="668" y="27967"/>
                    <a:pt x="1811" y="29337"/>
                  </a:cubicBezTo>
                  <a:cubicBezTo>
                    <a:pt x="2677" y="30378"/>
                    <a:pt x="4913" y="32065"/>
                    <a:pt x="6119" y="32065"/>
                  </a:cubicBezTo>
                  <a:cubicBezTo>
                    <a:pt x="6140" y="32065"/>
                    <a:pt x="6160" y="32064"/>
                    <a:pt x="6180" y="32063"/>
                  </a:cubicBezTo>
                  <a:cubicBezTo>
                    <a:pt x="7752" y="31968"/>
                    <a:pt x="8633" y="29408"/>
                    <a:pt x="8871" y="27896"/>
                  </a:cubicBezTo>
                  <a:cubicBezTo>
                    <a:pt x="9157" y="26003"/>
                    <a:pt x="8621" y="23538"/>
                    <a:pt x="7692" y="21883"/>
                  </a:cubicBezTo>
                  <a:cubicBezTo>
                    <a:pt x="7502" y="21538"/>
                    <a:pt x="7288" y="21181"/>
                    <a:pt x="7204" y="20764"/>
                  </a:cubicBezTo>
                  <a:cubicBezTo>
                    <a:pt x="6907" y="19371"/>
                    <a:pt x="8157" y="18133"/>
                    <a:pt x="9228" y="17359"/>
                  </a:cubicBezTo>
                  <a:cubicBezTo>
                    <a:pt x="10705" y="16299"/>
                    <a:pt x="12372" y="15156"/>
                    <a:pt x="12824" y="13537"/>
                  </a:cubicBezTo>
                  <a:cubicBezTo>
                    <a:pt x="13467" y="11299"/>
                    <a:pt x="12633" y="8393"/>
                    <a:pt x="14372" y="6548"/>
                  </a:cubicBezTo>
                  <a:cubicBezTo>
                    <a:pt x="15289" y="5584"/>
                    <a:pt x="16813" y="5357"/>
                    <a:pt x="17860" y="4488"/>
                  </a:cubicBezTo>
                  <a:cubicBezTo>
                    <a:pt x="18944" y="3560"/>
                    <a:pt x="19396" y="1952"/>
                    <a:pt x="18765" y="940"/>
                  </a:cubicBezTo>
                  <a:cubicBezTo>
                    <a:pt x="18394" y="333"/>
                    <a:pt x="17625" y="1"/>
                    <a:pt x="16748" y="1"/>
                  </a:cubicBez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285800" y="2197958"/>
              <a:ext cx="479807" cy="907638"/>
            </a:xfrm>
            <a:custGeom>
              <a:avLst/>
              <a:gdLst/>
              <a:ahLst/>
              <a:cxnLst/>
              <a:rect l="l" t="t" r="r" b="b"/>
              <a:pathLst>
                <a:path w="16598" h="31398" extrusionOk="0">
                  <a:moveTo>
                    <a:pt x="16598" y="1"/>
                  </a:moveTo>
                  <a:cubicBezTo>
                    <a:pt x="15360" y="751"/>
                    <a:pt x="14181" y="1584"/>
                    <a:pt x="13097" y="2513"/>
                  </a:cubicBezTo>
                  <a:lnTo>
                    <a:pt x="13062" y="2513"/>
                  </a:lnTo>
                  <a:cubicBezTo>
                    <a:pt x="13062" y="2525"/>
                    <a:pt x="13050" y="2537"/>
                    <a:pt x="13050" y="2561"/>
                  </a:cubicBezTo>
                  <a:cubicBezTo>
                    <a:pt x="11847" y="3585"/>
                    <a:pt x="10740" y="4716"/>
                    <a:pt x="9752" y="5918"/>
                  </a:cubicBezTo>
                  <a:cubicBezTo>
                    <a:pt x="8799" y="7061"/>
                    <a:pt x="7930" y="8299"/>
                    <a:pt x="7192" y="9585"/>
                  </a:cubicBezTo>
                  <a:cubicBezTo>
                    <a:pt x="6287" y="11133"/>
                    <a:pt x="5894" y="11931"/>
                    <a:pt x="5251" y="13598"/>
                  </a:cubicBezTo>
                  <a:cubicBezTo>
                    <a:pt x="4608" y="15265"/>
                    <a:pt x="4346" y="16134"/>
                    <a:pt x="3977" y="17872"/>
                  </a:cubicBezTo>
                  <a:cubicBezTo>
                    <a:pt x="3668" y="19325"/>
                    <a:pt x="3465" y="20813"/>
                    <a:pt x="3394" y="22325"/>
                  </a:cubicBezTo>
                  <a:cubicBezTo>
                    <a:pt x="3322" y="23754"/>
                    <a:pt x="3370" y="25194"/>
                    <a:pt x="3513" y="26635"/>
                  </a:cubicBezTo>
                  <a:cubicBezTo>
                    <a:pt x="2072" y="25742"/>
                    <a:pt x="1358" y="25230"/>
                    <a:pt x="1" y="24087"/>
                  </a:cubicBezTo>
                  <a:lnTo>
                    <a:pt x="1" y="24087"/>
                  </a:lnTo>
                  <a:cubicBezTo>
                    <a:pt x="1370" y="25468"/>
                    <a:pt x="2084" y="26075"/>
                    <a:pt x="3572" y="27159"/>
                  </a:cubicBezTo>
                  <a:cubicBezTo>
                    <a:pt x="3751" y="28576"/>
                    <a:pt x="4049" y="30004"/>
                    <a:pt x="4465" y="31397"/>
                  </a:cubicBezTo>
                  <a:cubicBezTo>
                    <a:pt x="4084" y="29909"/>
                    <a:pt x="3823" y="28397"/>
                    <a:pt x="3692" y="26873"/>
                  </a:cubicBezTo>
                  <a:cubicBezTo>
                    <a:pt x="3703" y="26849"/>
                    <a:pt x="3703" y="26837"/>
                    <a:pt x="3715" y="26802"/>
                  </a:cubicBezTo>
                  <a:cubicBezTo>
                    <a:pt x="3703" y="26790"/>
                    <a:pt x="3703" y="26790"/>
                    <a:pt x="3692" y="26790"/>
                  </a:cubicBezTo>
                  <a:cubicBezTo>
                    <a:pt x="3572" y="25301"/>
                    <a:pt x="3561" y="23825"/>
                    <a:pt x="3644" y="22361"/>
                  </a:cubicBezTo>
                  <a:cubicBezTo>
                    <a:pt x="3751" y="20872"/>
                    <a:pt x="3953" y="19408"/>
                    <a:pt x="4275" y="17955"/>
                  </a:cubicBezTo>
                  <a:cubicBezTo>
                    <a:pt x="4656" y="16229"/>
                    <a:pt x="4906" y="15384"/>
                    <a:pt x="5549" y="13729"/>
                  </a:cubicBezTo>
                  <a:cubicBezTo>
                    <a:pt x="5620" y="13538"/>
                    <a:pt x="5668" y="13431"/>
                    <a:pt x="5739" y="13252"/>
                  </a:cubicBezTo>
                  <a:cubicBezTo>
                    <a:pt x="7263" y="12645"/>
                    <a:pt x="8037" y="12407"/>
                    <a:pt x="9549" y="12050"/>
                  </a:cubicBezTo>
                  <a:lnTo>
                    <a:pt x="9549" y="12050"/>
                  </a:lnTo>
                  <a:cubicBezTo>
                    <a:pt x="8121" y="12240"/>
                    <a:pt x="7394" y="12395"/>
                    <a:pt x="5954" y="12776"/>
                  </a:cubicBezTo>
                  <a:cubicBezTo>
                    <a:pt x="6490" y="11526"/>
                    <a:pt x="6787" y="10931"/>
                    <a:pt x="7466" y="9764"/>
                  </a:cubicBezTo>
                  <a:cubicBezTo>
                    <a:pt x="8204" y="8478"/>
                    <a:pt x="9037" y="7264"/>
                    <a:pt x="9954" y="6097"/>
                  </a:cubicBezTo>
                  <a:cubicBezTo>
                    <a:pt x="10859" y="4966"/>
                    <a:pt x="11859" y="3894"/>
                    <a:pt x="12943" y="2882"/>
                  </a:cubicBezTo>
                  <a:lnTo>
                    <a:pt x="12943" y="2882"/>
                  </a:lnTo>
                  <a:cubicBezTo>
                    <a:pt x="12943" y="2894"/>
                    <a:pt x="12943" y="2894"/>
                    <a:pt x="12931" y="2918"/>
                  </a:cubicBezTo>
                  <a:cubicBezTo>
                    <a:pt x="14181" y="2942"/>
                    <a:pt x="14788" y="2989"/>
                    <a:pt x="15979" y="3156"/>
                  </a:cubicBezTo>
                  <a:cubicBezTo>
                    <a:pt x="14931" y="2870"/>
                    <a:pt x="14395" y="2751"/>
                    <a:pt x="13288" y="2561"/>
                  </a:cubicBezTo>
                  <a:cubicBezTo>
                    <a:pt x="14312" y="1632"/>
                    <a:pt x="15419" y="787"/>
                    <a:pt x="16598"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828384" y="1928504"/>
              <a:ext cx="639174" cy="1288754"/>
            </a:xfrm>
            <a:custGeom>
              <a:avLst/>
              <a:gdLst/>
              <a:ahLst/>
              <a:cxnLst/>
              <a:rect l="l" t="t" r="r" b="b"/>
              <a:pathLst>
                <a:path w="22111" h="44582" extrusionOk="0">
                  <a:moveTo>
                    <a:pt x="4381" y="1"/>
                  </a:moveTo>
                  <a:cubicBezTo>
                    <a:pt x="3949" y="1"/>
                    <a:pt x="3517" y="69"/>
                    <a:pt x="3108" y="213"/>
                  </a:cubicBezTo>
                  <a:cubicBezTo>
                    <a:pt x="1227" y="880"/>
                    <a:pt x="0" y="2976"/>
                    <a:pt x="226" y="4976"/>
                  </a:cubicBezTo>
                  <a:cubicBezTo>
                    <a:pt x="476" y="7262"/>
                    <a:pt x="2310" y="9096"/>
                    <a:pt x="2834" y="11346"/>
                  </a:cubicBezTo>
                  <a:cubicBezTo>
                    <a:pt x="3739" y="15263"/>
                    <a:pt x="488" y="19311"/>
                    <a:pt x="1608" y="23157"/>
                  </a:cubicBezTo>
                  <a:cubicBezTo>
                    <a:pt x="2417" y="25895"/>
                    <a:pt x="5144" y="27538"/>
                    <a:pt x="7025" y="29669"/>
                  </a:cubicBezTo>
                  <a:cubicBezTo>
                    <a:pt x="7846" y="30586"/>
                    <a:pt x="8549" y="31694"/>
                    <a:pt x="8573" y="32908"/>
                  </a:cubicBezTo>
                  <a:cubicBezTo>
                    <a:pt x="8620" y="34372"/>
                    <a:pt x="7715" y="35682"/>
                    <a:pt x="7537" y="37123"/>
                  </a:cubicBezTo>
                  <a:cubicBezTo>
                    <a:pt x="7251" y="39409"/>
                    <a:pt x="8906" y="41600"/>
                    <a:pt x="10942" y="42683"/>
                  </a:cubicBezTo>
                  <a:cubicBezTo>
                    <a:pt x="12315" y="43432"/>
                    <a:pt x="15371" y="44581"/>
                    <a:pt x="17383" y="44581"/>
                  </a:cubicBezTo>
                  <a:cubicBezTo>
                    <a:pt x="17673" y="44581"/>
                    <a:pt x="17942" y="44557"/>
                    <a:pt x="18181" y="44505"/>
                  </a:cubicBezTo>
                  <a:cubicBezTo>
                    <a:pt x="20753" y="44016"/>
                    <a:pt x="22110" y="40326"/>
                    <a:pt x="22051" y="38040"/>
                  </a:cubicBezTo>
                  <a:cubicBezTo>
                    <a:pt x="21967" y="34968"/>
                    <a:pt x="20038" y="32086"/>
                    <a:pt x="17383" y="30479"/>
                  </a:cubicBezTo>
                  <a:cubicBezTo>
                    <a:pt x="16859" y="30170"/>
                    <a:pt x="16312" y="29908"/>
                    <a:pt x="15895" y="29455"/>
                  </a:cubicBezTo>
                  <a:cubicBezTo>
                    <a:pt x="14514" y="27979"/>
                    <a:pt x="15300" y="25586"/>
                    <a:pt x="16062" y="23693"/>
                  </a:cubicBezTo>
                  <a:cubicBezTo>
                    <a:pt x="17098" y="21097"/>
                    <a:pt x="17895" y="18025"/>
                    <a:pt x="16502" y="15584"/>
                  </a:cubicBezTo>
                  <a:cubicBezTo>
                    <a:pt x="14693" y="12382"/>
                    <a:pt x="9799" y="11548"/>
                    <a:pt x="8727" y="8024"/>
                  </a:cubicBezTo>
                  <a:cubicBezTo>
                    <a:pt x="8168" y="6190"/>
                    <a:pt x="8858" y="4107"/>
                    <a:pt x="8132" y="2345"/>
                  </a:cubicBezTo>
                  <a:cubicBezTo>
                    <a:pt x="7526" y="899"/>
                    <a:pt x="5947" y="1"/>
                    <a:pt x="4381" y="1"/>
                  </a:cubicBez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5905482" y="1961170"/>
              <a:ext cx="436792" cy="1265917"/>
            </a:xfrm>
            <a:custGeom>
              <a:avLst/>
              <a:gdLst/>
              <a:ahLst/>
              <a:cxnLst/>
              <a:rect l="l" t="t" r="r" b="b"/>
              <a:pathLst>
                <a:path w="15110" h="43792" extrusionOk="0">
                  <a:moveTo>
                    <a:pt x="0" y="0"/>
                  </a:moveTo>
                  <a:lnTo>
                    <a:pt x="0" y="0"/>
                  </a:lnTo>
                  <a:cubicBezTo>
                    <a:pt x="536" y="1739"/>
                    <a:pt x="1084" y="3465"/>
                    <a:pt x="1655" y="5191"/>
                  </a:cubicBezTo>
                  <a:lnTo>
                    <a:pt x="1619" y="5227"/>
                  </a:lnTo>
                  <a:lnTo>
                    <a:pt x="1667" y="5251"/>
                  </a:lnTo>
                  <a:cubicBezTo>
                    <a:pt x="2286" y="7180"/>
                    <a:pt x="2917" y="9097"/>
                    <a:pt x="3560" y="11014"/>
                  </a:cubicBezTo>
                  <a:cubicBezTo>
                    <a:pt x="4167" y="12847"/>
                    <a:pt x="4775" y="14681"/>
                    <a:pt x="5406" y="16502"/>
                  </a:cubicBezTo>
                  <a:lnTo>
                    <a:pt x="7275" y="21979"/>
                  </a:lnTo>
                  <a:lnTo>
                    <a:pt x="9180" y="27444"/>
                  </a:lnTo>
                  <a:cubicBezTo>
                    <a:pt x="9823" y="29266"/>
                    <a:pt x="10466" y="31087"/>
                    <a:pt x="11121" y="32909"/>
                  </a:cubicBezTo>
                  <a:cubicBezTo>
                    <a:pt x="11728" y="34635"/>
                    <a:pt x="12347" y="36362"/>
                    <a:pt x="12978" y="38088"/>
                  </a:cubicBezTo>
                  <a:lnTo>
                    <a:pt x="6561" y="36886"/>
                  </a:lnTo>
                  <a:lnTo>
                    <a:pt x="6561" y="36886"/>
                  </a:lnTo>
                  <a:lnTo>
                    <a:pt x="13216" y="38707"/>
                  </a:lnTo>
                  <a:cubicBezTo>
                    <a:pt x="13835" y="40410"/>
                    <a:pt x="14466" y="42089"/>
                    <a:pt x="15109" y="43791"/>
                  </a:cubicBezTo>
                  <a:cubicBezTo>
                    <a:pt x="14514" y="41970"/>
                    <a:pt x="13931" y="40148"/>
                    <a:pt x="13335" y="38303"/>
                  </a:cubicBezTo>
                  <a:lnTo>
                    <a:pt x="13359" y="38195"/>
                  </a:lnTo>
                  <a:lnTo>
                    <a:pt x="13299" y="38184"/>
                  </a:lnTo>
                  <a:cubicBezTo>
                    <a:pt x="12728" y="36374"/>
                    <a:pt x="12133" y="34588"/>
                    <a:pt x="11537" y="32790"/>
                  </a:cubicBezTo>
                  <a:cubicBezTo>
                    <a:pt x="10918" y="30956"/>
                    <a:pt x="10311" y="29123"/>
                    <a:pt x="9692" y="27301"/>
                  </a:cubicBezTo>
                  <a:lnTo>
                    <a:pt x="7811" y="21824"/>
                  </a:lnTo>
                  <a:lnTo>
                    <a:pt x="7584" y="21181"/>
                  </a:lnTo>
                  <a:lnTo>
                    <a:pt x="11013" y="16014"/>
                  </a:lnTo>
                  <a:lnTo>
                    <a:pt x="7370" y="20539"/>
                  </a:lnTo>
                  <a:lnTo>
                    <a:pt x="5906" y="16348"/>
                  </a:lnTo>
                  <a:cubicBezTo>
                    <a:pt x="5263" y="14526"/>
                    <a:pt x="4632" y="12692"/>
                    <a:pt x="3977" y="10883"/>
                  </a:cubicBezTo>
                  <a:cubicBezTo>
                    <a:pt x="3334" y="9097"/>
                    <a:pt x="2691" y="7323"/>
                    <a:pt x="2048" y="5537"/>
                  </a:cubicBezTo>
                  <a:lnTo>
                    <a:pt x="2048" y="5537"/>
                  </a:lnTo>
                  <a:lnTo>
                    <a:pt x="2084" y="5572"/>
                  </a:lnTo>
                  <a:lnTo>
                    <a:pt x="4525" y="1620"/>
                  </a:lnTo>
                  <a:lnTo>
                    <a:pt x="4525" y="1620"/>
                  </a:lnTo>
                  <a:lnTo>
                    <a:pt x="1846" y="4953"/>
                  </a:lnTo>
                  <a:cubicBezTo>
                    <a:pt x="1238" y="3310"/>
                    <a:pt x="619" y="1655"/>
                    <a:pt x="0"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349406" y="648100"/>
              <a:ext cx="3877536" cy="4033145"/>
            </a:xfrm>
            <a:custGeom>
              <a:avLst/>
              <a:gdLst/>
              <a:ahLst/>
              <a:cxnLst/>
              <a:rect l="l" t="t" r="r" b="b"/>
              <a:pathLst>
                <a:path w="134136" h="139519" extrusionOk="0">
                  <a:moveTo>
                    <a:pt x="95999" y="0"/>
                  </a:moveTo>
                  <a:cubicBezTo>
                    <a:pt x="89168" y="0"/>
                    <a:pt x="82471" y="2747"/>
                    <a:pt x="75962" y="5144"/>
                  </a:cubicBezTo>
                  <a:cubicBezTo>
                    <a:pt x="70807" y="7025"/>
                    <a:pt x="66449" y="8061"/>
                    <a:pt x="62734" y="8418"/>
                  </a:cubicBezTo>
                  <a:cubicBezTo>
                    <a:pt x="61305" y="13680"/>
                    <a:pt x="61865" y="19502"/>
                    <a:pt x="64877" y="24086"/>
                  </a:cubicBezTo>
                  <a:cubicBezTo>
                    <a:pt x="69616" y="31313"/>
                    <a:pt x="78760" y="34826"/>
                    <a:pt x="83249" y="42208"/>
                  </a:cubicBezTo>
                  <a:cubicBezTo>
                    <a:pt x="88940" y="51554"/>
                    <a:pt x="85034" y="64377"/>
                    <a:pt x="77200" y="71997"/>
                  </a:cubicBezTo>
                  <a:cubicBezTo>
                    <a:pt x="69354" y="79617"/>
                    <a:pt x="58531" y="83213"/>
                    <a:pt x="48030" y="86296"/>
                  </a:cubicBezTo>
                  <a:cubicBezTo>
                    <a:pt x="37517" y="89380"/>
                    <a:pt x="26634" y="92297"/>
                    <a:pt x="17978" y="98988"/>
                  </a:cubicBezTo>
                  <a:cubicBezTo>
                    <a:pt x="9549" y="105513"/>
                    <a:pt x="3917" y="115252"/>
                    <a:pt x="1381" y="125611"/>
                  </a:cubicBezTo>
                  <a:cubicBezTo>
                    <a:pt x="441" y="129445"/>
                    <a:pt x="0" y="133755"/>
                    <a:pt x="1679" y="137064"/>
                  </a:cubicBezTo>
                  <a:cubicBezTo>
                    <a:pt x="5341" y="138772"/>
                    <a:pt x="9519" y="139519"/>
                    <a:pt x="13708" y="139519"/>
                  </a:cubicBezTo>
                  <a:cubicBezTo>
                    <a:pt x="20999" y="139519"/>
                    <a:pt x="28325" y="137257"/>
                    <a:pt x="33028" y="133862"/>
                  </a:cubicBezTo>
                  <a:cubicBezTo>
                    <a:pt x="45268" y="125003"/>
                    <a:pt x="47042" y="107632"/>
                    <a:pt x="66151" y="98334"/>
                  </a:cubicBezTo>
                  <a:cubicBezTo>
                    <a:pt x="80320" y="91428"/>
                    <a:pt x="97917" y="93488"/>
                    <a:pt x="111288" y="85165"/>
                  </a:cubicBezTo>
                  <a:cubicBezTo>
                    <a:pt x="132124" y="72199"/>
                    <a:pt x="134136" y="37767"/>
                    <a:pt x="127826" y="23693"/>
                  </a:cubicBezTo>
                  <a:cubicBezTo>
                    <a:pt x="123694" y="14466"/>
                    <a:pt x="110812" y="1715"/>
                    <a:pt x="99131" y="202"/>
                  </a:cubicBezTo>
                  <a:cubicBezTo>
                    <a:pt x="98084" y="64"/>
                    <a:pt x="97040" y="0"/>
                    <a:pt x="95999"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018637" y="157266"/>
              <a:ext cx="2162830" cy="1096259"/>
            </a:xfrm>
            <a:custGeom>
              <a:avLst/>
              <a:gdLst/>
              <a:ahLst/>
              <a:cxnLst/>
              <a:rect l="l" t="t" r="r" b="b"/>
              <a:pathLst>
                <a:path w="74819" h="37923" extrusionOk="0">
                  <a:moveTo>
                    <a:pt x="36753" y="0"/>
                  </a:moveTo>
                  <a:cubicBezTo>
                    <a:pt x="36526" y="0"/>
                    <a:pt x="36319" y="58"/>
                    <a:pt x="36136" y="179"/>
                  </a:cubicBezTo>
                  <a:cubicBezTo>
                    <a:pt x="34528" y="1239"/>
                    <a:pt x="46923" y="14455"/>
                    <a:pt x="49149" y="17491"/>
                  </a:cubicBezTo>
                  <a:cubicBezTo>
                    <a:pt x="47220" y="16753"/>
                    <a:pt x="45244" y="16134"/>
                    <a:pt x="43279" y="15610"/>
                  </a:cubicBezTo>
                  <a:cubicBezTo>
                    <a:pt x="43339" y="15562"/>
                    <a:pt x="43363" y="15538"/>
                    <a:pt x="43363" y="15538"/>
                  </a:cubicBezTo>
                  <a:lnTo>
                    <a:pt x="43363" y="15538"/>
                  </a:lnTo>
                  <a:cubicBezTo>
                    <a:pt x="43363" y="15538"/>
                    <a:pt x="43315" y="15562"/>
                    <a:pt x="43232" y="15598"/>
                  </a:cubicBezTo>
                  <a:cubicBezTo>
                    <a:pt x="41101" y="15050"/>
                    <a:pt x="38957" y="14622"/>
                    <a:pt x="36874" y="14300"/>
                  </a:cubicBezTo>
                  <a:cubicBezTo>
                    <a:pt x="34252" y="10668"/>
                    <a:pt x="23362" y="2839"/>
                    <a:pt x="21371" y="2839"/>
                  </a:cubicBezTo>
                  <a:cubicBezTo>
                    <a:pt x="21228" y="2839"/>
                    <a:pt x="21131" y="2880"/>
                    <a:pt x="21086" y="2965"/>
                  </a:cubicBezTo>
                  <a:cubicBezTo>
                    <a:pt x="20729" y="3632"/>
                    <a:pt x="26682" y="7192"/>
                    <a:pt x="28766" y="8526"/>
                  </a:cubicBezTo>
                  <a:cubicBezTo>
                    <a:pt x="31564" y="10312"/>
                    <a:pt x="34290" y="12217"/>
                    <a:pt x="36862" y="14300"/>
                  </a:cubicBezTo>
                  <a:cubicBezTo>
                    <a:pt x="34600" y="13979"/>
                    <a:pt x="32361" y="13776"/>
                    <a:pt x="30242" y="13717"/>
                  </a:cubicBezTo>
                  <a:cubicBezTo>
                    <a:pt x="30313" y="13657"/>
                    <a:pt x="30337" y="13633"/>
                    <a:pt x="30337" y="13633"/>
                  </a:cubicBezTo>
                  <a:lnTo>
                    <a:pt x="30337" y="13633"/>
                  </a:lnTo>
                  <a:cubicBezTo>
                    <a:pt x="30337" y="13633"/>
                    <a:pt x="30278" y="13657"/>
                    <a:pt x="30182" y="13717"/>
                  </a:cubicBezTo>
                  <a:cubicBezTo>
                    <a:pt x="26065" y="10470"/>
                    <a:pt x="13904" y="5642"/>
                    <a:pt x="13557" y="5642"/>
                  </a:cubicBezTo>
                  <a:cubicBezTo>
                    <a:pt x="13553" y="5642"/>
                    <a:pt x="13550" y="5643"/>
                    <a:pt x="13549" y="5644"/>
                  </a:cubicBezTo>
                  <a:cubicBezTo>
                    <a:pt x="13395" y="5942"/>
                    <a:pt x="18776" y="8454"/>
                    <a:pt x="20908" y="9347"/>
                  </a:cubicBezTo>
                  <a:cubicBezTo>
                    <a:pt x="24051" y="10657"/>
                    <a:pt x="27123" y="12086"/>
                    <a:pt x="30099" y="13741"/>
                  </a:cubicBezTo>
                  <a:cubicBezTo>
                    <a:pt x="24444" y="13741"/>
                    <a:pt x="18907" y="14181"/>
                    <a:pt x="13430" y="15634"/>
                  </a:cubicBezTo>
                  <a:cubicBezTo>
                    <a:pt x="13478" y="15550"/>
                    <a:pt x="13514" y="15491"/>
                    <a:pt x="13514" y="15491"/>
                  </a:cubicBezTo>
                  <a:lnTo>
                    <a:pt x="13514" y="15491"/>
                  </a:lnTo>
                  <a:lnTo>
                    <a:pt x="13359" y="15646"/>
                  </a:lnTo>
                  <a:cubicBezTo>
                    <a:pt x="12740" y="15812"/>
                    <a:pt x="12168" y="15967"/>
                    <a:pt x="11692" y="16122"/>
                  </a:cubicBezTo>
                  <a:cubicBezTo>
                    <a:pt x="8692" y="16538"/>
                    <a:pt x="0" y="20337"/>
                    <a:pt x="310" y="20801"/>
                  </a:cubicBezTo>
                  <a:cubicBezTo>
                    <a:pt x="349" y="20859"/>
                    <a:pt x="438" y="20886"/>
                    <a:pt x="569" y="20886"/>
                  </a:cubicBezTo>
                  <a:cubicBezTo>
                    <a:pt x="1995" y="20886"/>
                    <a:pt x="8438" y="17694"/>
                    <a:pt x="11109" y="16408"/>
                  </a:cubicBezTo>
                  <a:cubicBezTo>
                    <a:pt x="11883" y="16205"/>
                    <a:pt x="12287" y="16122"/>
                    <a:pt x="13061" y="15955"/>
                  </a:cubicBezTo>
                  <a:lnTo>
                    <a:pt x="13061" y="15955"/>
                  </a:lnTo>
                  <a:cubicBezTo>
                    <a:pt x="11561" y="17503"/>
                    <a:pt x="8966" y="22265"/>
                    <a:pt x="8989" y="22277"/>
                  </a:cubicBezTo>
                  <a:cubicBezTo>
                    <a:pt x="8994" y="22280"/>
                    <a:pt x="9000" y="22281"/>
                    <a:pt x="9007" y="22281"/>
                  </a:cubicBezTo>
                  <a:cubicBezTo>
                    <a:pt x="9383" y="22281"/>
                    <a:pt x="12141" y="17956"/>
                    <a:pt x="13288" y="15907"/>
                  </a:cubicBezTo>
                  <a:cubicBezTo>
                    <a:pt x="16276" y="15288"/>
                    <a:pt x="17776" y="15062"/>
                    <a:pt x="20800" y="14824"/>
                  </a:cubicBezTo>
                  <a:lnTo>
                    <a:pt x="20800" y="14824"/>
                  </a:lnTo>
                  <a:cubicBezTo>
                    <a:pt x="18288" y="16491"/>
                    <a:pt x="12514" y="23015"/>
                    <a:pt x="12680" y="23146"/>
                  </a:cubicBezTo>
                  <a:cubicBezTo>
                    <a:pt x="12692" y="23157"/>
                    <a:pt x="12708" y="23162"/>
                    <a:pt x="12728" y="23162"/>
                  </a:cubicBezTo>
                  <a:cubicBezTo>
                    <a:pt x="13427" y="23162"/>
                    <a:pt x="18912" y="17057"/>
                    <a:pt x="21146" y="14800"/>
                  </a:cubicBezTo>
                  <a:cubicBezTo>
                    <a:pt x="23004" y="14653"/>
                    <a:pt x="24297" y="14587"/>
                    <a:pt x="25724" y="14587"/>
                  </a:cubicBezTo>
                  <a:cubicBezTo>
                    <a:pt x="26601" y="14587"/>
                    <a:pt x="27529" y="14612"/>
                    <a:pt x="28670" y="14657"/>
                  </a:cubicBezTo>
                  <a:cubicBezTo>
                    <a:pt x="25968" y="16360"/>
                    <a:pt x="18848" y="24563"/>
                    <a:pt x="19026" y="24647"/>
                  </a:cubicBezTo>
                  <a:cubicBezTo>
                    <a:pt x="19041" y="24654"/>
                    <a:pt x="19059" y="24658"/>
                    <a:pt x="19080" y="24658"/>
                  </a:cubicBezTo>
                  <a:cubicBezTo>
                    <a:pt x="19975" y="24658"/>
                    <a:pt x="25853" y="17650"/>
                    <a:pt x="29182" y="14693"/>
                  </a:cubicBezTo>
                  <a:cubicBezTo>
                    <a:pt x="31635" y="14812"/>
                    <a:pt x="32861" y="14943"/>
                    <a:pt x="35278" y="15300"/>
                  </a:cubicBezTo>
                  <a:cubicBezTo>
                    <a:pt x="32004" y="17265"/>
                    <a:pt x="24265" y="24682"/>
                    <a:pt x="25015" y="25480"/>
                  </a:cubicBezTo>
                  <a:cubicBezTo>
                    <a:pt x="25053" y="25522"/>
                    <a:pt x="25108" y="25543"/>
                    <a:pt x="25178" y="25543"/>
                  </a:cubicBezTo>
                  <a:cubicBezTo>
                    <a:pt x="26540" y="25543"/>
                    <a:pt x="33635" y="17809"/>
                    <a:pt x="35957" y="15407"/>
                  </a:cubicBezTo>
                  <a:cubicBezTo>
                    <a:pt x="38195" y="15765"/>
                    <a:pt x="39315" y="16003"/>
                    <a:pt x="41517" y="16562"/>
                  </a:cubicBezTo>
                  <a:cubicBezTo>
                    <a:pt x="38398" y="18384"/>
                    <a:pt x="29956" y="26587"/>
                    <a:pt x="30730" y="27195"/>
                  </a:cubicBezTo>
                  <a:cubicBezTo>
                    <a:pt x="30767" y="27223"/>
                    <a:pt x="30815" y="27237"/>
                    <a:pt x="30873" y="27237"/>
                  </a:cubicBezTo>
                  <a:cubicBezTo>
                    <a:pt x="32252" y="27237"/>
                    <a:pt x="39360" y="19357"/>
                    <a:pt x="42148" y="16729"/>
                  </a:cubicBezTo>
                  <a:cubicBezTo>
                    <a:pt x="44244" y="17300"/>
                    <a:pt x="45280" y="17610"/>
                    <a:pt x="47339" y="18348"/>
                  </a:cubicBezTo>
                  <a:cubicBezTo>
                    <a:pt x="44244" y="19741"/>
                    <a:pt x="33528" y="27516"/>
                    <a:pt x="35243" y="29183"/>
                  </a:cubicBezTo>
                  <a:cubicBezTo>
                    <a:pt x="35329" y="29270"/>
                    <a:pt x="35451" y="29311"/>
                    <a:pt x="35603" y="29311"/>
                  </a:cubicBezTo>
                  <a:cubicBezTo>
                    <a:pt x="37784" y="29311"/>
                    <a:pt x="46244" y="20873"/>
                    <a:pt x="48637" y="18824"/>
                  </a:cubicBezTo>
                  <a:cubicBezTo>
                    <a:pt x="50316" y="19479"/>
                    <a:pt x="51161" y="19837"/>
                    <a:pt x="52804" y="20610"/>
                  </a:cubicBezTo>
                  <a:cubicBezTo>
                    <a:pt x="49768" y="22003"/>
                    <a:pt x="38695" y="30469"/>
                    <a:pt x="40624" y="31862"/>
                  </a:cubicBezTo>
                  <a:cubicBezTo>
                    <a:pt x="40755" y="31955"/>
                    <a:pt x="40917" y="31999"/>
                    <a:pt x="41108" y="31999"/>
                  </a:cubicBezTo>
                  <a:cubicBezTo>
                    <a:pt x="43687" y="31999"/>
                    <a:pt x="51400" y="23959"/>
                    <a:pt x="54138" y="21265"/>
                  </a:cubicBezTo>
                  <a:cubicBezTo>
                    <a:pt x="55686" y="22039"/>
                    <a:pt x="56448" y="22456"/>
                    <a:pt x="57936" y="23337"/>
                  </a:cubicBezTo>
                  <a:cubicBezTo>
                    <a:pt x="54138" y="24659"/>
                    <a:pt x="49494" y="27302"/>
                    <a:pt x="48256" y="31469"/>
                  </a:cubicBezTo>
                  <a:cubicBezTo>
                    <a:pt x="48232" y="31731"/>
                    <a:pt x="48220" y="31862"/>
                    <a:pt x="48197" y="32124"/>
                  </a:cubicBezTo>
                  <a:cubicBezTo>
                    <a:pt x="48187" y="32272"/>
                    <a:pt x="48316" y="32403"/>
                    <a:pt x="48462" y="32403"/>
                  </a:cubicBezTo>
                  <a:cubicBezTo>
                    <a:pt x="48492" y="32403"/>
                    <a:pt x="48523" y="32398"/>
                    <a:pt x="48554" y="32386"/>
                  </a:cubicBezTo>
                  <a:cubicBezTo>
                    <a:pt x="51530" y="31362"/>
                    <a:pt x="54150" y="29111"/>
                    <a:pt x="56317" y="26837"/>
                  </a:cubicBezTo>
                  <a:cubicBezTo>
                    <a:pt x="57626" y="25456"/>
                    <a:pt x="58436" y="24516"/>
                    <a:pt x="58912" y="23908"/>
                  </a:cubicBezTo>
                  <a:cubicBezTo>
                    <a:pt x="64996" y="27897"/>
                    <a:pt x="70080" y="32374"/>
                    <a:pt x="74819" y="37922"/>
                  </a:cubicBezTo>
                  <a:cubicBezTo>
                    <a:pt x="71045" y="31683"/>
                    <a:pt x="65723" y="26968"/>
                    <a:pt x="59781" y="22849"/>
                  </a:cubicBezTo>
                  <a:cubicBezTo>
                    <a:pt x="59853" y="22694"/>
                    <a:pt x="60305" y="21730"/>
                    <a:pt x="60436" y="17455"/>
                  </a:cubicBezTo>
                  <a:cubicBezTo>
                    <a:pt x="60532" y="13812"/>
                    <a:pt x="59412" y="9597"/>
                    <a:pt x="56936" y="6787"/>
                  </a:cubicBezTo>
                  <a:cubicBezTo>
                    <a:pt x="56825" y="6655"/>
                    <a:pt x="56646" y="6581"/>
                    <a:pt x="56501" y="6581"/>
                  </a:cubicBezTo>
                  <a:cubicBezTo>
                    <a:pt x="56411" y="6581"/>
                    <a:pt x="56334" y="6609"/>
                    <a:pt x="56293" y="6668"/>
                  </a:cubicBezTo>
                  <a:cubicBezTo>
                    <a:pt x="56138" y="6871"/>
                    <a:pt x="56055" y="6990"/>
                    <a:pt x="55912" y="7204"/>
                  </a:cubicBezTo>
                  <a:cubicBezTo>
                    <a:pt x="54650" y="12252"/>
                    <a:pt x="57853" y="18277"/>
                    <a:pt x="59746" y="22837"/>
                  </a:cubicBezTo>
                  <a:cubicBezTo>
                    <a:pt x="58257" y="21872"/>
                    <a:pt x="56710" y="20968"/>
                    <a:pt x="55126" y="20146"/>
                  </a:cubicBezTo>
                  <a:cubicBezTo>
                    <a:pt x="54655" y="14545"/>
                    <a:pt x="50928" y="733"/>
                    <a:pt x="45646" y="733"/>
                  </a:cubicBezTo>
                  <a:cubicBezTo>
                    <a:pt x="45584" y="733"/>
                    <a:pt x="45521" y="735"/>
                    <a:pt x="45458" y="739"/>
                  </a:cubicBezTo>
                  <a:cubicBezTo>
                    <a:pt x="43113" y="894"/>
                    <a:pt x="52828" y="16812"/>
                    <a:pt x="54245" y="19706"/>
                  </a:cubicBezTo>
                  <a:cubicBezTo>
                    <a:pt x="52804" y="18991"/>
                    <a:pt x="51328" y="18336"/>
                    <a:pt x="49840" y="17753"/>
                  </a:cubicBezTo>
                  <a:lnTo>
                    <a:pt x="49887" y="17705"/>
                  </a:lnTo>
                  <a:cubicBezTo>
                    <a:pt x="49840" y="17693"/>
                    <a:pt x="49828" y="17693"/>
                    <a:pt x="49780" y="17681"/>
                  </a:cubicBezTo>
                  <a:cubicBezTo>
                    <a:pt x="48228" y="13103"/>
                    <a:pt x="40183" y="0"/>
                    <a:pt x="36753"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4101922" y="573401"/>
              <a:ext cx="307373" cy="31336"/>
            </a:xfrm>
            <a:custGeom>
              <a:avLst/>
              <a:gdLst/>
              <a:ahLst/>
              <a:cxnLst/>
              <a:rect l="l" t="t" r="r" b="b"/>
              <a:pathLst>
                <a:path w="10633" h="1084" extrusionOk="0">
                  <a:moveTo>
                    <a:pt x="0" y="0"/>
                  </a:moveTo>
                  <a:cubicBezTo>
                    <a:pt x="0" y="381"/>
                    <a:pt x="7394" y="822"/>
                    <a:pt x="10633" y="1084"/>
                  </a:cubicBezTo>
                  <a:cubicBezTo>
                    <a:pt x="7775" y="167"/>
                    <a:pt x="1" y="0"/>
                    <a:pt x="0"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233050" y="453287"/>
              <a:ext cx="412365" cy="108432"/>
            </a:xfrm>
            <a:custGeom>
              <a:avLst/>
              <a:gdLst/>
              <a:ahLst/>
              <a:cxnLst/>
              <a:rect l="l" t="t" r="r" b="b"/>
              <a:pathLst>
                <a:path w="14265" h="3751" extrusionOk="0">
                  <a:moveTo>
                    <a:pt x="84" y="0"/>
                  </a:moveTo>
                  <a:cubicBezTo>
                    <a:pt x="1" y="453"/>
                    <a:pt x="10062" y="2500"/>
                    <a:pt x="14264" y="3751"/>
                  </a:cubicBezTo>
                  <a:cubicBezTo>
                    <a:pt x="10514" y="1774"/>
                    <a:pt x="85" y="0"/>
                    <a:pt x="84"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4845357" y="179150"/>
              <a:ext cx="426472" cy="427311"/>
            </a:xfrm>
            <a:custGeom>
              <a:avLst/>
              <a:gdLst/>
              <a:ahLst/>
              <a:cxnLst/>
              <a:rect l="l" t="t" r="r" b="b"/>
              <a:pathLst>
                <a:path w="14753" h="14782" extrusionOk="0">
                  <a:moveTo>
                    <a:pt x="783" y="0"/>
                  </a:moveTo>
                  <a:cubicBezTo>
                    <a:pt x="693" y="0"/>
                    <a:pt x="622" y="25"/>
                    <a:pt x="572" y="77"/>
                  </a:cubicBezTo>
                  <a:cubicBezTo>
                    <a:pt x="1" y="672"/>
                    <a:pt x="5656" y="5745"/>
                    <a:pt x="7550" y="7471"/>
                  </a:cubicBezTo>
                  <a:cubicBezTo>
                    <a:pt x="10074" y="9781"/>
                    <a:pt x="12503" y="12210"/>
                    <a:pt x="14753" y="14781"/>
                  </a:cubicBezTo>
                  <a:cubicBezTo>
                    <a:pt x="12562" y="10558"/>
                    <a:pt x="2629" y="0"/>
                    <a:pt x="783"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139990" y="719127"/>
              <a:ext cx="1247330" cy="940968"/>
            </a:xfrm>
            <a:custGeom>
              <a:avLst/>
              <a:gdLst/>
              <a:ahLst/>
              <a:cxnLst/>
              <a:rect l="l" t="t" r="r" b="b"/>
              <a:pathLst>
                <a:path w="43149" h="32551" extrusionOk="0">
                  <a:moveTo>
                    <a:pt x="21097" y="0"/>
                  </a:moveTo>
                  <a:cubicBezTo>
                    <a:pt x="21074" y="0"/>
                    <a:pt x="21050" y="6"/>
                    <a:pt x="21027" y="20"/>
                  </a:cubicBezTo>
                  <a:cubicBezTo>
                    <a:pt x="20956" y="43"/>
                    <a:pt x="20968" y="198"/>
                    <a:pt x="21003" y="377"/>
                  </a:cubicBezTo>
                  <a:cubicBezTo>
                    <a:pt x="20991" y="389"/>
                    <a:pt x="20991" y="424"/>
                    <a:pt x="20968" y="448"/>
                  </a:cubicBezTo>
                  <a:cubicBezTo>
                    <a:pt x="20968" y="460"/>
                    <a:pt x="20968" y="460"/>
                    <a:pt x="20956" y="484"/>
                  </a:cubicBezTo>
                  <a:cubicBezTo>
                    <a:pt x="20932" y="567"/>
                    <a:pt x="20896" y="686"/>
                    <a:pt x="20884" y="805"/>
                  </a:cubicBezTo>
                  <a:lnTo>
                    <a:pt x="20884" y="841"/>
                  </a:lnTo>
                  <a:cubicBezTo>
                    <a:pt x="20872" y="901"/>
                    <a:pt x="20872" y="960"/>
                    <a:pt x="20849" y="1020"/>
                  </a:cubicBezTo>
                  <a:lnTo>
                    <a:pt x="20849" y="1043"/>
                  </a:lnTo>
                  <a:cubicBezTo>
                    <a:pt x="20849" y="1103"/>
                    <a:pt x="20837" y="1174"/>
                    <a:pt x="20837" y="1258"/>
                  </a:cubicBezTo>
                  <a:lnTo>
                    <a:pt x="20837" y="1270"/>
                  </a:lnTo>
                  <a:cubicBezTo>
                    <a:pt x="20789" y="1936"/>
                    <a:pt x="20837" y="2841"/>
                    <a:pt x="21003" y="3913"/>
                  </a:cubicBezTo>
                  <a:cubicBezTo>
                    <a:pt x="21230" y="5306"/>
                    <a:pt x="21658" y="6985"/>
                    <a:pt x="22396" y="8604"/>
                  </a:cubicBezTo>
                  <a:cubicBezTo>
                    <a:pt x="23563" y="11092"/>
                    <a:pt x="24825" y="13676"/>
                    <a:pt x="26647" y="15819"/>
                  </a:cubicBezTo>
                  <a:cubicBezTo>
                    <a:pt x="25171" y="15129"/>
                    <a:pt x="24409" y="14783"/>
                    <a:pt x="22908" y="14152"/>
                  </a:cubicBezTo>
                  <a:cubicBezTo>
                    <a:pt x="21861" y="13724"/>
                    <a:pt x="20825" y="13307"/>
                    <a:pt x="19765" y="12902"/>
                  </a:cubicBezTo>
                  <a:cubicBezTo>
                    <a:pt x="20932" y="12247"/>
                    <a:pt x="21027" y="9247"/>
                    <a:pt x="19884" y="6354"/>
                  </a:cubicBezTo>
                  <a:cubicBezTo>
                    <a:pt x="19527" y="5449"/>
                    <a:pt x="18979" y="4627"/>
                    <a:pt x="18348" y="3913"/>
                  </a:cubicBezTo>
                  <a:cubicBezTo>
                    <a:pt x="18265" y="3818"/>
                    <a:pt x="18170" y="3710"/>
                    <a:pt x="18086" y="3615"/>
                  </a:cubicBezTo>
                  <a:lnTo>
                    <a:pt x="18039" y="3579"/>
                  </a:lnTo>
                  <a:cubicBezTo>
                    <a:pt x="17848" y="3377"/>
                    <a:pt x="17658" y="3187"/>
                    <a:pt x="17455" y="3008"/>
                  </a:cubicBezTo>
                  <a:cubicBezTo>
                    <a:pt x="17443" y="2996"/>
                    <a:pt x="17431" y="2996"/>
                    <a:pt x="17431" y="2984"/>
                  </a:cubicBezTo>
                  <a:cubicBezTo>
                    <a:pt x="17336" y="2889"/>
                    <a:pt x="17241" y="2817"/>
                    <a:pt x="17146" y="2722"/>
                  </a:cubicBezTo>
                  <a:cubicBezTo>
                    <a:pt x="17039" y="2639"/>
                    <a:pt x="16955" y="2567"/>
                    <a:pt x="16848" y="2484"/>
                  </a:cubicBezTo>
                  <a:cubicBezTo>
                    <a:pt x="16836" y="2484"/>
                    <a:pt x="16836" y="2472"/>
                    <a:pt x="16824" y="2472"/>
                  </a:cubicBezTo>
                  <a:cubicBezTo>
                    <a:pt x="16729" y="2401"/>
                    <a:pt x="16646" y="2341"/>
                    <a:pt x="16550" y="2270"/>
                  </a:cubicBezTo>
                  <a:cubicBezTo>
                    <a:pt x="16538" y="2270"/>
                    <a:pt x="16538" y="2246"/>
                    <a:pt x="16527" y="2246"/>
                  </a:cubicBezTo>
                  <a:cubicBezTo>
                    <a:pt x="16431" y="2175"/>
                    <a:pt x="16324" y="2115"/>
                    <a:pt x="16241" y="2044"/>
                  </a:cubicBezTo>
                  <a:cubicBezTo>
                    <a:pt x="16146" y="1984"/>
                    <a:pt x="16062" y="1925"/>
                    <a:pt x="15991" y="1865"/>
                  </a:cubicBezTo>
                  <a:cubicBezTo>
                    <a:pt x="15967" y="1853"/>
                    <a:pt x="15955" y="1853"/>
                    <a:pt x="15943" y="1829"/>
                  </a:cubicBezTo>
                  <a:cubicBezTo>
                    <a:pt x="15776" y="1734"/>
                    <a:pt x="15610" y="1627"/>
                    <a:pt x="15467" y="1555"/>
                  </a:cubicBezTo>
                  <a:cubicBezTo>
                    <a:pt x="15455" y="1532"/>
                    <a:pt x="15431" y="1532"/>
                    <a:pt x="15419" y="1520"/>
                  </a:cubicBezTo>
                  <a:cubicBezTo>
                    <a:pt x="15360" y="1496"/>
                    <a:pt x="15288" y="1448"/>
                    <a:pt x="15229" y="1413"/>
                  </a:cubicBezTo>
                  <a:lnTo>
                    <a:pt x="15217" y="1401"/>
                  </a:lnTo>
                  <a:lnTo>
                    <a:pt x="15038" y="1317"/>
                  </a:lnTo>
                  <a:cubicBezTo>
                    <a:pt x="15014" y="1317"/>
                    <a:pt x="15003" y="1293"/>
                    <a:pt x="15003" y="1293"/>
                  </a:cubicBezTo>
                  <a:cubicBezTo>
                    <a:pt x="14955" y="1282"/>
                    <a:pt x="14919" y="1258"/>
                    <a:pt x="14872" y="1234"/>
                  </a:cubicBezTo>
                  <a:cubicBezTo>
                    <a:pt x="14860" y="1234"/>
                    <a:pt x="14860" y="1222"/>
                    <a:pt x="14836" y="1222"/>
                  </a:cubicBezTo>
                  <a:cubicBezTo>
                    <a:pt x="14800" y="1210"/>
                    <a:pt x="14753" y="1198"/>
                    <a:pt x="14717" y="1174"/>
                  </a:cubicBezTo>
                  <a:lnTo>
                    <a:pt x="14705" y="1174"/>
                  </a:lnTo>
                  <a:cubicBezTo>
                    <a:pt x="14681" y="1163"/>
                    <a:pt x="14645" y="1163"/>
                    <a:pt x="14633" y="1163"/>
                  </a:cubicBezTo>
                  <a:lnTo>
                    <a:pt x="14562" y="1163"/>
                  </a:lnTo>
                  <a:cubicBezTo>
                    <a:pt x="14514" y="1174"/>
                    <a:pt x="14467" y="1174"/>
                    <a:pt x="14419" y="1210"/>
                  </a:cubicBezTo>
                  <a:cubicBezTo>
                    <a:pt x="14395" y="1210"/>
                    <a:pt x="14383" y="1222"/>
                    <a:pt x="14348" y="1234"/>
                  </a:cubicBezTo>
                  <a:lnTo>
                    <a:pt x="14336" y="1258"/>
                  </a:lnTo>
                  <a:cubicBezTo>
                    <a:pt x="14300" y="1270"/>
                    <a:pt x="14288" y="1282"/>
                    <a:pt x="14264" y="1317"/>
                  </a:cubicBezTo>
                  <a:cubicBezTo>
                    <a:pt x="14229" y="1341"/>
                    <a:pt x="14205" y="1377"/>
                    <a:pt x="14181" y="1401"/>
                  </a:cubicBezTo>
                  <a:cubicBezTo>
                    <a:pt x="14181" y="1413"/>
                    <a:pt x="14169" y="1413"/>
                    <a:pt x="14169" y="1436"/>
                  </a:cubicBezTo>
                  <a:cubicBezTo>
                    <a:pt x="14145" y="1460"/>
                    <a:pt x="14122" y="1508"/>
                    <a:pt x="14098" y="1555"/>
                  </a:cubicBezTo>
                  <a:lnTo>
                    <a:pt x="14098" y="1567"/>
                  </a:lnTo>
                  <a:cubicBezTo>
                    <a:pt x="14062" y="1615"/>
                    <a:pt x="14050" y="1674"/>
                    <a:pt x="14026" y="1710"/>
                  </a:cubicBezTo>
                  <a:cubicBezTo>
                    <a:pt x="14026" y="1734"/>
                    <a:pt x="14026" y="1734"/>
                    <a:pt x="14002" y="1746"/>
                  </a:cubicBezTo>
                  <a:cubicBezTo>
                    <a:pt x="13979" y="1805"/>
                    <a:pt x="13967" y="1865"/>
                    <a:pt x="13931" y="1925"/>
                  </a:cubicBezTo>
                  <a:cubicBezTo>
                    <a:pt x="13907" y="1996"/>
                    <a:pt x="13883" y="2055"/>
                    <a:pt x="13860" y="2151"/>
                  </a:cubicBezTo>
                  <a:lnTo>
                    <a:pt x="13860" y="2163"/>
                  </a:lnTo>
                  <a:cubicBezTo>
                    <a:pt x="13645" y="2865"/>
                    <a:pt x="13550" y="3889"/>
                    <a:pt x="13693" y="5032"/>
                  </a:cubicBezTo>
                  <a:cubicBezTo>
                    <a:pt x="13788" y="5782"/>
                    <a:pt x="13991" y="6568"/>
                    <a:pt x="14336" y="7354"/>
                  </a:cubicBezTo>
                  <a:cubicBezTo>
                    <a:pt x="15157" y="9235"/>
                    <a:pt x="16348" y="11021"/>
                    <a:pt x="17455" y="12092"/>
                  </a:cubicBezTo>
                  <a:cubicBezTo>
                    <a:pt x="16943" y="11914"/>
                    <a:pt x="16408" y="11735"/>
                    <a:pt x="15884" y="11569"/>
                  </a:cubicBezTo>
                  <a:cubicBezTo>
                    <a:pt x="14336" y="9330"/>
                    <a:pt x="11764" y="7949"/>
                    <a:pt x="9204" y="7223"/>
                  </a:cubicBezTo>
                  <a:cubicBezTo>
                    <a:pt x="9121" y="7211"/>
                    <a:pt x="9061" y="7175"/>
                    <a:pt x="8990" y="7163"/>
                  </a:cubicBezTo>
                  <a:cubicBezTo>
                    <a:pt x="7395" y="6807"/>
                    <a:pt x="5610" y="6441"/>
                    <a:pt x="3862" y="6441"/>
                  </a:cubicBezTo>
                  <a:cubicBezTo>
                    <a:pt x="2921" y="6441"/>
                    <a:pt x="1991" y="6547"/>
                    <a:pt x="1108" y="6818"/>
                  </a:cubicBezTo>
                  <a:cubicBezTo>
                    <a:pt x="894" y="6878"/>
                    <a:pt x="715" y="6973"/>
                    <a:pt x="548" y="7056"/>
                  </a:cubicBezTo>
                  <a:cubicBezTo>
                    <a:pt x="239" y="7235"/>
                    <a:pt x="60" y="7449"/>
                    <a:pt x="13" y="7699"/>
                  </a:cubicBezTo>
                  <a:cubicBezTo>
                    <a:pt x="13" y="7723"/>
                    <a:pt x="13" y="7759"/>
                    <a:pt x="1" y="7782"/>
                  </a:cubicBezTo>
                  <a:cubicBezTo>
                    <a:pt x="1" y="7830"/>
                    <a:pt x="1" y="7878"/>
                    <a:pt x="13" y="7925"/>
                  </a:cubicBezTo>
                  <a:cubicBezTo>
                    <a:pt x="13" y="7937"/>
                    <a:pt x="13" y="7949"/>
                    <a:pt x="36" y="7961"/>
                  </a:cubicBezTo>
                  <a:cubicBezTo>
                    <a:pt x="36" y="7997"/>
                    <a:pt x="48" y="8020"/>
                    <a:pt x="60" y="8056"/>
                  </a:cubicBezTo>
                  <a:cubicBezTo>
                    <a:pt x="60" y="8068"/>
                    <a:pt x="72" y="8080"/>
                    <a:pt x="72" y="8116"/>
                  </a:cubicBezTo>
                  <a:lnTo>
                    <a:pt x="120" y="8199"/>
                  </a:lnTo>
                  <a:cubicBezTo>
                    <a:pt x="132" y="8223"/>
                    <a:pt x="132" y="8247"/>
                    <a:pt x="155" y="8259"/>
                  </a:cubicBezTo>
                  <a:cubicBezTo>
                    <a:pt x="167" y="8294"/>
                    <a:pt x="179" y="8318"/>
                    <a:pt x="215" y="8354"/>
                  </a:cubicBezTo>
                  <a:cubicBezTo>
                    <a:pt x="227" y="8366"/>
                    <a:pt x="239" y="8401"/>
                    <a:pt x="251" y="8413"/>
                  </a:cubicBezTo>
                  <a:cubicBezTo>
                    <a:pt x="275" y="8437"/>
                    <a:pt x="298" y="8473"/>
                    <a:pt x="334" y="8497"/>
                  </a:cubicBezTo>
                  <a:cubicBezTo>
                    <a:pt x="346" y="8521"/>
                    <a:pt x="358" y="8532"/>
                    <a:pt x="370" y="8556"/>
                  </a:cubicBezTo>
                  <a:lnTo>
                    <a:pt x="465" y="8652"/>
                  </a:lnTo>
                  <a:lnTo>
                    <a:pt x="513" y="8699"/>
                  </a:lnTo>
                  <a:cubicBezTo>
                    <a:pt x="536" y="8723"/>
                    <a:pt x="584" y="8771"/>
                    <a:pt x="632" y="8794"/>
                  </a:cubicBezTo>
                  <a:cubicBezTo>
                    <a:pt x="644" y="8818"/>
                    <a:pt x="656" y="8830"/>
                    <a:pt x="667" y="8830"/>
                  </a:cubicBezTo>
                  <a:cubicBezTo>
                    <a:pt x="727" y="8878"/>
                    <a:pt x="787" y="8937"/>
                    <a:pt x="846" y="8973"/>
                  </a:cubicBezTo>
                  <a:cubicBezTo>
                    <a:pt x="906" y="9021"/>
                    <a:pt x="965" y="9068"/>
                    <a:pt x="1048" y="9128"/>
                  </a:cubicBezTo>
                  <a:cubicBezTo>
                    <a:pt x="1060" y="9140"/>
                    <a:pt x="1084" y="9152"/>
                    <a:pt x="1108" y="9175"/>
                  </a:cubicBezTo>
                  <a:cubicBezTo>
                    <a:pt x="1144" y="9199"/>
                    <a:pt x="1203" y="9247"/>
                    <a:pt x="1263" y="9271"/>
                  </a:cubicBezTo>
                  <a:cubicBezTo>
                    <a:pt x="1298" y="9294"/>
                    <a:pt x="1310" y="9306"/>
                    <a:pt x="1346" y="9318"/>
                  </a:cubicBezTo>
                  <a:cubicBezTo>
                    <a:pt x="1382" y="9354"/>
                    <a:pt x="1441" y="9378"/>
                    <a:pt x="1501" y="9425"/>
                  </a:cubicBezTo>
                  <a:lnTo>
                    <a:pt x="1596" y="9473"/>
                  </a:lnTo>
                  <a:cubicBezTo>
                    <a:pt x="1656" y="9497"/>
                    <a:pt x="1703" y="9533"/>
                    <a:pt x="1763" y="9556"/>
                  </a:cubicBezTo>
                  <a:lnTo>
                    <a:pt x="1846" y="9604"/>
                  </a:lnTo>
                  <a:cubicBezTo>
                    <a:pt x="1906" y="9628"/>
                    <a:pt x="1965" y="9664"/>
                    <a:pt x="2025" y="9711"/>
                  </a:cubicBezTo>
                  <a:lnTo>
                    <a:pt x="2120" y="9747"/>
                  </a:lnTo>
                  <a:cubicBezTo>
                    <a:pt x="2191" y="9783"/>
                    <a:pt x="2251" y="9830"/>
                    <a:pt x="2322" y="9854"/>
                  </a:cubicBezTo>
                  <a:cubicBezTo>
                    <a:pt x="2358" y="9866"/>
                    <a:pt x="2370" y="9890"/>
                    <a:pt x="2394" y="9902"/>
                  </a:cubicBezTo>
                  <a:lnTo>
                    <a:pt x="2668" y="10033"/>
                  </a:lnTo>
                  <a:cubicBezTo>
                    <a:pt x="2680" y="10033"/>
                    <a:pt x="2680" y="10045"/>
                    <a:pt x="2692" y="10045"/>
                  </a:cubicBezTo>
                  <a:cubicBezTo>
                    <a:pt x="2799" y="10092"/>
                    <a:pt x="2906" y="10152"/>
                    <a:pt x="3025" y="10199"/>
                  </a:cubicBezTo>
                  <a:cubicBezTo>
                    <a:pt x="4394" y="10818"/>
                    <a:pt x="6109" y="11414"/>
                    <a:pt x="7835" y="11866"/>
                  </a:cubicBezTo>
                  <a:cubicBezTo>
                    <a:pt x="9170" y="12215"/>
                    <a:pt x="10635" y="12427"/>
                    <a:pt x="12092" y="12427"/>
                  </a:cubicBezTo>
                  <a:cubicBezTo>
                    <a:pt x="13325" y="12427"/>
                    <a:pt x="14553" y="12275"/>
                    <a:pt x="15693" y="11926"/>
                  </a:cubicBezTo>
                  <a:cubicBezTo>
                    <a:pt x="16467" y="12211"/>
                    <a:pt x="17253" y="12509"/>
                    <a:pt x="18027" y="12807"/>
                  </a:cubicBezTo>
                  <a:cubicBezTo>
                    <a:pt x="16550" y="12926"/>
                    <a:pt x="14336" y="13533"/>
                    <a:pt x="12633" y="14867"/>
                  </a:cubicBezTo>
                  <a:cubicBezTo>
                    <a:pt x="10752" y="16379"/>
                    <a:pt x="8335" y="19486"/>
                    <a:pt x="9264" y="21141"/>
                  </a:cubicBezTo>
                  <a:cubicBezTo>
                    <a:pt x="9276" y="21153"/>
                    <a:pt x="9299" y="21177"/>
                    <a:pt x="9335" y="21201"/>
                  </a:cubicBezTo>
                  <a:cubicBezTo>
                    <a:pt x="9660" y="21398"/>
                    <a:pt x="10042" y="21483"/>
                    <a:pt x="10461" y="21483"/>
                  </a:cubicBezTo>
                  <a:cubicBezTo>
                    <a:pt x="12347" y="21483"/>
                    <a:pt x="14969" y="19757"/>
                    <a:pt x="16372" y="18724"/>
                  </a:cubicBezTo>
                  <a:cubicBezTo>
                    <a:pt x="18670" y="17034"/>
                    <a:pt x="19646" y="14486"/>
                    <a:pt x="19753" y="13474"/>
                  </a:cubicBezTo>
                  <a:cubicBezTo>
                    <a:pt x="20777" y="13890"/>
                    <a:pt x="21789" y="14319"/>
                    <a:pt x="22801" y="14771"/>
                  </a:cubicBezTo>
                  <a:cubicBezTo>
                    <a:pt x="24409" y="15462"/>
                    <a:pt x="25194" y="15819"/>
                    <a:pt x="26778" y="16593"/>
                  </a:cubicBezTo>
                  <a:cubicBezTo>
                    <a:pt x="26706" y="16593"/>
                    <a:pt x="26635" y="16604"/>
                    <a:pt x="26571" y="16604"/>
                  </a:cubicBezTo>
                  <a:cubicBezTo>
                    <a:pt x="26538" y="16604"/>
                    <a:pt x="26508" y="16601"/>
                    <a:pt x="26480" y="16593"/>
                  </a:cubicBezTo>
                  <a:cubicBezTo>
                    <a:pt x="26075" y="16617"/>
                    <a:pt x="25647" y="16641"/>
                    <a:pt x="25182" y="16724"/>
                  </a:cubicBezTo>
                  <a:cubicBezTo>
                    <a:pt x="24718" y="16819"/>
                    <a:pt x="24242" y="16938"/>
                    <a:pt x="23754" y="17105"/>
                  </a:cubicBezTo>
                  <a:cubicBezTo>
                    <a:pt x="23289" y="17272"/>
                    <a:pt x="22813" y="17450"/>
                    <a:pt x="22361" y="17653"/>
                  </a:cubicBezTo>
                  <a:cubicBezTo>
                    <a:pt x="21420" y="18081"/>
                    <a:pt x="20491" y="18641"/>
                    <a:pt x="19658" y="19284"/>
                  </a:cubicBezTo>
                  <a:cubicBezTo>
                    <a:pt x="19229" y="19629"/>
                    <a:pt x="18801" y="19974"/>
                    <a:pt x="18408" y="20332"/>
                  </a:cubicBezTo>
                  <a:cubicBezTo>
                    <a:pt x="18039" y="20653"/>
                    <a:pt x="17670" y="20998"/>
                    <a:pt x="17312" y="21320"/>
                  </a:cubicBezTo>
                  <a:cubicBezTo>
                    <a:pt x="16598" y="21963"/>
                    <a:pt x="15931" y="22606"/>
                    <a:pt x="15372" y="23225"/>
                  </a:cubicBezTo>
                  <a:cubicBezTo>
                    <a:pt x="14955" y="23737"/>
                    <a:pt x="14467" y="24249"/>
                    <a:pt x="14169" y="24689"/>
                  </a:cubicBezTo>
                  <a:cubicBezTo>
                    <a:pt x="13871" y="25142"/>
                    <a:pt x="13741" y="25535"/>
                    <a:pt x="13883" y="25856"/>
                  </a:cubicBezTo>
                  <a:lnTo>
                    <a:pt x="13931" y="25939"/>
                  </a:lnTo>
                  <a:cubicBezTo>
                    <a:pt x="14110" y="26225"/>
                    <a:pt x="14514" y="26392"/>
                    <a:pt x="15110" y="26451"/>
                  </a:cubicBezTo>
                  <a:cubicBezTo>
                    <a:pt x="15244" y="26462"/>
                    <a:pt x="15387" y="26468"/>
                    <a:pt x="15540" y="26468"/>
                  </a:cubicBezTo>
                  <a:cubicBezTo>
                    <a:pt x="15727" y="26468"/>
                    <a:pt x="15929" y="26459"/>
                    <a:pt x="16146" y="26439"/>
                  </a:cubicBezTo>
                  <a:cubicBezTo>
                    <a:pt x="16348" y="26404"/>
                    <a:pt x="16562" y="26380"/>
                    <a:pt x="16789" y="26332"/>
                  </a:cubicBezTo>
                  <a:cubicBezTo>
                    <a:pt x="16908" y="26297"/>
                    <a:pt x="17015" y="26273"/>
                    <a:pt x="17134" y="26237"/>
                  </a:cubicBezTo>
                  <a:cubicBezTo>
                    <a:pt x="17253" y="26213"/>
                    <a:pt x="17360" y="26166"/>
                    <a:pt x="17479" y="26142"/>
                  </a:cubicBezTo>
                  <a:cubicBezTo>
                    <a:pt x="18324" y="25880"/>
                    <a:pt x="19289" y="25523"/>
                    <a:pt x="20289" y="25023"/>
                  </a:cubicBezTo>
                  <a:cubicBezTo>
                    <a:pt x="20777" y="24761"/>
                    <a:pt x="21301" y="24487"/>
                    <a:pt x="21789" y="24189"/>
                  </a:cubicBezTo>
                  <a:cubicBezTo>
                    <a:pt x="22265" y="23891"/>
                    <a:pt x="22730" y="23570"/>
                    <a:pt x="23194" y="23260"/>
                  </a:cubicBezTo>
                  <a:cubicBezTo>
                    <a:pt x="24111" y="22606"/>
                    <a:pt x="24909" y="21891"/>
                    <a:pt x="25563" y="21189"/>
                  </a:cubicBezTo>
                  <a:cubicBezTo>
                    <a:pt x="25885" y="20855"/>
                    <a:pt x="26194" y="20498"/>
                    <a:pt x="26456" y="20165"/>
                  </a:cubicBezTo>
                  <a:cubicBezTo>
                    <a:pt x="26706" y="19843"/>
                    <a:pt x="26933" y="19546"/>
                    <a:pt x="27147" y="19260"/>
                  </a:cubicBezTo>
                  <a:cubicBezTo>
                    <a:pt x="27373" y="18974"/>
                    <a:pt x="27564" y="18712"/>
                    <a:pt x="27742" y="18486"/>
                  </a:cubicBezTo>
                  <a:cubicBezTo>
                    <a:pt x="27861" y="18260"/>
                    <a:pt x="27980" y="18093"/>
                    <a:pt x="28135" y="17950"/>
                  </a:cubicBezTo>
                  <a:cubicBezTo>
                    <a:pt x="28278" y="17796"/>
                    <a:pt x="28445" y="17700"/>
                    <a:pt x="28528" y="17593"/>
                  </a:cubicBezTo>
                  <a:cubicBezTo>
                    <a:pt x="28564" y="17569"/>
                    <a:pt x="28588" y="17534"/>
                    <a:pt x="28611" y="17498"/>
                  </a:cubicBezTo>
                  <a:cubicBezTo>
                    <a:pt x="29623" y="18010"/>
                    <a:pt x="30124" y="18272"/>
                    <a:pt x="31124" y="18808"/>
                  </a:cubicBezTo>
                  <a:cubicBezTo>
                    <a:pt x="32493" y="19546"/>
                    <a:pt x="33850" y="20296"/>
                    <a:pt x="35207" y="21094"/>
                  </a:cubicBezTo>
                  <a:cubicBezTo>
                    <a:pt x="35481" y="21260"/>
                    <a:pt x="35779" y="21439"/>
                    <a:pt x="36065" y="21594"/>
                  </a:cubicBezTo>
                  <a:cubicBezTo>
                    <a:pt x="33207" y="21784"/>
                    <a:pt x="30278" y="22891"/>
                    <a:pt x="28076" y="24570"/>
                  </a:cubicBezTo>
                  <a:cubicBezTo>
                    <a:pt x="25873" y="26261"/>
                    <a:pt x="21218" y="30273"/>
                    <a:pt x="22063" y="32369"/>
                  </a:cubicBezTo>
                  <a:cubicBezTo>
                    <a:pt x="22063" y="32393"/>
                    <a:pt x="22075" y="32393"/>
                    <a:pt x="22087" y="32404"/>
                  </a:cubicBezTo>
                  <a:cubicBezTo>
                    <a:pt x="22087" y="32416"/>
                    <a:pt x="22087" y="32440"/>
                    <a:pt x="22111" y="32464"/>
                  </a:cubicBezTo>
                  <a:cubicBezTo>
                    <a:pt x="22134" y="32500"/>
                    <a:pt x="22182" y="32524"/>
                    <a:pt x="22253" y="32524"/>
                  </a:cubicBezTo>
                  <a:cubicBezTo>
                    <a:pt x="22439" y="32542"/>
                    <a:pt x="22626" y="32550"/>
                    <a:pt x="22815" y="32550"/>
                  </a:cubicBezTo>
                  <a:cubicBezTo>
                    <a:pt x="25860" y="32550"/>
                    <a:pt x="29190" y="30283"/>
                    <a:pt x="31421" y="28714"/>
                  </a:cubicBezTo>
                  <a:cubicBezTo>
                    <a:pt x="33731" y="27082"/>
                    <a:pt x="36065" y="25082"/>
                    <a:pt x="37267" y="22308"/>
                  </a:cubicBezTo>
                  <a:cubicBezTo>
                    <a:pt x="39256" y="23510"/>
                    <a:pt x="41220" y="24796"/>
                    <a:pt x="43149" y="26106"/>
                  </a:cubicBezTo>
                  <a:cubicBezTo>
                    <a:pt x="41303" y="24606"/>
                    <a:pt x="39387" y="23201"/>
                    <a:pt x="37410" y="21891"/>
                  </a:cubicBezTo>
                  <a:cubicBezTo>
                    <a:pt x="38029" y="21629"/>
                    <a:pt x="38255" y="20355"/>
                    <a:pt x="38732" y="18808"/>
                  </a:cubicBezTo>
                  <a:cubicBezTo>
                    <a:pt x="38803" y="18593"/>
                    <a:pt x="38863" y="18331"/>
                    <a:pt x="38934" y="18069"/>
                  </a:cubicBezTo>
                  <a:cubicBezTo>
                    <a:pt x="38958" y="17998"/>
                    <a:pt x="38982" y="17903"/>
                    <a:pt x="38994" y="17831"/>
                  </a:cubicBezTo>
                  <a:cubicBezTo>
                    <a:pt x="39017" y="17796"/>
                    <a:pt x="39017" y="17760"/>
                    <a:pt x="39029" y="17724"/>
                  </a:cubicBezTo>
                  <a:cubicBezTo>
                    <a:pt x="39053" y="17605"/>
                    <a:pt x="39089" y="17486"/>
                    <a:pt x="39101" y="17355"/>
                  </a:cubicBezTo>
                  <a:cubicBezTo>
                    <a:pt x="39160" y="17057"/>
                    <a:pt x="39208" y="16724"/>
                    <a:pt x="39220" y="16355"/>
                  </a:cubicBezTo>
                  <a:cubicBezTo>
                    <a:pt x="39232" y="16057"/>
                    <a:pt x="39256" y="15748"/>
                    <a:pt x="39268" y="15438"/>
                  </a:cubicBezTo>
                  <a:cubicBezTo>
                    <a:pt x="39279" y="15152"/>
                    <a:pt x="39279" y="14855"/>
                    <a:pt x="39291" y="14569"/>
                  </a:cubicBezTo>
                  <a:cubicBezTo>
                    <a:pt x="39291" y="14438"/>
                    <a:pt x="39315" y="14307"/>
                    <a:pt x="39315" y="14164"/>
                  </a:cubicBezTo>
                  <a:lnTo>
                    <a:pt x="39315" y="14069"/>
                  </a:lnTo>
                  <a:lnTo>
                    <a:pt x="39315" y="13926"/>
                  </a:lnTo>
                  <a:lnTo>
                    <a:pt x="39315" y="13664"/>
                  </a:lnTo>
                  <a:cubicBezTo>
                    <a:pt x="39315" y="13485"/>
                    <a:pt x="39315" y="13295"/>
                    <a:pt x="39291" y="13116"/>
                  </a:cubicBezTo>
                  <a:cubicBezTo>
                    <a:pt x="39279" y="12557"/>
                    <a:pt x="39220" y="12009"/>
                    <a:pt x="39137" y="11461"/>
                  </a:cubicBezTo>
                  <a:cubicBezTo>
                    <a:pt x="39077" y="11092"/>
                    <a:pt x="38994" y="10711"/>
                    <a:pt x="38922" y="10378"/>
                  </a:cubicBezTo>
                  <a:cubicBezTo>
                    <a:pt x="38756" y="9664"/>
                    <a:pt x="38541" y="8985"/>
                    <a:pt x="38303" y="8354"/>
                  </a:cubicBezTo>
                  <a:cubicBezTo>
                    <a:pt x="38184" y="8032"/>
                    <a:pt x="38041" y="7723"/>
                    <a:pt x="37922" y="7425"/>
                  </a:cubicBezTo>
                  <a:cubicBezTo>
                    <a:pt x="37863" y="7282"/>
                    <a:pt x="37791" y="7128"/>
                    <a:pt x="37732" y="6985"/>
                  </a:cubicBezTo>
                  <a:cubicBezTo>
                    <a:pt x="37672" y="6830"/>
                    <a:pt x="37601" y="6699"/>
                    <a:pt x="37541" y="6544"/>
                  </a:cubicBezTo>
                  <a:cubicBezTo>
                    <a:pt x="37470" y="6401"/>
                    <a:pt x="37410" y="6246"/>
                    <a:pt x="37327" y="6116"/>
                  </a:cubicBezTo>
                  <a:lnTo>
                    <a:pt x="37112" y="5675"/>
                  </a:lnTo>
                  <a:cubicBezTo>
                    <a:pt x="36815" y="5092"/>
                    <a:pt x="36493" y="4568"/>
                    <a:pt x="36196" y="4103"/>
                  </a:cubicBezTo>
                  <a:cubicBezTo>
                    <a:pt x="35588" y="3187"/>
                    <a:pt x="35029" y="2460"/>
                    <a:pt x="34588" y="1936"/>
                  </a:cubicBezTo>
                  <a:cubicBezTo>
                    <a:pt x="34434" y="1746"/>
                    <a:pt x="34279" y="1579"/>
                    <a:pt x="34160" y="1460"/>
                  </a:cubicBezTo>
                  <a:cubicBezTo>
                    <a:pt x="34088" y="1365"/>
                    <a:pt x="34017" y="1305"/>
                    <a:pt x="33945" y="1246"/>
                  </a:cubicBezTo>
                  <a:cubicBezTo>
                    <a:pt x="33934" y="1234"/>
                    <a:pt x="33934" y="1234"/>
                    <a:pt x="33922" y="1234"/>
                  </a:cubicBezTo>
                  <a:cubicBezTo>
                    <a:pt x="33771" y="1116"/>
                    <a:pt x="33689" y="1066"/>
                    <a:pt x="33622" y="1066"/>
                  </a:cubicBezTo>
                  <a:cubicBezTo>
                    <a:pt x="33614" y="1066"/>
                    <a:pt x="33607" y="1066"/>
                    <a:pt x="33600" y="1067"/>
                  </a:cubicBezTo>
                  <a:cubicBezTo>
                    <a:pt x="33576" y="1067"/>
                    <a:pt x="33564" y="1091"/>
                    <a:pt x="33553" y="1103"/>
                  </a:cubicBezTo>
                  <a:lnTo>
                    <a:pt x="33505" y="1103"/>
                  </a:lnTo>
                  <a:cubicBezTo>
                    <a:pt x="33326" y="1103"/>
                    <a:pt x="33124" y="1389"/>
                    <a:pt x="32933" y="1913"/>
                  </a:cubicBezTo>
                  <a:cubicBezTo>
                    <a:pt x="32850" y="2175"/>
                    <a:pt x="32779" y="2508"/>
                    <a:pt x="32719" y="2877"/>
                  </a:cubicBezTo>
                  <a:cubicBezTo>
                    <a:pt x="32660" y="3246"/>
                    <a:pt x="32612" y="3675"/>
                    <a:pt x="32600" y="4139"/>
                  </a:cubicBezTo>
                  <a:cubicBezTo>
                    <a:pt x="32576" y="4365"/>
                    <a:pt x="32576" y="4603"/>
                    <a:pt x="32564" y="4842"/>
                  </a:cubicBezTo>
                  <a:cubicBezTo>
                    <a:pt x="32552" y="5080"/>
                    <a:pt x="32552" y="5330"/>
                    <a:pt x="32552" y="5580"/>
                  </a:cubicBezTo>
                  <a:cubicBezTo>
                    <a:pt x="32552" y="5699"/>
                    <a:pt x="32552" y="5830"/>
                    <a:pt x="32540" y="5949"/>
                  </a:cubicBezTo>
                  <a:lnTo>
                    <a:pt x="32540" y="6223"/>
                  </a:lnTo>
                  <a:lnTo>
                    <a:pt x="32540" y="6389"/>
                  </a:lnTo>
                  <a:cubicBezTo>
                    <a:pt x="32540" y="6592"/>
                    <a:pt x="32552" y="6806"/>
                    <a:pt x="32564" y="7008"/>
                  </a:cubicBezTo>
                  <a:cubicBezTo>
                    <a:pt x="32564" y="7104"/>
                    <a:pt x="32564" y="7187"/>
                    <a:pt x="32576" y="7282"/>
                  </a:cubicBezTo>
                  <a:cubicBezTo>
                    <a:pt x="32612" y="7580"/>
                    <a:pt x="32636" y="7890"/>
                    <a:pt x="32671" y="8187"/>
                  </a:cubicBezTo>
                  <a:cubicBezTo>
                    <a:pt x="32695" y="8497"/>
                    <a:pt x="32743" y="8794"/>
                    <a:pt x="32791" y="9104"/>
                  </a:cubicBezTo>
                  <a:cubicBezTo>
                    <a:pt x="32874" y="9735"/>
                    <a:pt x="32981" y="10342"/>
                    <a:pt x="33100" y="10949"/>
                  </a:cubicBezTo>
                  <a:cubicBezTo>
                    <a:pt x="33160" y="11271"/>
                    <a:pt x="33219" y="11592"/>
                    <a:pt x="33267" y="11890"/>
                  </a:cubicBezTo>
                  <a:cubicBezTo>
                    <a:pt x="33326" y="12188"/>
                    <a:pt x="33374" y="12497"/>
                    <a:pt x="33410" y="12783"/>
                  </a:cubicBezTo>
                  <a:cubicBezTo>
                    <a:pt x="33433" y="12878"/>
                    <a:pt x="33433" y="12926"/>
                    <a:pt x="33445" y="13009"/>
                  </a:cubicBezTo>
                  <a:cubicBezTo>
                    <a:pt x="33457" y="13116"/>
                    <a:pt x="33457" y="13152"/>
                    <a:pt x="33469" y="13259"/>
                  </a:cubicBezTo>
                  <a:cubicBezTo>
                    <a:pt x="33505" y="13450"/>
                    <a:pt x="33529" y="13652"/>
                    <a:pt x="33564" y="13831"/>
                  </a:cubicBezTo>
                  <a:cubicBezTo>
                    <a:pt x="33624" y="14200"/>
                    <a:pt x="33695" y="14545"/>
                    <a:pt x="33767" y="14867"/>
                  </a:cubicBezTo>
                  <a:cubicBezTo>
                    <a:pt x="33803" y="15033"/>
                    <a:pt x="33850" y="15176"/>
                    <a:pt x="33874" y="15343"/>
                  </a:cubicBezTo>
                  <a:cubicBezTo>
                    <a:pt x="33886" y="15438"/>
                    <a:pt x="33910" y="15474"/>
                    <a:pt x="33934" y="15569"/>
                  </a:cubicBezTo>
                  <a:cubicBezTo>
                    <a:pt x="33945" y="15617"/>
                    <a:pt x="33945" y="15629"/>
                    <a:pt x="33969" y="15676"/>
                  </a:cubicBezTo>
                  <a:cubicBezTo>
                    <a:pt x="33981" y="15700"/>
                    <a:pt x="33981" y="15736"/>
                    <a:pt x="33993" y="15760"/>
                  </a:cubicBezTo>
                  <a:cubicBezTo>
                    <a:pt x="34053" y="15998"/>
                    <a:pt x="34112" y="16272"/>
                    <a:pt x="34172" y="16533"/>
                  </a:cubicBezTo>
                  <a:cubicBezTo>
                    <a:pt x="34279" y="17081"/>
                    <a:pt x="34386" y="17676"/>
                    <a:pt x="34541" y="18272"/>
                  </a:cubicBezTo>
                  <a:cubicBezTo>
                    <a:pt x="34815" y="19320"/>
                    <a:pt x="35219" y="20177"/>
                    <a:pt x="35648" y="20808"/>
                  </a:cubicBezTo>
                  <a:cubicBezTo>
                    <a:pt x="35553" y="20748"/>
                    <a:pt x="35458" y="20689"/>
                    <a:pt x="35362" y="20629"/>
                  </a:cubicBezTo>
                  <a:cubicBezTo>
                    <a:pt x="34041" y="19796"/>
                    <a:pt x="32683" y="19010"/>
                    <a:pt x="31314" y="18248"/>
                  </a:cubicBezTo>
                  <a:cubicBezTo>
                    <a:pt x="30302" y="17700"/>
                    <a:pt x="29802" y="17415"/>
                    <a:pt x="28766" y="16891"/>
                  </a:cubicBezTo>
                  <a:cubicBezTo>
                    <a:pt x="30659" y="14378"/>
                    <a:pt x="28873" y="10116"/>
                    <a:pt x="27992" y="7723"/>
                  </a:cubicBezTo>
                  <a:cubicBezTo>
                    <a:pt x="27778" y="7104"/>
                    <a:pt x="27433" y="6473"/>
                    <a:pt x="27087" y="5889"/>
                  </a:cubicBezTo>
                  <a:cubicBezTo>
                    <a:pt x="25778" y="3675"/>
                    <a:pt x="23992" y="1901"/>
                    <a:pt x="22754" y="936"/>
                  </a:cubicBezTo>
                  <a:lnTo>
                    <a:pt x="22742" y="924"/>
                  </a:lnTo>
                  <a:cubicBezTo>
                    <a:pt x="22682" y="877"/>
                    <a:pt x="22634" y="853"/>
                    <a:pt x="22599" y="805"/>
                  </a:cubicBezTo>
                  <a:cubicBezTo>
                    <a:pt x="22575" y="793"/>
                    <a:pt x="22563" y="793"/>
                    <a:pt x="22551" y="770"/>
                  </a:cubicBezTo>
                  <a:cubicBezTo>
                    <a:pt x="22504" y="746"/>
                    <a:pt x="22456" y="698"/>
                    <a:pt x="22420" y="674"/>
                  </a:cubicBezTo>
                  <a:cubicBezTo>
                    <a:pt x="22396" y="651"/>
                    <a:pt x="22384" y="639"/>
                    <a:pt x="22373" y="639"/>
                  </a:cubicBezTo>
                  <a:cubicBezTo>
                    <a:pt x="22325" y="615"/>
                    <a:pt x="22301" y="579"/>
                    <a:pt x="22253" y="555"/>
                  </a:cubicBezTo>
                  <a:cubicBezTo>
                    <a:pt x="22242" y="543"/>
                    <a:pt x="22218" y="520"/>
                    <a:pt x="22194" y="520"/>
                  </a:cubicBezTo>
                  <a:cubicBezTo>
                    <a:pt x="22158" y="496"/>
                    <a:pt x="22123" y="472"/>
                    <a:pt x="22087" y="448"/>
                  </a:cubicBezTo>
                  <a:cubicBezTo>
                    <a:pt x="22075" y="436"/>
                    <a:pt x="22063" y="436"/>
                    <a:pt x="22039" y="424"/>
                  </a:cubicBezTo>
                  <a:cubicBezTo>
                    <a:pt x="21980" y="389"/>
                    <a:pt x="21944" y="341"/>
                    <a:pt x="21896" y="317"/>
                  </a:cubicBezTo>
                  <a:cubicBezTo>
                    <a:pt x="21861" y="305"/>
                    <a:pt x="21849" y="281"/>
                    <a:pt x="21825" y="270"/>
                  </a:cubicBezTo>
                  <a:cubicBezTo>
                    <a:pt x="21801" y="258"/>
                    <a:pt x="21777" y="258"/>
                    <a:pt x="21765" y="246"/>
                  </a:cubicBezTo>
                  <a:cubicBezTo>
                    <a:pt x="21730" y="222"/>
                    <a:pt x="21718" y="210"/>
                    <a:pt x="21682" y="198"/>
                  </a:cubicBezTo>
                  <a:cubicBezTo>
                    <a:pt x="21670" y="186"/>
                    <a:pt x="21658" y="186"/>
                    <a:pt x="21646" y="162"/>
                  </a:cubicBezTo>
                  <a:cubicBezTo>
                    <a:pt x="21622" y="150"/>
                    <a:pt x="21599" y="150"/>
                    <a:pt x="21587" y="139"/>
                  </a:cubicBezTo>
                  <a:cubicBezTo>
                    <a:pt x="21563" y="139"/>
                    <a:pt x="21551" y="127"/>
                    <a:pt x="21539" y="127"/>
                  </a:cubicBezTo>
                  <a:cubicBezTo>
                    <a:pt x="21527" y="103"/>
                    <a:pt x="21503" y="103"/>
                    <a:pt x="21491" y="103"/>
                  </a:cubicBezTo>
                  <a:cubicBezTo>
                    <a:pt x="21480" y="103"/>
                    <a:pt x="21480" y="103"/>
                    <a:pt x="21468" y="91"/>
                  </a:cubicBezTo>
                  <a:cubicBezTo>
                    <a:pt x="21444" y="91"/>
                    <a:pt x="21432" y="79"/>
                    <a:pt x="21420" y="79"/>
                  </a:cubicBezTo>
                  <a:lnTo>
                    <a:pt x="21361" y="79"/>
                  </a:lnTo>
                  <a:cubicBezTo>
                    <a:pt x="21349" y="79"/>
                    <a:pt x="21313" y="91"/>
                    <a:pt x="21301" y="91"/>
                  </a:cubicBezTo>
                  <a:cubicBezTo>
                    <a:pt x="21224" y="39"/>
                    <a:pt x="21159" y="0"/>
                    <a:pt x="21097"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652506" y="288076"/>
              <a:ext cx="545658" cy="722572"/>
            </a:xfrm>
            <a:custGeom>
              <a:avLst/>
              <a:gdLst/>
              <a:ahLst/>
              <a:cxnLst/>
              <a:rect l="l" t="t" r="r" b="b"/>
              <a:pathLst>
                <a:path w="18876" h="24996" extrusionOk="0">
                  <a:moveTo>
                    <a:pt x="512" y="0"/>
                  </a:moveTo>
                  <a:lnTo>
                    <a:pt x="512" y="0"/>
                  </a:lnTo>
                  <a:cubicBezTo>
                    <a:pt x="512" y="0"/>
                    <a:pt x="0" y="1263"/>
                    <a:pt x="2322" y="9477"/>
                  </a:cubicBezTo>
                  <a:cubicBezTo>
                    <a:pt x="4715" y="17550"/>
                    <a:pt x="12609" y="22729"/>
                    <a:pt x="16324" y="24777"/>
                  </a:cubicBezTo>
                  <a:cubicBezTo>
                    <a:pt x="16593" y="24927"/>
                    <a:pt x="16876" y="24995"/>
                    <a:pt x="17151" y="24995"/>
                  </a:cubicBezTo>
                  <a:cubicBezTo>
                    <a:pt x="18056" y="24995"/>
                    <a:pt x="18875" y="24257"/>
                    <a:pt x="18848" y="23253"/>
                  </a:cubicBezTo>
                  <a:cubicBezTo>
                    <a:pt x="18681" y="18502"/>
                    <a:pt x="14216" y="10430"/>
                    <a:pt x="10156" y="6549"/>
                  </a:cubicBezTo>
                  <a:cubicBezTo>
                    <a:pt x="5191" y="1846"/>
                    <a:pt x="513" y="0"/>
                    <a:pt x="512"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667307" y="288076"/>
              <a:ext cx="503193" cy="717282"/>
            </a:xfrm>
            <a:custGeom>
              <a:avLst/>
              <a:gdLst/>
              <a:ahLst/>
              <a:cxnLst/>
              <a:rect l="l" t="t" r="r" b="b"/>
              <a:pathLst>
                <a:path w="17407" h="24813" extrusionOk="0">
                  <a:moveTo>
                    <a:pt x="0" y="0"/>
                  </a:moveTo>
                  <a:cubicBezTo>
                    <a:pt x="0" y="1"/>
                    <a:pt x="250" y="405"/>
                    <a:pt x="726" y="1084"/>
                  </a:cubicBezTo>
                  <a:cubicBezTo>
                    <a:pt x="1191" y="1774"/>
                    <a:pt x="1846" y="2750"/>
                    <a:pt x="2643" y="3929"/>
                  </a:cubicBezTo>
                  <a:cubicBezTo>
                    <a:pt x="3048" y="4513"/>
                    <a:pt x="3477" y="5156"/>
                    <a:pt x="3941" y="5822"/>
                  </a:cubicBezTo>
                  <a:cubicBezTo>
                    <a:pt x="4405" y="6501"/>
                    <a:pt x="4894" y="7203"/>
                    <a:pt x="5394" y="7930"/>
                  </a:cubicBezTo>
                  <a:cubicBezTo>
                    <a:pt x="6429" y="9394"/>
                    <a:pt x="7501" y="10954"/>
                    <a:pt x="8584" y="12502"/>
                  </a:cubicBezTo>
                  <a:cubicBezTo>
                    <a:pt x="9680" y="14049"/>
                    <a:pt x="10775" y="15597"/>
                    <a:pt x="11799" y="17038"/>
                  </a:cubicBezTo>
                  <a:cubicBezTo>
                    <a:pt x="12823" y="18490"/>
                    <a:pt x="13811" y="19824"/>
                    <a:pt x="14621" y="20991"/>
                  </a:cubicBezTo>
                  <a:cubicBezTo>
                    <a:pt x="15442" y="22146"/>
                    <a:pt x="16145" y="23098"/>
                    <a:pt x="16633" y="23765"/>
                  </a:cubicBezTo>
                  <a:cubicBezTo>
                    <a:pt x="17121" y="24420"/>
                    <a:pt x="17407" y="24813"/>
                    <a:pt x="17407" y="24813"/>
                  </a:cubicBezTo>
                  <a:cubicBezTo>
                    <a:pt x="17407" y="24813"/>
                    <a:pt x="17133" y="24408"/>
                    <a:pt x="16681" y="23729"/>
                  </a:cubicBezTo>
                  <a:cubicBezTo>
                    <a:pt x="16216" y="23039"/>
                    <a:pt x="15562" y="22062"/>
                    <a:pt x="14752" y="20884"/>
                  </a:cubicBezTo>
                  <a:cubicBezTo>
                    <a:pt x="13954" y="19705"/>
                    <a:pt x="13014" y="18336"/>
                    <a:pt x="12002" y="16883"/>
                  </a:cubicBezTo>
                  <a:cubicBezTo>
                    <a:pt x="10978" y="15419"/>
                    <a:pt x="9906" y="13859"/>
                    <a:pt x="8823" y="12311"/>
                  </a:cubicBezTo>
                  <a:cubicBezTo>
                    <a:pt x="7715" y="10763"/>
                    <a:pt x="6632" y="9216"/>
                    <a:pt x="5608" y="7775"/>
                  </a:cubicBezTo>
                  <a:cubicBezTo>
                    <a:pt x="5096" y="7037"/>
                    <a:pt x="4596" y="6346"/>
                    <a:pt x="4120" y="5691"/>
                  </a:cubicBezTo>
                  <a:cubicBezTo>
                    <a:pt x="3643" y="5036"/>
                    <a:pt x="3191" y="4405"/>
                    <a:pt x="2774" y="3822"/>
                  </a:cubicBezTo>
                  <a:cubicBezTo>
                    <a:pt x="1953" y="2667"/>
                    <a:pt x="1262" y="1715"/>
                    <a:pt x="762" y="1048"/>
                  </a:cubicBezTo>
                  <a:cubicBezTo>
                    <a:pt x="274" y="393"/>
                    <a:pt x="0" y="1"/>
                    <a:pt x="0"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728216" y="524864"/>
              <a:ext cx="113260" cy="17576"/>
            </a:xfrm>
            <a:custGeom>
              <a:avLst/>
              <a:gdLst/>
              <a:ahLst/>
              <a:cxnLst/>
              <a:rect l="l" t="t" r="r" b="b"/>
              <a:pathLst>
                <a:path w="3918" h="608" extrusionOk="0">
                  <a:moveTo>
                    <a:pt x="0" y="1"/>
                  </a:moveTo>
                  <a:cubicBezTo>
                    <a:pt x="0" y="1"/>
                    <a:pt x="60" y="12"/>
                    <a:pt x="167" y="36"/>
                  </a:cubicBezTo>
                  <a:cubicBezTo>
                    <a:pt x="286" y="48"/>
                    <a:pt x="429" y="96"/>
                    <a:pt x="608" y="132"/>
                  </a:cubicBezTo>
                  <a:cubicBezTo>
                    <a:pt x="786" y="155"/>
                    <a:pt x="1013" y="203"/>
                    <a:pt x="1239" y="251"/>
                  </a:cubicBezTo>
                  <a:cubicBezTo>
                    <a:pt x="1465" y="286"/>
                    <a:pt x="1715" y="322"/>
                    <a:pt x="1953" y="370"/>
                  </a:cubicBezTo>
                  <a:cubicBezTo>
                    <a:pt x="2203" y="405"/>
                    <a:pt x="2441" y="441"/>
                    <a:pt x="2679" y="465"/>
                  </a:cubicBezTo>
                  <a:cubicBezTo>
                    <a:pt x="2906" y="501"/>
                    <a:pt x="3132" y="536"/>
                    <a:pt x="3310" y="548"/>
                  </a:cubicBezTo>
                  <a:cubicBezTo>
                    <a:pt x="3477" y="572"/>
                    <a:pt x="3644" y="572"/>
                    <a:pt x="3751" y="584"/>
                  </a:cubicBezTo>
                  <a:cubicBezTo>
                    <a:pt x="3858" y="608"/>
                    <a:pt x="3918" y="608"/>
                    <a:pt x="3918" y="608"/>
                  </a:cubicBezTo>
                  <a:cubicBezTo>
                    <a:pt x="3918" y="608"/>
                    <a:pt x="3858" y="584"/>
                    <a:pt x="3751" y="560"/>
                  </a:cubicBezTo>
                  <a:cubicBezTo>
                    <a:pt x="3632" y="548"/>
                    <a:pt x="3477" y="501"/>
                    <a:pt x="3310" y="465"/>
                  </a:cubicBezTo>
                  <a:cubicBezTo>
                    <a:pt x="3132" y="441"/>
                    <a:pt x="2906" y="393"/>
                    <a:pt x="2679" y="346"/>
                  </a:cubicBezTo>
                  <a:cubicBezTo>
                    <a:pt x="2453" y="310"/>
                    <a:pt x="2203" y="274"/>
                    <a:pt x="1965" y="239"/>
                  </a:cubicBezTo>
                  <a:cubicBezTo>
                    <a:pt x="1715" y="191"/>
                    <a:pt x="1477" y="155"/>
                    <a:pt x="1239" y="132"/>
                  </a:cubicBezTo>
                  <a:cubicBezTo>
                    <a:pt x="1013" y="96"/>
                    <a:pt x="786" y="72"/>
                    <a:pt x="608" y="48"/>
                  </a:cubicBezTo>
                  <a:cubicBezTo>
                    <a:pt x="429" y="24"/>
                    <a:pt x="274" y="24"/>
                    <a:pt x="167" y="12"/>
                  </a:cubicBezTo>
                  <a:cubicBezTo>
                    <a:pt x="60" y="1"/>
                    <a:pt x="1" y="1"/>
                    <a:pt x="0"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819422" y="655992"/>
              <a:ext cx="113260" cy="17605"/>
            </a:xfrm>
            <a:custGeom>
              <a:avLst/>
              <a:gdLst/>
              <a:ahLst/>
              <a:cxnLst/>
              <a:rect l="l" t="t" r="r" b="b"/>
              <a:pathLst>
                <a:path w="3918" h="609" extrusionOk="0">
                  <a:moveTo>
                    <a:pt x="1" y="1"/>
                  </a:moveTo>
                  <a:cubicBezTo>
                    <a:pt x="1" y="1"/>
                    <a:pt x="60" y="13"/>
                    <a:pt x="167" y="48"/>
                  </a:cubicBezTo>
                  <a:cubicBezTo>
                    <a:pt x="286" y="60"/>
                    <a:pt x="429" y="108"/>
                    <a:pt x="608" y="132"/>
                  </a:cubicBezTo>
                  <a:cubicBezTo>
                    <a:pt x="786" y="168"/>
                    <a:pt x="1013" y="203"/>
                    <a:pt x="1239" y="251"/>
                  </a:cubicBezTo>
                  <a:cubicBezTo>
                    <a:pt x="1453" y="299"/>
                    <a:pt x="1715" y="322"/>
                    <a:pt x="1953" y="370"/>
                  </a:cubicBezTo>
                  <a:cubicBezTo>
                    <a:pt x="2203" y="418"/>
                    <a:pt x="2441" y="441"/>
                    <a:pt x="2680" y="477"/>
                  </a:cubicBezTo>
                  <a:cubicBezTo>
                    <a:pt x="2906" y="501"/>
                    <a:pt x="3132" y="537"/>
                    <a:pt x="3299" y="549"/>
                  </a:cubicBezTo>
                  <a:cubicBezTo>
                    <a:pt x="3477" y="584"/>
                    <a:pt x="3644" y="584"/>
                    <a:pt x="3751" y="596"/>
                  </a:cubicBezTo>
                  <a:cubicBezTo>
                    <a:pt x="3858" y="608"/>
                    <a:pt x="3918" y="608"/>
                    <a:pt x="3918" y="608"/>
                  </a:cubicBezTo>
                  <a:cubicBezTo>
                    <a:pt x="3918" y="608"/>
                    <a:pt x="3858" y="596"/>
                    <a:pt x="3751" y="560"/>
                  </a:cubicBezTo>
                  <a:cubicBezTo>
                    <a:pt x="3632" y="549"/>
                    <a:pt x="3477" y="501"/>
                    <a:pt x="3299" y="477"/>
                  </a:cubicBezTo>
                  <a:cubicBezTo>
                    <a:pt x="3132" y="441"/>
                    <a:pt x="2906" y="406"/>
                    <a:pt x="2680" y="358"/>
                  </a:cubicBezTo>
                  <a:cubicBezTo>
                    <a:pt x="2453" y="310"/>
                    <a:pt x="2203" y="287"/>
                    <a:pt x="1965" y="239"/>
                  </a:cubicBezTo>
                  <a:cubicBezTo>
                    <a:pt x="1715" y="191"/>
                    <a:pt x="1477" y="168"/>
                    <a:pt x="1239" y="132"/>
                  </a:cubicBezTo>
                  <a:cubicBezTo>
                    <a:pt x="1013" y="108"/>
                    <a:pt x="786" y="72"/>
                    <a:pt x="608" y="60"/>
                  </a:cubicBezTo>
                  <a:cubicBezTo>
                    <a:pt x="429" y="25"/>
                    <a:pt x="263" y="25"/>
                    <a:pt x="167" y="13"/>
                  </a:cubicBezTo>
                  <a:cubicBezTo>
                    <a:pt x="60" y="1"/>
                    <a:pt x="1" y="1"/>
                    <a:pt x="1"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910628" y="786801"/>
              <a:ext cx="113260" cy="17576"/>
            </a:xfrm>
            <a:custGeom>
              <a:avLst/>
              <a:gdLst/>
              <a:ahLst/>
              <a:cxnLst/>
              <a:rect l="l" t="t" r="r" b="b"/>
              <a:pathLst>
                <a:path w="3918" h="608" extrusionOk="0">
                  <a:moveTo>
                    <a:pt x="1" y="0"/>
                  </a:moveTo>
                  <a:cubicBezTo>
                    <a:pt x="1" y="0"/>
                    <a:pt x="60" y="12"/>
                    <a:pt x="167" y="48"/>
                  </a:cubicBezTo>
                  <a:cubicBezTo>
                    <a:pt x="287" y="60"/>
                    <a:pt x="429" y="107"/>
                    <a:pt x="608" y="131"/>
                  </a:cubicBezTo>
                  <a:cubicBezTo>
                    <a:pt x="787" y="167"/>
                    <a:pt x="1013" y="203"/>
                    <a:pt x="1239" y="250"/>
                  </a:cubicBezTo>
                  <a:cubicBezTo>
                    <a:pt x="1453" y="298"/>
                    <a:pt x="1715" y="322"/>
                    <a:pt x="1953" y="369"/>
                  </a:cubicBezTo>
                  <a:cubicBezTo>
                    <a:pt x="2203" y="417"/>
                    <a:pt x="2442" y="441"/>
                    <a:pt x="2680" y="476"/>
                  </a:cubicBezTo>
                  <a:cubicBezTo>
                    <a:pt x="2906" y="500"/>
                    <a:pt x="3120" y="536"/>
                    <a:pt x="3299" y="548"/>
                  </a:cubicBezTo>
                  <a:cubicBezTo>
                    <a:pt x="3477" y="584"/>
                    <a:pt x="3644" y="584"/>
                    <a:pt x="3751" y="596"/>
                  </a:cubicBezTo>
                  <a:cubicBezTo>
                    <a:pt x="3858" y="607"/>
                    <a:pt x="3918" y="607"/>
                    <a:pt x="3918" y="607"/>
                  </a:cubicBezTo>
                  <a:cubicBezTo>
                    <a:pt x="3918" y="607"/>
                    <a:pt x="3858" y="596"/>
                    <a:pt x="3751" y="560"/>
                  </a:cubicBezTo>
                  <a:cubicBezTo>
                    <a:pt x="3632" y="548"/>
                    <a:pt x="3477" y="500"/>
                    <a:pt x="3299" y="476"/>
                  </a:cubicBezTo>
                  <a:cubicBezTo>
                    <a:pt x="3120" y="441"/>
                    <a:pt x="2906" y="405"/>
                    <a:pt x="2680" y="357"/>
                  </a:cubicBezTo>
                  <a:cubicBezTo>
                    <a:pt x="2453" y="310"/>
                    <a:pt x="2203" y="286"/>
                    <a:pt x="1965" y="238"/>
                  </a:cubicBezTo>
                  <a:cubicBezTo>
                    <a:pt x="1715" y="191"/>
                    <a:pt x="1477" y="167"/>
                    <a:pt x="1239" y="131"/>
                  </a:cubicBezTo>
                  <a:cubicBezTo>
                    <a:pt x="1013" y="107"/>
                    <a:pt x="787" y="72"/>
                    <a:pt x="608" y="60"/>
                  </a:cubicBezTo>
                  <a:cubicBezTo>
                    <a:pt x="429" y="24"/>
                    <a:pt x="263" y="24"/>
                    <a:pt x="167" y="12"/>
                  </a:cubicBezTo>
                  <a:cubicBezTo>
                    <a:pt x="60" y="0"/>
                    <a:pt x="1" y="0"/>
                    <a:pt x="1"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5845584" y="427472"/>
              <a:ext cx="22403" cy="112219"/>
            </a:xfrm>
            <a:custGeom>
              <a:avLst/>
              <a:gdLst/>
              <a:ahLst/>
              <a:cxnLst/>
              <a:rect l="l" t="t" r="r" b="b"/>
              <a:pathLst>
                <a:path w="775" h="3882" extrusionOk="0">
                  <a:moveTo>
                    <a:pt x="774" y="0"/>
                  </a:moveTo>
                  <a:cubicBezTo>
                    <a:pt x="774" y="0"/>
                    <a:pt x="751" y="60"/>
                    <a:pt x="739" y="167"/>
                  </a:cubicBezTo>
                  <a:cubicBezTo>
                    <a:pt x="703" y="274"/>
                    <a:pt x="655" y="417"/>
                    <a:pt x="608" y="595"/>
                  </a:cubicBezTo>
                  <a:cubicBezTo>
                    <a:pt x="572" y="786"/>
                    <a:pt x="512" y="1000"/>
                    <a:pt x="465" y="1226"/>
                  </a:cubicBezTo>
                  <a:cubicBezTo>
                    <a:pt x="417" y="1441"/>
                    <a:pt x="358" y="1703"/>
                    <a:pt x="310" y="1941"/>
                  </a:cubicBezTo>
                  <a:cubicBezTo>
                    <a:pt x="274" y="2179"/>
                    <a:pt x="227" y="2429"/>
                    <a:pt x="179" y="2655"/>
                  </a:cubicBezTo>
                  <a:cubicBezTo>
                    <a:pt x="143" y="2870"/>
                    <a:pt x="108" y="3096"/>
                    <a:pt x="84" y="3274"/>
                  </a:cubicBezTo>
                  <a:cubicBezTo>
                    <a:pt x="48" y="3453"/>
                    <a:pt x="36" y="3620"/>
                    <a:pt x="12" y="3727"/>
                  </a:cubicBezTo>
                  <a:cubicBezTo>
                    <a:pt x="1" y="3822"/>
                    <a:pt x="1" y="3882"/>
                    <a:pt x="1" y="3882"/>
                  </a:cubicBezTo>
                  <a:cubicBezTo>
                    <a:pt x="1" y="3882"/>
                    <a:pt x="24" y="3822"/>
                    <a:pt x="48" y="3727"/>
                  </a:cubicBezTo>
                  <a:cubicBezTo>
                    <a:pt x="84" y="3620"/>
                    <a:pt x="120" y="3465"/>
                    <a:pt x="167" y="3286"/>
                  </a:cubicBezTo>
                  <a:cubicBezTo>
                    <a:pt x="215" y="3096"/>
                    <a:pt x="274" y="2893"/>
                    <a:pt x="322" y="2667"/>
                  </a:cubicBezTo>
                  <a:cubicBezTo>
                    <a:pt x="358" y="2441"/>
                    <a:pt x="417" y="2191"/>
                    <a:pt x="465" y="1953"/>
                  </a:cubicBezTo>
                  <a:cubicBezTo>
                    <a:pt x="512" y="1715"/>
                    <a:pt x="560" y="1465"/>
                    <a:pt x="596" y="1238"/>
                  </a:cubicBezTo>
                  <a:cubicBezTo>
                    <a:pt x="643" y="1012"/>
                    <a:pt x="679" y="786"/>
                    <a:pt x="703" y="607"/>
                  </a:cubicBezTo>
                  <a:cubicBezTo>
                    <a:pt x="739" y="429"/>
                    <a:pt x="751" y="274"/>
                    <a:pt x="763" y="167"/>
                  </a:cubicBezTo>
                  <a:cubicBezTo>
                    <a:pt x="774" y="60"/>
                    <a:pt x="774" y="0"/>
                    <a:pt x="77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936790" y="558253"/>
              <a:ext cx="22403" cy="112219"/>
            </a:xfrm>
            <a:custGeom>
              <a:avLst/>
              <a:gdLst/>
              <a:ahLst/>
              <a:cxnLst/>
              <a:rect l="l" t="t" r="r" b="b"/>
              <a:pathLst>
                <a:path w="775" h="3882" extrusionOk="0">
                  <a:moveTo>
                    <a:pt x="775" y="0"/>
                  </a:moveTo>
                  <a:cubicBezTo>
                    <a:pt x="775" y="1"/>
                    <a:pt x="751" y="60"/>
                    <a:pt x="727" y="167"/>
                  </a:cubicBezTo>
                  <a:cubicBezTo>
                    <a:pt x="703" y="274"/>
                    <a:pt x="656" y="417"/>
                    <a:pt x="608" y="596"/>
                  </a:cubicBezTo>
                  <a:cubicBezTo>
                    <a:pt x="572" y="786"/>
                    <a:pt x="513" y="1001"/>
                    <a:pt x="465" y="1227"/>
                  </a:cubicBezTo>
                  <a:cubicBezTo>
                    <a:pt x="417" y="1441"/>
                    <a:pt x="358" y="1703"/>
                    <a:pt x="310" y="1941"/>
                  </a:cubicBezTo>
                  <a:cubicBezTo>
                    <a:pt x="275" y="2179"/>
                    <a:pt x="227" y="2429"/>
                    <a:pt x="179" y="2656"/>
                  </a:cubicBezTo>
                  <a:cubicBezTo>
                    <a:pt x="132" y="2870"/>
                    <a:pt x="108" y="3096"/>
                    <a:pt x="72" y="3275"/>
                  </a:cubicBezTo>
                  <a:cubicBezTo>
                    <a:pt x="48" y="3453"/>
                    <a:pt x="36" y="3620"/>
                    <a:pt x="13" y="3727"/>
                  </a:cubicBezTo>
                  <a:cubicBezTo>
                    <a:pt x="1" y="3822"/>
                    <a:pt x="1" y="3882"/>
                    <a:pt x="1" y="3882"/>
                  </a:cubicBezTo>
                  <a:cubicBezTo>
                    <a:pt x="1" y="3882"/>
                    <a:pt x="24" y="3822"/>
                    <a:pt x="48" y="3727"/>
                  </a:cubicBezTo>
                  <a:cubicBezTo>
                    <a:pt x="84" y="3620"/>
                    <a:pt x="120" y="3465"/>
                    <a:pt x="167" y="3287"/>
                  </a:cubicBezTo>
                  <a:cubicBezTo>
                    <a:pt x="215" y="3096"/>
                    <a:pt x="275" y="2894"/>
                    <a:pt x="322" y="2667"/>
                  </a:cubicBezTo>
                  <a:cubicBezTo>
                    <a:pt x="358" y="2441"/>
                    <a:pt x="417" y="2191"/>
                    <a:pt x="465" y="1953"/>
                  </a:cubicBezTo>
                  <a:cubicBezTo>
                    <a:pt x="513" y="1715"/>
                    <a:pt x="560" y="1465"/>
                    <a:pt x="596" y="1239"/>
                  </a:cubicBezTo>
                  <a:cubicBezTo>
                    <a:pt x="644" y="1013"/>
                    <a:pt x="679" y="786"/>
                    <a:pt x="703" y="608"/>
                  </a:cubicBezTo>
                  <a:cubicBezTo>
                    <a:pt x="739" y="429"/>
                    <a:pt x="751" y="274"/>
                    <a:pt x="763" y="167"/>
                  </a:cubicBezTo>
                  <a:cubicBezTo>
                    <a:pt x="775" y="60"/>
                    <a:pt x="775" y="1"/>
                    <a:pt x="775"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027995" y="689381"/>
              <a:ext cx="22403" cy="112595"/>
            </a:xfrm>
            <a:custGeom>
              <a:avLst/>
              <a:gdLst/>
              <a:ahLst/>
              <a:cxnLst/>
              <a:rect l="l" t="t" r="r" b="b"/>
              <a:pathLst>
                <a:path w="775" h="3895" extrusionOk="0">
                  <a:moveTo>
                    <a:pt x="775" y="1"/>
                  </a:moveTo>
                  <a:lnTo>
                    <a:pt x="775" y="1"/>
                  </a:lnTo>
                  <a:cubicBezTo>
                    <a:pt x="775" y="1"/>
                    <a:pt x="751" y="60"/>
                    <a:pt x="727" y="167"/>
                  </a:cubicBezTo>
                  <a:cubicBezTo>
                    <a:pt x="703" y="275"/>
                    <a:pt x="656" y="417"/>
                    <a:pt x="608" y="596"/>
                  </a:cubicBezTo>
                  <a:cubicBezTo>
                    <a:pt x="572" y="787"/>
                    <a:pt x="513" y="1001"/>
                    <a:pt x="465" y="1227"/>
                  </a:cubicBezTo>
                  <a:cubicBezTo>
                    <a:pt x="418" y="1441"/>
                    <a:pt x="358" y="1703"/>
                    <a:pt x="310" y="1941"/>
                  </a:cubicBezTo>
                  <a:cubicBezTo>
                    <a:pt x="275" y="2180"/>
                    <a:pt x="227" y="2430"/>
                    <a:pt x="179" y="2656"/>
                  </a:cubicBezTo>
                  <a:cubicBezTo>
                    <a:pt x="132" y="2882"/>
                    <a:pt x="108" y="3096"/>
                    <a:pt x="72" y="3275"/>
                  </a:cubicBezTo>
                  <a:cubicBezTo>
                    <a:pt x="48" y="3454"/>
                    <a:pt x="37" y="3620"/>
                    <a:pt x="13" y="3727"/>
                  </a:cubicBezTo>
                  <a:cubicBezTo>
                    <a:pt x="1" y="3835"/>
                    <a:pt x="1" y="3894"/>
                    <a:pt x="1" y="3894"/>
                  </a:cubicBezTo>
                  <a:cubicBezTo>
                    <a:pt x="1" y="3894"/>
                    <a:pt x="25" y="3835"/>
                    <a:pt x="48" y="3727"/>
                  </a:cubicBezTo>
                  <a:cubicBezTo>
                    <a:pt x="84" y="3620"/>
                    <a:pt x="120" y="3465"/>
                    <a:pt x="168" y="3299"/>
                  </a:cubicBezTo>
                  <a:cubicBezTo>
                    <a:pt x="215" y="3096"/>
                    <a:pt x="275" y="2894"/>
                    <a:pt x="322" y="2668"/>
                  </a:cubicBezTo>
                  <a:cubicBezTo>
                    <a:pt x="358" y="2442"/>
                    <a:pt x="418" y="2192"/>
                    <a:pt x="465" y="1953"/>
                  </a:cubicBezTo>
                  <a:cubicBezTo>
                    <a:pt x="513" y="1715"/>
                    <a:pt x="549" y="1465"/>
                    <a:pt x="596" y="1239"/>
                  </a:cubicBezTo>
                  <a:cubicBezTo>
                    <a:pt x="644" y="1013"/>
                    <a:pt x="679" y="787"/>
                    <a:pt x="703" y="608"/>
                  </a:cubicBezTo>
                  <a:cubicBezTo>
                    <a:pt x="739" y="441"/>
                    <a:pt x="751" y="275"/>
                    <a:pt x="763" y="167"/>
                  </a:cubicBezTo>
                  <a:cubicBezTo>
                    <a:pt x="775" y="60"/>
                    <a:pt x="775" y="1"/>
                    <a:pt x="775"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4210010" y="76728"/>
              <a:ext cx="3411519" cy="4579324"/>
            </a:xfrm>
            <a:custGeom>
              <a:avLst/>
              <a:gdLst/>
              <a:ahLst/>
              <a:cxnLst/>
              <a:rect l="l" t="t" r="r" b="b"/>
              <a:pathLst>
                <a:path w="118015" h="158413" fill="none" extrusionOk="0">
                  <a:moveTo>
                    <a:pt x="1726" y="158413"/>
                  </a:moveTo>
                  <a:cubicBezTo>
                    <a:pt x="0" y="156853"/>
                    <a:pt x="893" y="154020"/>
                    <a:pt x="1905" y="151924"/>
                  </a:cubicBezTo>
                  <a:cubicBezTo>
                    <a:pt x="11740" y="131434"/>
                    <a:pt x="14192" y="127671"/>
                    <a:pt x="59853" y="108312"/>
                  </a:cubicBezTo>
                  <a:cubicBezTo>
                    <a:pt x="73164" y="102668"/>
                    <a:pt x="88428" y="96667"/>
                    <a:pt x="95155" y="82725"/>
                  </a:cubicBezTo>
                  <a:cubicBezTo>
                    <a:pt x="105501" y="61258"/>
                    <a:pt x="80331" y="52674"/>
                    <a:pt x="72354" y="40268"/>
                  </a:cubicBezTo>
                  <a:cubicBezTo>
                    <a:pt x="68771" y="34684"/>
                    <a:pt x="67735" y="26730"/>
                    <a:pt x="72033" y="21682"/>
                  </a:cubicBezTo>
                  <a:cubicBezTo>
                    <a:pt x="80415" y="11847"/>
                    <a:pt x="99203" y="21003"/>
                    <a:pt x="118015" y="1"/>
                  </a:cubicBezTo>
                </a:path>
              </a:pathLst>
            </a:custGeom>
            <a:noFill/>
            <a:ln w="19050" cap="flat" cmpd="sng">
              <a:solidFill>
                <a:srgbClr val="EB6D1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3"/>
          <p:cNvSpPr txBox="1">
            <a:spLocks noGrp="1"/>
          </p:cNvSpPr>
          <p:nvPr>
            <p:ph type="title"/>
          </p:nvPr>
        </p:nvSpPr>
        <p:spPr>
          <a:xfrm>
            <a:off x="720000" y="2531850"/>
            <a:ext cx="35568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08F9E"/>
              </a:buClr>
              <a:buSzPts val="6000"/>
              <a:buNone/>
              <a:defRPr sz="6000">
                <a:solidFill>
                  <a:srgbClr val="208F9E"/>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3"/>
          <p:cNvSpPr txBox="1">
            <a:spLocks noGrp="1"/>
          </p:cNvSpPr>
          <p:nvPr>
            <p:ph type="title" idx="2" hasCustomPrompt="1"/>
          </p:nvPr>
        </p:nvSpPr>
        <p:spPr>
          <a:xfrm>
            <a:off x="477825" y="953725"/>
            <a:ext cx="29337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1A129"/>
              </a:buClr>
              <a:buSzPts val="12000"/>
              <a:buNone/>
              <a:defRPr sz="12000">
                <a:solidFill>
                  <a:srgbClr val="F1A129"/>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p:cSld name="CUSTOM_8_1_1">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720000" y="698075"/>
            <a:ext cx="7704000" cy="70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1A129"/>
              </a:buClr>
              <a:buSzPts val="5200"/>
              <a:buNone/>
              <a:defRPr sz="5200">
                <a:solidFill>
                  <a:srgbClr val="F1A129"/>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7" name="Google Shape;317;p19"/>
          <p:cNvSpPr/>
          <p:nvPr/>
        </p:nvSpPr>
        <p:spPr>
          <a:xfrm flipH="1">
            <a:off x="7438875" y="-181683"/>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txBox="1">
            <a:spLocks noGrp="1"/>
          </p:cNvSpPr>
          <p:nvPr>
            <p:ph type="subTitle" idx="1"/>
          </p:nvPr>
        </p:nvSpPr>
        <p:spPr>
          <a:xfrm>
            <a:off x="904875" y="1905000"/>
            <a:ext cx="1952700" cy="4857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19" name="Google Shape;319;p19"/>
          <p:cNvSpPr txBox="1">
            <a:spLocks noGrp="1"/>
          </p:cNvSpPr>
          <p:nvPr>
            <p:ph type="subTitle" idx="2"/>
          </p:nvPr>
        </p:nvSpPr>
        <p:spPr>
          <a:xfrm>
            <a:off x="904875" y="2190750"/>
            <a:ext cx="1838400" cy="485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0" name="Google Shape;320;p19"/>
          <p:cNvSpPr txBox="1">
            <a:spLocks noGrp="1"/>
          </p:cNvSpPr>
          <p:nvPr>
            <p:ph type="subTitle" idx="3"/>
          </p:nvPr>
        </p:nvSpPr>
        <p:spPr>
          <a:xfrm>
            <a:off x="904875" y="3276600"/>
            <a:ext cx="1952700" cy="485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1" name="Google Shape;321;p19"/>
          <p:cNvSpPr txBox="1">
            <a:spLocks noGrp="1"/>
          </p:cNvSpPr>
          <p:nvPr>
            <p:ph type="subTitle" idx="4"/>
          </p:nvPr>
        </p:nvSpPr>
        <p:spPr>
          <a:xfrm>
            <a:off x="904875" y="3562350"/>
            <a:ext cx="1838400" cy="485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2" name="Google Shape;322;p19"/>
          <p:cNvSpPr txBox="1">
            <a:spLocks noGrp="1"/>
          </p:cNvSpPr>
          <p:nvPr>
            <p:ph type="subTitle" idx="5"/>
          </p:nvPr>
        </p:nvSpPr>
        <p:spPr>
          <a:xfrm>
            <a:off x="3114675" y="1905000"/>
            <a:ext cx="1952700" cy="485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3" name="Google Shape;323;p19"/>
          <p:cNvSpPr txBox="1">
            <a:spLocks noGrp="1"/>
          </p:cNvSpPr>
          <p:nvPr>
            <p:ph type="subTitle" idx="6"/>
          </p:nvPr>
        </p:nvSpPr>
        <p:spPr>
          <a:xfrm>
            <a:off x="3114675" y="2190750"/>
            <a:ext cx="1838400" cy="485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4" name="Google Shape;324;p19"/>
          <p:cNvSpPr txBox="1">
            <a:spLocks noGrp="1"/>
          </p:cNvSpPr>
          <p:nvPr>
            <p:ph type="subTitle" idx="7"/>
          </p:nvPr>
        </p:nvSpPr>
        <p:spPr>
          <a:xfrm>
            <a:off x="3114675" y="3276600"/>
            <a:ext cx="1952700" cy="4857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25" name="Google Shape;325;p19"/>
          <p:cNvSpPr txBox="1">
            <a:spLocks noGrp="1"/>
          </p:cNvSpPr>
          <p:nvPr>
            <p:ph type="subTitle" idx="8"/>
          </p:nvPr>
        </p:nvSpPr>
        <p:spPr>
          <a:xfrm>
            <a:off x="3114675" y="3562350"/>
            <a:ext cx="1838400" cy="485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5">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flipH="1">
            <a:off x="4495800" y="2531850"/>
            <a:ext cx="4038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208F9E"/>
              </a:buClr>
              <a:buSzPts val="6000"/>
              <a:buNone/>
              <a:defRPr sz="6000">
                <a:solidFill>
                  <a:srgbClr val="208F9E"/>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3" name="Google Shape;333;p21"/>
          <p:cNvSpPr txBox="1">
            <a:spLocks noGrp="1"/>
          </p:cNvSpPr>
          <p:nvPr>
            <p:ph type="title" idx="2" hasCustomPrompt="1"/>
          </p:nvPr>
        </p:nvSpPr>
        <p:spPr>
          <a:xfrm flipH="1">
            <a:off x="5514831" y="953725"/>
            <a:ext cx="29337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1A129"/>
              </a:buClr>
              <a:buSzPts val="12000"/>
              <a:buNone/>
              <a:defRPr sz="12000">
                <a:solidFill>
                  <a:srgbClr val="F1A129"/>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34" name="Google Shape;334;p21"/>
          <p:cNvGrpSpPr/>
          <p:nvPr/>
        </p:nvGrpSpPr>
        <p:grpSpPr>
          <a:xfrm rot="-7285265" flipH="1">
            <a:off x="-1827114" y="-968566"/>
            <a:ext cx="7534106" cy="8142071"/>
            <a:chOff x="3329550" y="-80475"/>
            <a:chExt cx="4897392" cy="5292587"/>
          </a:xfrm>
        </p:grpSpPr>
        <p:sp>
          <p:nvSpPr>
            <p:cNvPr id="335" name="Google Shape;335;p21"/>
            <p:cNvSpPr/>
            <p:nvPr/>
          </p:nvSpPr>
          <p:spPr>
            <a:xfrm>
              <a:off x="3401850" y="-79030"/>
              <a:ext cx="3039479" cy="5291142"/>
            </a:xfrm>
            <a:custGeom>
              <a:avLst/>
              <a:gdLst/>
              <a:ahLst/>
              <a:cxnLst/>
              <a:rect l="l" t="t" r="r" b="b"/>
              <a:pathLst>
                <a:path w="105145" h="183037" extrusionOk="0">
                  <a:moveTo>
                    <a:pt x="30077" y="1"/>
                  </a:moveTo>
                  <a:cubicBezTo>
                    <a:pt x="25872" y="1"/>
                    <a:pt x="20405" y="3548"/>
                    <a:pt x="17729" y="6567"/>
                  </a:cubicBezTo>
                  <a:cubicBezTo>
                    <a:pt x="15657" y="8901"/>
                    <a:pt x="14323" y="11794"/>
                    <a:pt x="13145" y="14676"/>
                  </a:cubicBezTo>
                  <a:cubicBezTo>
                    <a:pt x="10930" y="20141"/>
                    <a:pt x="9180" y="25891"/>
                    <a:pt x="9085" y="31785"/>
                  </a:cubicBezTo>
                  <a:cubicBezTo>
                    <a:pt x="8870" y="43774"/>
                    <a:pt x="15728" y="55276"/>
                    <a:pt x="25527" y="62217"/>
                  </a:cubicBezTo>
                  <a:cubicBezTo>
                    <a:pt x="32814" y="67384"/>
                    <a:pt x="42017" y="70659"/>
                    <a:pt x="46661" y="78291"/>
                  </a:cubicBezTo>
                  <a:cubicBezTo>
                    <a:pt x="51078" y="85553"/>
                    <a:pt x="49721" y="95805"/>
                    <a:pt x="43577" y="101674"/>
                  </a:cubicBezTo>
                  <a:cubicBezTo>
                    <a:pt x="38767" y="106234"/>
                    <a:pt x="32016" y="107949"/>
                    <a:pt x="26003" y="110747"/>
                  </a:cubicBezTo>
                  <a:cubicBezTo>
                    <a:pt x="17681" y="114616"/>
                    <a:pt x="10418" y="120962"/>
                    <a:pt x="5965" y="128999"/>
                  </a:cubicBezTo>
                  <a:cubicBezTo>
                    <a:pt x="1524" y="137036"/>
                    <a:pt x="0" y="146751"/>
                    <a:pt x="2334" y="155633"/>
                  </a:cubicBezTo>
                  <a:cubicBezTo>
                    <a:pt x="3584" y="160372"/>
                    <a:pt x="5870" y="164754"/>
                    <a:pt x="8311" y="169004"/>
                  </a:cubicBezTo>
                  <a:cubicBezTo>
                    <a:pt x="10751" y="173255"/>
                    <a:pt x="13526" y="177588"/>
                    <a:pt x="17776" y="180053"/>
                  </a:cubicBezTo>
                  <a:cubicBezTo>
                    <a:pt x="21646" y="182315"/>
                    <a:pt x="26289" y="182768"/>
                    <a:pt x="30766" y="182934"/>
                  </a:cubicBezTo>
                  <a:cubicBezTo>
                    <a:pt x="32728" y="183010"/>
                    <a:pt x="34692" y="183036"/>
                    <a:pt x="36657" y="183036"/>
                  </a:cubicBezTo>
                  <a:cubicBezTo>
                    <a:pt x="39331" y="183036"/>
                    <a:pt x="42008" y="182987"/>
                    <a:pt x="44684" y="182946"/>
                  </a:cubicBezTo>
                  <a:cubicBezTo>
                    <a:pt x="47863" y="182887"/>
                    <a:pt x="51268" y="182780"/>
                    <a:pt x="53912" y="180982"/>
                  </a:cubicBezTo>
                  <a:cubicBezTo>
                    <a:pt x="56471" y="179243"/>
                    <a:pt x="57853" y="176183"/>
                    <a:pt x="58519" y="173171"/>
                  </a:cubicBezTo>
                  <a:cubicBezTo>
                    <a:pt x="59746" y="167611"/>
                    <a:pt x="58936" y="161634"/>
                    <a:pt x="56269" y="156598"/>
                  </a:cubicBezTo>
                  <a:cubicBezTo>
                    <a:pt x="54900" y="154002"/>
                    <a:pt x="53031" y="151621"/>
                    <a:pt x="52161" y="148799"/>
                  </a:cubicBezTo>
                  <a:cubicBezTo>
                    <a:pt x="50256" y="142584"/>
                    <a:pt x="53733" y="135988"/>
                    <a:pt x="57793" y="130904"/>
                  </a:cubicBezTo>
                  <a:cubicBezTo>
                    <a:pt x="62722" y="124713"/>
                    <a:pt x="68735" y="119391"/>
                    <a:pt x="75462" y="115247"/>
                  </a:cubicBezTo>
                  <a:cubicBezTo>
                    <a:pt x="79808" y="112569"/>
                    <a:pt x="84463" y="110366"/>
                    <a:pt x="88583" y="107354"/>
                  </a:cubicBezTo>
                  <a:cubicBezTo>
                    <a:pt x="97465" y="100865"/>
                    <a:pt x="103537" y="90494"/>
                    <a:pt x="104347" y="79517"/>
                  </a:cubicBezTo>
                  <a:cubicBezTo>
                    <a:pt x="105144" y="68551"/>
                    <a:pt x="100525" y="57216"/>
                    <a:pt x="91964" y="50287"/>
                  </a:cubicBezTo>
                  <a:cubicBezTo>
                    <a:pt x="88059" y="47144"/>
                    <a:pt x="83463" y="44929"/>
                    <a:pt x="78760" y="43167"/>
                  </a:cubicBezTo>
                  <a:cubicBezTo>
                    <a:pt x="73093" y="41036"/>
                    <a:pt x="67163" y="39500"/>
                    <a:pt x="61139" y="38929"/>
                  </a:cubicBezTo>
                  <a:cubicBezTo>
                    <a:pt x="56257" y="38452"/>
                    <a:pt x="51304" y="38595"/>
                    <a:pt x="46530" y="37476"/>
                  </a:cubicBezTo>
                  <a:cubicBezTo>
                    <a:pt x="41208" y="36226"/>
                    <a:pt x="36267" y="33428"/>
                    <a:pt x="32480" y="29487"/>
                  </a:cubicBezTo>
                  <a:cubicBezTo>
                    <a:pt x="27885" y="24701"/>
                    <a:pt x="25003" y="18069"/>
                    <a:pt x="25527" y="11461"/>
                  </a:cubicBezTo>
                  <a:cubicBezTo>
                    <a:pt x="25872" y="7115"/>
                    <a:pt x="27801" y="3281"/>
                    <a:pt x="30587" y="19"/>
                  </a:cubicBezTo>
                  <a:cubicBezTo>
                    <a:pt x="30420" y="7"/>
                    <a:pt x="30249" y="1"/>
                    <a:pt x="30077" y="1"/>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4912829" y="1595279"/>
              <a:ext cx="802993" cy="1182548"/>
            </a:xfrm>
            <a:custGeom>
              <a:avLst/>
              <a:gdLst/>
              <a:ahLst/>
              <a:cxnLst/>
              <a:rect l="l" t="t" r="r" b="b"/>
              <a:pathLst>
                <a:path w="27778" h="40908" extrusionOk="0">
                  <a:moveTo>
                    <a:pt x="929" y="1"/>
                  </a:moveTo>
                  <a:cubicBezTo>
                    <a:pt x="929" y="1"/>
                    <a:pt x="1" y="1942"/>
                    <a:pt x="2894" y="15086"/>
                  </a:cubicBezTo>
                  <a:cubicBezTo>
                    <a:pt x="5894" y="28004"/>
                    <a:pt x="17824" y="36910"/>
                    <a:pt x="23480" y="40494"/>
                  </a:cubicBezTo>
                  <a:cubicBezTo>
                    <a:pt x="23930" y="40778"/>
                    <a:pt x="24420" y="40908"/>
                    <a:pt x="24899" y="40908"/>
                  </a:cubicBezTo>
                  <a:cubicBezTo>
                    <a:pt x="26269" y="40908"/>
                    <a:pt x="27552" y="39850"/>
                    <a:pt x="27587" y="38315"/>
                  </a:cubicBezTo>
                  <a:cubicBezTo>
                    <a:pt x="27778" y="30814"/>
                    <a:pt x="21515" y="17706"/>
                    <a:pt x="15467" y="11217"/>
                  </a:cubicBezTo>
                  <a:cubicBezTo>
                    <a:pt x="8145" y="3347"/>
                    <a:pt x="930" y="1"/>
                    <a:pt x="929"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4940032" y="1595279"/>
              <a:ext cx="723497" cy="1174049"/>
            </a:xfrm>
            <a:custGeom>
              <a:avLst/>
              <a:gdLst/>
              <a:ahLst/>
              <a:cxnLst/>
              <a:rect l="l" t="t" r="r" b="b"/>
              <a:pathLst>
                <a:path w="25028" h="40614" extrusionOk="0">
                  <a:moveTo>
                    <a:pt x="0" y="1"/>
                  </a:moveTo>
                  <a:cubicBezTo>
                    <a:pt x="1" y="2"/>
                    <a:pt x="370" y="656"/>
                    <a:pt x="1048" y="1751"/>
                  </a:cubicBezTo>
                  <a:cubicBezTo>
                    <a:pt x="1381" y="2323"/>
                    <a:pt x="1786" y="2989"/>
                    <a:pt x="2250" y="3775"/>
                  </a:cubicBezTo>
                  <a:cubicBezTo>
                    <a:pt x="2703" y="4549"/>
                    <a:pt x="3227" y="5442"/>
                    <a:pt x="3810" y="6395"/>
                  </a:cubicBezTo>
                  <a:cubicBezTo>
                    <a:pt x="4394" y="7347"/>
                    <a:pt x="5013" y="8395"/>
                    <a:pt x="5668" y="9490"/>
                  </a:cubicBezTo>
                  <a:cubicBezTo>
                    <a:pt x="6322" y="10597"/>
                    <a:pt x="7025" y="11752"/>
                    <a:pt x="7751" y="12943"/>
                  </a:cubicBezTo>
                  <a:cubicBezTo>
                    <a:pt x="8489" y="14134"/>
                    <a:pt x="9239" y="15372"/>
                    <a:pt x="10001" y="16622"/>
                  </a:cubicBezTo>
                  <a:cubicBezTo>
                    <a:pt x="10763" y="17872"/>
                    <a:pt x="11549" y="19146"/>
                    <a:pt x="12323" y="20420"/>
                  </a:cubicBezTo>
                  <a:cubicBezTo>
                    <a:pt x="13097" y="21682"/>
                    <a:pt x="13883" y="22944"/>
                    <a:pt x="14657" y="24194"/>
                  </a:cubicBezTo>
                  <a:cubicBezTo>
                    <a:pt x="15431" y="25445"/>
                    <a:pt x="16193" y="26671"/>
                    <a:pt x="16931" y="27862"/>
                  </a:cubicBezTo>
                  <a:cubicBezTo>
                    <a:pt x="18419" y="30243"/>
                    <a:pt x="19824" y="32445"/>
                    <a:pt x="21015" y="34327"/>
                  </a:cubicBezTo>
                  <a:cubicBezTo>
                    <a:pt x="21610" y="35279"/>
                    <a:pt x="22158" y="36148"/>
                    <a:pt x="22646" y="36910"/>
                  </a:cubicBezTo>
                  <a:cubicBezTo>
                    <a:pt x="23146" y="37660"/>
                    <a:pt x="23563" y="38339"/>
                    <a:pt x="23920" y="38887"/>
                  </a:cubicBezTo>
                  <a:cubicBezTo>
                    <a:pt x="24634" y="39982"/>
                    <a:pt x="25027" y="40613"/>
                    <a:pt x="25027" y="40613"/>
                  </a:cubicBezTo>
                  <a:cubicBezTo>
                    <a:pt x="25027" y="40613"/>
                    <a:pt x="24646" y="39970"/>
                    <a:pt x="23991" y="38839"/>
                  </a:cubicBezTo>
                  <a:cubicBezTo>
                    <a:pt x="23646" y="38279"/>
                    <a:pt x="23241" y="37601"/>
                    <a:pt x="22789" y="36815"/>
                  </a:cubicBezTo>
                  <a:cubicBezTo>
                    <a:pt x="22324" y="36041"/>
                    <a:pt x="21801" y="35148"/>
                    <a:pt x="21217" y="34196"/>
                  </a:cubicBezTo>
                  <a:cubicBezTo>
                    <a:pt x="20062" y="32279"/>
                    <a:pt x="18741" y="30040"/>
                    <a:pt x="17276" y="27647"/>
                  </a:cubicBezTo>
                  <a:cubicBezTo>
                    <a:pt x="16550" y="26457"/>
                    <a:pt x="15788" y="25218"/>
                    <a:pt x="15038" y="23968"/>
                  </a:cubicBezTo>
                  <a:cubicBezTo>
                    <a:pt x="14276" y="22718"/>
                    <a:pt x="13478" y="21444"/>
                    <a:pt x="12716" y="20182"/>
                  </a:cubicBezTo>
                  <a:cubicBezTo>
                    <a:pt x="11942" y="18908"/>
                    <a:pt x="11144" y="17646"/>
                    <a:pt x="10371" y="16396"/>
                  </a:cubicBezTo>
                  <a:cubicBezTo>
                    <a:pt x="9597" y="15146"/>
                    <a:pt x="8847" y="13931"/>
                    <a:pt x="8096" y="12741"/>
                  </a:cubicBezTo>
                  <a:cubicBezTo>
                    <a:pt x="7370" y="11562"/>
                    <a:pt x="6632" y="10419"/>
                    <a:pt x="5953" y="9324"/>
                  </a:cubicBezTo>
                  <a:cubicBezTo>
                    <a:pt x="5275" y="8240"/>
                    <a:pt x="4620" y="7228"/>
                    <a:pt x="4024" y="6276"/>
                  </a:cubicBezTo>
                  <a:cubicBezTo>
                    <a:pt x="3429" y="5323"/>
                    <a:pt x="2870" y="4466"/>
                    <a:pt x="2381" y="3704"/>
                  </a:cubicBezTo>
                  <a:cubicBezTo>
                    <a:pt x="1893" y="2942"/>
                    <a:pt x="1477" y="2275"/>
                    <a:pt x="1119" y="1727"/>
                  </a:cubicBezTo>
                  <a:cubicBezTo>
                    <a:pt x="405" y="621"/>
                    <a:pt x="1" y="2"/>
                    <a:pt x="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5013690" y="1973196"/>
              <a:ext cx="176249" cy="38245"/>
            </a:xfrm>
            <a:custGeom>
              <a:avLst/>
              <a:gdLst/>
              <a:ahLst/>
              <a:cxnLst/>
              <a:rect l="l" t="t" r="r" b="b"/>
              <a:pathLst>
                <a:path w="6097" h="1323" extrusionOk="0">
                  <a:moveTo>
                    <a:pt x="0" y="1"/>
                  </a:moveTo>
                  <a:lnTo>
                    <a:pt x="0" y="1"/>
                  </a:lnTo>
                  <a:cubicBezTo>
                    <a:pt x="0" y="1"/>
                    <a:pt x="369" y="120"/>
                    <a:pt x="953" y="287"/>
                  </a:cubicBezTo>
                  <a:cubicBezTo>
                    <a:pt x="1238" y="370"/>
                    <a:pt x="1560" y="453"/>
                    <a:pt x="1917" y="537"/>
                  </a:cubicBezTo>
                  <a:cubicBezTo>
                    <a:pt x="2274" y="632"/>
                    <a:pt x="2643" y="703"/>
                    <a:pt x="3036" y="787"/>
                  </a:cubicBezTo>
                  <a:cubicBezTo>
                    <a:pt x="3215" y="834"/>
                    <a:pt x="3405" y="870"/>
                    <a:pt x="3596" y="918"/>
                  </a:cubicBezTo>
                  <a:cubicBezTo>
                    <a:pt x="3774" y="942"/>
                    <a:pt x="3977" y="989"/>
                    <a:pt x="4155" y="1013"/>
                  </a:cubicBezTo>
                  <a:cubicBezTo>
                    <a:pt x="4513" y="1084"/>
                    <a:pt x="4846" y="1144"/>
                    <a:pt x="5132" y="1192"/>
                  </a:cubicBezTo>
                  <a:cubicBezTo>
                    <a:pt x="5715" y="1287"/>
                    <a:pt x="6096" y="1323"/>
                    <a:pt x="6096" y="1323"/>
                  </a:cubicBezTo>
                  <a:cubicBezTo>
                    <a:pt x="6096" y="1323"/>
                    <a:pt x="5727" y="1204"/>
                    <a:pt x="5156" y="1061"/>
                  </a:cubicBezTo>
                  <a:cubicBezTo>
                    <a:pt x="4882" y="965"/>
                    <a:pt x="4548" y="894"/>
                    <a:pt x="4191" y="811"/>
                  </a:cubicBezTo>
                  <a:cubicBezTo>
                    <a:pt x="4013" y="763"/>
                    <a:pt x="3834" y="715"/>
                    <a:pt x="3643" y="668"/>
                  </a:cubicBezTo>
                  <a:cubicBezTo>
                    <a:pt x="3465" y="632"/>
                    <a:pt x="3274" y="584"/>
                    <a:pt x="3072" y="537"/>
                  </a:cubicBezTo>
                  <a:cubicBezTo>
                    <a:pt x="2691" y="465"/>
                    <a:pt x="2298" y="394"/>
                    <a:pt x="1941" y="322"/>
                  </a:cubicBezTo>
                  <a:cubicBezTo>
                    <a:pt x="1584" y="239"/>
                    <a:pt x="1250" y="180"/>
                    <a:pt x="965" y="144"/>
                  </a:cubicBezTo>
                  <a:cubicBezTo>
                    <a:pt x="381" y="49"/>
                    <a:pt x="0" y="1"/>
                    <a:pt x="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5144818" y="2187984"/>
              <a:ext cx="176249" cy="38245"/>
            </a:xfrm>
            <a:custGeom>
              <a:avLst/>
              <a:gdLst/>
              <a:ahLst/>
              <a:cxnLst/>
              <a:rect l="l" t="t" r="r" b="b"/>
              <a:pathLst>
                <a:path w="6097" h="1323" extrusionOk="0">
                  <a:moveTo>
                    <a:pt x="0" y="0"/>
                  </a:moveTo>
                  <a:cubicBezTo>
                    <a:pt x="0" y="1"/>
                    <a:pt x="370" y="120"/>
                    <a:pt x="953" y="286"/>
                  </a:cubicBezTo>
                  <a:cubicBezTo>
                    <a:pt x="1239" y="370"/>
                    <a:pt x="1560" y="441"/>
                    <a:pt x="1917" y="536"/>
                  </a:cubicBezTo>
                  <a:cubicBezTo>
                    <a:pt x="2274" y="620"/>
                    <a:pt x="2655" y="703"/>
                    <a:pt x="3036" y="786"/>
                  </a:cubicBezTo>
                  <a:cubicBezTo>
                    <a:pt x="3215" y="834"/>
                    <a:pt x="3406" y="858"/>
                    <a:pt x="3608" y="905"/>
                  </a:cubicBezTo>
                  <a:cubicBezTo>
                    <a:pt x="3787" y="941"/>
                    <a:pt x="3977" y="977"/>
                    <a:pt x="4156" y="1013"/>
                  </a:cubicBezTo>
                  <a:cubicBezTo>
                    <a:pt x="4513" y="1084"/>
                    <a:pt x="4846" y="1143"/>
                    <a:pt x="5132" y="1191"/>
                  </a:cubicBezTo>
                  <a:cubicBezTo>
                    <a:pt x="5715" y="1274"/>
                    <a:pt x="6096" y="1322"/>
                    <a:pt x="6096" y="1322"/>
                  </a:cubicBezTo>
                  <a:cubicBezTo>
                    <a:pt x="6096" y="1322"/>
                    <a:pt x="5727" y="1203"/>
                    <a:pt x="5168" y="1060"/>
                  </a:cubicBezTo>
                  <a:cubicBezTo>
                    <a:pt x="4882" y="965"/>
                    <a:pt x="4549" y="893"/>
                    <a:pt x="4191" y="798"/>
                  </a:cubicBezTo>
                  <a:cubicBezTo>
                    <a:pt x="4013" y="762"/>
                    <a:pt x="3846" y="715"/>
                    <a:pt x="3644" y="667"/>
                  </a:cubicBezTo>
                  <a:cubicBezTo>
                    <a:pt x="3465" y="632"/>
                    <a:pt x="3275" y="584"/>
                    <a:pt x="3084" y="536"/>
                  </a:cubicBezTo>
                  <a:cubicBezTo>
                    <a:pt x="2691" y="465"/>
                    <a:pt x="2310" y="381"/>
                    <a:pt x="1953" y="310"/>
                  </a:cubicBezTo>
                  <a:cubicBezTo>
                    <a:pt x="1596" y="239"/>
                    <a:pt x="1251" y="179"/>
                    <a:pt x="965" y="131"/>
                  </a:cubicBezTo>
                  <a:cubicBezTo>
                    <a:pt x="382" y="48"/>
                    <a:pt x="1"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5275599" y="2402744"/>
              <a:ext cx="176596" cy="38245"/>
            </a:xfrm>
            <a:custGeom>
              <a:avLst/>
              <a:gdLst/>
              <a:ahLst/>
              <a:cxnLst/>
              <a:rect l="l" t="t" r="r" b="b"/>
              <a:pathLst>
                <a:path w="6109" h="1323" extrusionOk="0">
                  <a:moveTo>
                    <a:pt x="1" y="1"/>
                  </a:moveTo>
                  <a:cubicBezTo>
                    <a:pt x="1" y="1"/>
                    <a:pt x="370" y="120"/>
                    <a:pt x="953" y="275"/>
                  </a:cubicBezTo>
                  <a:cubicBezTo>
                    <a:pt x="1239" y="370"/>
                    <a:pt x="1560" y="441"/>
                    <a:pt x="1918" y="537"/>
                  </a:cubicBezTo>
                  <a:cubicBezTo>
                    <a:pt x="2275" y="620"/>
                    <a:pt x="2656" y="692"/>
                    <a:pt x="3037" y="787"/>
                  </a:cubicBezTo>
                  <a:cubicBezTo>
                    <a:pt x="3215" y="834"/>
                    <a:pt x="3406" y="858"/>
                    <a:pt x="3608" y="906"/>
                  </a:cubicBezTo>
                  <a:cubicBezTo>
                    <a:pt x="3787" y="930"/>
                    <a:pt x="3977" y="977"/>
                    <a:pt x="4156" y="1013"/>
                  </a:cubicBezTo>
                  <a:cubicBezTo>
                    <a:pt x="4513" y="1084"/>
                    <a:pt x="4847" y="1144"/>
                    <a:pt x="5132" y="1192"/>
                  </a:cubicBezTo>
                  <a:cubicBezTo>
                    <a:pt x="5716" y="1275"/>
                    <a:pt x="6109" y="1323"/>
                    <a:pt x="6109" y="1323"/>
                  </a:cubicBezTo>
                  <a:cubicBezTo>
                    <a:pt x="6109" y="1323"/>
                    <a:pt x="5728" y="1203"/>
                    <a:pt x="5168" y="1061"/>
                  </a:cubicBezTo>
                  <a:cubicBezTo>
                    <a:pt x="4882" y="965"/>
                    <a:pt x="4549" y="894"/>
                    <a:pt x="4192" y="799"/>
                  </a:cubicBezTo>
                  <a:cubicBezTo>
                    <a:pt x="4025" y="763"/>
                    <a:pt x="3846" y="715"/>
                    <a:pt x="3644" y="668"/>
                  </a:cubicBezTo>
                  <a:cubicBezTo>
                    <a:pt x="3465" y="620"/>
                    <a:pt x="3275" y="572"/>
                    <a:pt x="3084" y="537"/>
                  </a:cubicBezTo>
                  <a:cubicBezTo>
                    <a:pt x="2692" y="465"/>
                    <a:pt x="2311" y="382"/>
                    <a:pt x="1953" y="311"/>
                  </a:cubicBezTo>
                  <a:cubicBezTo>
                    <a:pt x="1596" y="239"/>
                    <a:pt x="1251" y="180"/>
                    <a:pt x="965" y="132"/>
                  </a:cubicBezTo>
                  <a:cubicBezTo>
                    <a:pt x="382" y="37"/>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196101" y="1833482"/>
              <a:ext cx="46830" cy="175208"/>
            </a:xfrm>
            <a:custGeom>
              <a:avLst/>
              <a:gdLst/>
              <a:ahLst/>
              <a:cxnLst/>
              <a:rect l="l" t="t" r="r" b="b"/>
              <a:pathLst>
                <a:path w="1620" h="6061" extrusionOk="0">
                  <a:moveTo>
                    <a:pt x="1620" y="0"/>
                  </a:moveTo>
                  <a:cubicBezTo>
                    <a:pt x="1620" y="0"/>
                    <a:pt x="1477" y="357"/>
                    <a:pt x="1310" y="941"/>
                  </a:cubicBezTo>
                  <a:cubicBezTo>
                    <a:pt x="1215" y="1203"/>
                    <a:pt x="1120" y="1536"/>
                    <a:pt x="1012" y="1893"/>
                  </a:cubicBezTo>
                  <a:cubicBezTo>
                    <a:pt x="905" y="2227"/>
                    <a:pt x="798" y="2619"/>
                    <a:pt x="703" y="2989"/>
                  </a:cubicBezTo>
                  <a:cubicBezTo>
                    <a:pt x="655" y="3191"/>
                    <a:pt x="596" y="3370"/>
                    <a:pt x="548" y="3560"/>
                  </a:cubicBezTo>
                  <a:cubicBezTo>
                    <a:pt x="500" y="3751"/>
                    <a:pt x="465" y="3929"/>
                    <a:pt x="417" y="4108"/>
                  </a:cubicBezTo>
                  <a:cubicBezTo>
                    <a:pt x="322" y="4465"/>
                    <a:pt x="250" y="4810"/>
                    <a:pt x="191" y="5096"/>
                  </a:cubicBezTo>
                  <a:cubicBezTo>
                    <a:pt x="60" y="5667"/>
                    <a:pt x="0" y="6060"/>
                    <a:pt x="0" y="6060"/>
                  </a:cubicBezTo>
                  <a:cubicBezTo>
                    <a:pt x="0" y="6060"/>
                    <a:pt x="131" y="5703"/>
                    <a:pt x="310" y="5132"/>
                  </a:cubicBezTo>
                  <a:cubicBezTo>
                    <a:pt x="393" y="4870"/>
                    <a:pt x="500" y="4536"/>
                    <a:pt x="608" y="4179"/>
                  </a:cubicBezTo>
                  <a:cubicBezTo>
                    <a:pt x="667" y="4001"/>
                    <a:pt x="727" y="3810"/>
                    <a:pt x="774" y="3631"/>
                  </a:cubicBezTo>
                  <a:cubicBezTo>
                    <a:pt x="822" y="3441"/>
                    <a:pt x="870" y="3262"/>
                    <a:pt x="917" y="3072"/>
                  </a:cubicBezTo>
                  <a:cubicBezTo>
                    <a:pt x="1024" y="2679"/>
                    <a:pt x="1120" y="2310"/>
                    <a:pt x="1203" y="1953"/>
                  </a:cubicBezTo>
                  <a:cubicBezTo>
                    <a:pt x="1286" y="1595"/>
                    <a:pt x="1370" y="1250"/>
                    <a:pt x="1429" y="964"/>
                  </a:cubicBezTo>
                  <a:cubicBezTo>
                    <a:pt x="1560" y="393"/>
                    <a:pt x="1620" y="0"/>
                    <a:pt x="162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5326882" y="2048242"/>
              <a:ext cx="46859" cy="175208"/>
            </a:xfrm>
            <a:custGeom>
              <a:avLst/>
              <a:gdLst/>
              <a:ahLst/>
              <a:cxnLst/>
              <a:rect l="l" t="t" r="r" b="b"/>
              <a:pathLst>
                <a:path w="1621" h="6061" extrusionOk="0">
                  <a:moveTo>
                    <a:pt x="1620" y="1"/>
                  </a:moveTo>
                  <a:cubicBezTo>
                    <a:pt x="1620" y="1"/>
                    <a:pt x="1489" y="370"/>
                    <a:pt x="1310" y="941"/>
                  </a:cubicBezTo>
                  <a:cubicBezTo>
                    <a:pt x="1215" y="1203"/>
                    <a:pt x="1120" y="1536"/>
                    <a:pt x="1013" y="1894"/>
                  </a:cubicBezTo>
                  <a:cubicBezTo>
                    <a:pt x="906" y="2227"/>
                    <a:pt x="799" y="2620"/>
                    <a:pt x="703" y="2989"/>
                  </a:cubicBezTo>
                  <a:cubicBezTo>
                    <a:pt x="656" y="3180"/>
                    <a:pt x="596" y="3358"/>
                    <a:pt x="548" y="3549"/>
                  </a:cubicBezTo>
                  <a:cubicBezTo>
                    <a:pt x="501" y="3751"/>
                    <a:pt x="465" y="3930"/>
                    <a:pt x="418" y="4108"/>
                  </a:cubicBezTo>
                  <a:cubicBezTo>
                    <a:pt x="322" y="4465"/>
                    <a:pt x="251" y="4811"/>
                    <a:pt x="191" y="5085"/>
                  </a:cubicBezTo>
                  <a:cubicBezTo>
                    <a:pt x="60" y="5668"/>
                    <a:pt x="1" y="6061"/>
                    <a:pt x="1" y="6061"/>
                  </a:cubicBezTo>
                  <a:cubicBezTo>
                    <a:pt x="1" y="6061"/>
                    <a:pt x="132" y="5704"/>
                    <a:pt x="310" y="5132"/>
                  </a:cubicBezTo>
                  <a:cubicBezTo>
                    <a:pt x="394" y="4870"/>
                    <a:pt x="501" y="4537"/>
                    <a:pt x="608" y="4180"/>
                  </a:cubicBezTo>
                  <a:cubicBezTo>
                    <a:pt x="668" y="4001"/>
                    <a:pt x="727" y="3811"/>
                    <a:pt x="775" y="3632"/>
                  </a:cubicBezTo>
                  <a:cubicBezTo>
                    <a:pt x="822" y="3441"/>
                    <a:pt x="870" y="3263"/>
                    <a:pt x="918" y="3060"/>
                  </a:cubicBezTo>
                  <a:cubicBezTo>
                    <a:pt x="1025" y="2679"/>
                    <a:pt x="1120" y="2310"/>
                    <a:pt x="1203" y="1953"/>
                  </a:cubicBezTo>
                  <a:cubicBezTo>
                    <a:pt x="1287" y="1596"/>
                    <a:pt x="1370" y="1251"/>
                    <a:pt x="1430" y="965"/>
                  </a:cubicBezTo>
                  <a:cubicBezTo>
                    <a:pt x="1560" y="382"/>
                    <a:pt x="1620" y="1"/>
                    <a:pt x="162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5458039" y="2263030"/>
              <a:ext cx="46830" cy="174861"/>
            </a:xfrm>
            <a:custGeom>
              <a:avLst/>
              <a:gdLst/>
              <a:ahLst/>
              <a:cxnLst/>
              <a:rect l="l" t="t" r="r" b="b"/>
              <a:pathLst>
                <a:path w="1620" h="6049" extrusionOk="0">
                  <a:moveTo>
                    <a:pt x="1619" y="0"/>
                  </a:moveTo>
                  <a:lnTo>
                    <a:pt x="1619" y="0"/>
                  </a:lnTo>
                  <a:cubicBezTo>
                    <a:pt x="1619" y="0"/>
                    <a:pt x="1488" y="369"/>
                    <a:pt x="1310" y="929"/>
                  </a:cubicBezTo>
                  <a:cubicBezTo>
                    <a:pt x="1226" y="1203"/>
                    <a:pt x="1119" y="1524"/>
                    <a:pt x="1012" y="1881"/>
                  </a:cubicBezTo>
                  <a:cubicBezTo>
                    <a:pt x="905" y="2226"/>
                    <a:pt x="810" y="2619"/>
                    <a:pt x="703" y="2988"/>
                  </a:cubicBezTo>
                  <a:cubicBezTo>
                    <a:pt x="655" y="3179"/>
                    <a:pt x="595" y="3358"/>
                    <a:pt x="548" y="3548"/>
                  </a:cubicBezTo>
                  <a:cubicBezTo>
                    <a:pt x="512" y="3750"/>
                    <a:pt x="464" y="3917"/>
                    <a:pt x="417" y="4108"/>
                  </a:cubicBezTo>
                  <a:cubicBezTo>
                    <a:pt x="333" y="4453"/>
                    <a:pt x="250" y="4798"/>
                    <a:pt x="191" y="5084"/>
                  </a:cubicBezTo>
                  <a:cubicBezTo>
                    <a:pt x="60" y="5667"/>
                    <a:pt x="0" y="6048"/>
                    <a:pt x="0" y="6048"/>
                  </a:cubicBezTo>
                  <a:cubicBezTo>
                    <a:pt x="0" y="6048"/>
                    <a:pt x="131" y="5691"/>
                    <a:pt x="310" y="5132"/>
                  </a:cubicBezTo>
                  <a:cubicBezTo>
                    <a:pt x="405" y="4858"/>
                    <a:pt x="512" y="4536"/>
                    <a:pt x="607" y="4179"/>
                  </a:cubicBezTo>
                  <a:cubicBezTo>
                    <a:pt x="667" y="4001"/>
                    <a:pt x="726" y="3810"/>
                    <a:pt x="774" y="3620"/>
                  </a:cubicBezTo>
                  <a:cubicBezTo>
                    <a:pt x="822" y="3429"/>
                    <a:pt x="881" y="3250"/>
                    <a:pt x="917" y="3060"/>
                  </a:cubicBezTo>
                  <a:cubicBezTo>
                    <a:pt x="1024" y="2667"/>
                    <a:pt x="1119" y="2298"/>
                    <a:pt x="1203" y="1941"/>
                  </a:cubicBezTo>
                  <a:cubicBezTo>
                    <a:pt x="1298" y="1584"/>
                    <a:pt x="1369" y="1238"/>
                    <a:pt x="1429" y="964"/>
                  </a:cubicBezTo>
                  <a:cubicBezTo>
                    <a:pt x="1560" y="381"/>
                    <a:pt x="1619" y="0"/>
                    <a:pt x="1619"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3329550" y="-40986"/>
              <a:ext cx="2252010" cy="4605167"/>
            </a:xfrm>
            <a:custGeom>
              <a:avLst/>
              <a:gdLst/>
              <a:ahLst/>
              <a:cxnLst/>
              <a:rect l="l" t="t" r="r" b="b"/>
              <a:pathLst>
                <a:path w="77904" h="159307" fill="none" extrusionOk="0">
                  <a:moveTo>
                    <a:pt x="21885" y="1"/>
                  </a:moveTo>
                  <a:cubicBezTo>
                    <a:pt x="17955" y="2453"/>
                    <a:pt x="1" y="32279"/>
                    <a:pt x="21111" y="47197"/>
                  </a:cubicBezTo>
                  <a:cubicBezTo>
                    <a:pt x="34755" y="56841"/>
                    <a:pt x="77903" y="67807"/>
                    <a:pt x="67295" y="86190"/>
                  </a:cubicBezTo>
                  <a:cubicBezTo>
                    <a:pt x="63497" y="92762"/>
                    <a:pt x="19444" y="108038"/>
                    <a:pt x="7490" y="128040"/>
                  </a:cubicBezTo>
                  <a:cubicBezTo>
                    <a:pt x="1930" y="137339"/>
                    <a:pt x="2465" y="149412"/>
                    <a:pt x="6883" y="159306"/>
                  </a:cubicBezTo>
                </a:path>
              </a:pathLst>
            </a:custGeom>
            <a:noFill/>
            <a:ln w="19050" cap="flat" cmpd="sng">
              <a:solidFill>
                <a:srgbClr val="004B6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4959631" y="2450558"/>
              <a:ext cx="520769" cy="231954"/>
            </a:xfrm>
            <a:custGeom>
              <a:avLst/>
              <a:gdLst/>
              <a:ahLst/>
              <a:cxnLst/>
              <a:rect l="l" t="t" r="r" b="b"/>
              <a:pathLst>
                <a:path w="18015" h="8024" extrusionOk="0">
                  <a:moveTo>
                    <a:pt x="2896" y="0"/>
                  </a:moveTo>
                  <a:cubicBezTo>
                    <a:pt x="1111" y="0"/>
                    <a:pt x="1" y="216"/>
                    <a:pt x="1" y="216"/>
                  </a:cubicBezTo>
                  <a:cubicBezTo>
                    <a:pt x="1" y="216"/>
                    <a:pt x="168" y="1050"/>
                    <a:pt x="4168" y="4610"/>
                  </a:cubicBezTo>
                  <a:cubicBezTo>
                    <a:pt x="7524" y="7506"/>
                    <a:pt x="12221" y="8023"/>
                    <a:pt x="15221" y="8023"/>
                  </a:cubicBezTo>
                  <a:cubicBezTo>
                    <a:pt x="15798" y="8023"/>
                    <a:pt x="16311" y="8004"/>
                    <a:pt x="16741" y="7979"/>
                  </a:cubicBezTo>
                  <a:cubicBezTo>
                    <a:pt x="17563" y="7908"/>
                    <a:pt x="18015" y="6991"/>
                    <a:pt x="17551" y="6300"/>
                  </a:cubicBezTo>
                  <a:cubicBezTo>
                    <a:pt x="15860" y="3848"/>
                    <a:pt x="10764" y="1097"/>
                    <a:pt x="7311" y="431"/>
                  </a:cubicBezTo>
                  <a:cubicBezTo>
                    <a:pt x="5620" y="99"/>
                    <a:pt x="4104" y="0"/>
                    <a:pt x="2896"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4959631" y="2456455"/>
              <a:ext cx="507702" cy="209290"/>
            </a:xfrm>
            <a:custGeom>
              <a:avLst/>
              <a:gdLst/>
              <a:ahLst/>
              <a:cxnLst/>
              <a:rect l="l" t="t" r="r" b="b"/>
              <a:pathLst>
                <a:path w="17563" h="7240" extrusionOk="0">
                  <a:moveTo>
                    <a:pt x="1" y="0"/>
                  </a:moveTo>
                  <a:cubicBezTo>
                    <a:pt x="1" y="0"/>
                    <a:pt x="275" y="120"/>
                    <a:pt x="751" y="334"/>
                  </a:cubicBezTo>
                  <a:cubicBezTo>
                    <a:pt x="1227" y="536"/>
                    <a:pt x="1918" y="822"/>
                    <a:pt x="2727" y="1179"/>
                  </a:cubicBezTo>
                  <a:cubicBezTo>
                    <a:pt x="3549" y="1536"/>
                    <a:pt x="4501" y="1941"/>
                    <a:pt x="5525" y="2370"/>
                  </a:cubicBezTo>
                  <a:cubicBezTo>
                    <a:pt x="6561" y="2798"/>
                    <a:pt x="7645" y="3251"/>
                    <a:pt x="8740" y="3703"/>
                  </a:cubicBezTo>
                  <a:cubicBezTo>
                    <a:pt x="9847" y="4156"/>
                    <a:pt x="10943" y="4596"/>
                    <a:pt x="11979" y="5013"/>
                  </a:cubicBezTo>
                  <a:cubicBezTo>
                    <a:pt x="13002" y="5430"/>
                    <a:pt x="13967" y="5822"/>
                    <a:pt x="14800" y="6144"/>
                  </a:cubicBezTo>
                  <a:cubicBezTo>
                    <a:pt x="15634" y="6477"/>
                    <a:pt x="16336" y="6739"/>
                    <a:pt x="16812" y="6942"/>
                  </a:cubicBezTo>
                  <a:cubicBezTo>
                    <a:pt x="17289" y="7132"/>
                    <a:pt x="17563" y="7239"/>
                    <a:pt x="17563" y="7239"/>
                  </a:cubicBezTo>
                  <a:cubicBezTo>
                    <a:pt x="17563" y="7239"/>
                    <a:pt x="17301" y="7108"/>
                    <a:pt x="16824" y="6906"/>
                  </a:cubicBezTo>
                  <a:cubicBezTo>
                    <a:pt x="16348" y="6692"/>
                    <a:pt x="15658" y="6394"/>
                    <a:pt x="14848" y="6061"/>
                  </a:cubicBezTo>
                  <a:cubicBezTo>
                    <a:pt x="14026" y="5703"/>
                    <a:pt x="13074" y="5299"/>
                    <a:pt x="12050" y="4870"/>
                  </a:cubicBezTo>
                  <a:cubicBezTo>
                    <a:pt x="11014" y="4429"/>
                    <a:pt x="9931" y="3989"/>
                    <a:pt x="8835" y="3525"/>
                  </a:cubicBezTo>
                  <a:cubicBezTo>
                    <a:pt x="7728" y="3084"/>
                    <a:pt x="6633" y="2632"/>
                    <a:pt x="5597" y="2215"/>
                  </a:cubicBezTo>
                  <a:cubicBezTo>
                    <a:pt x="4573" y="1798"/>
                    <a:pt x="3608" y="1417"/>
                    <a:pt x="2775" y="1084"/>
                  </a:cubicBezTo>
                  <a:cubicBezTo>
                    <a:pt x="1942" y="762"/>
                    <a:pt x="1239" y="488"/>
                    <a:pt x="763" y="298"/>
                  </a:cubicBezTo>
                  <a:cubicBezTo>
                    <a:pt x="287" y="108"/>
                    <a:pt x="1" y="0"/>
                    <a:pt x="1"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5072200" y="2531819"/>
              <a:ext cx="65765" cy="29283"/>
            </a:xfrm>
            <a:custGeom>
              <a:avLst/>
              <a:gdLst/>
              <a:ahLst/>
              <a:cxnLst/>
              <a:rect l="l" t="t" r="r" b="b"/>
              <a:pathLst>
                <a:path w="2275" h="1013" extrusionOk="0">
                  <a:moveTo>
                    <a:pt x="2274" y="1"/>
                  </a:moveTo>
                  <a:cubicBezTo>
                    <a:pt x="2274" y="1"/>
                    <a:pt x="2131" y="37"/>
                    <a:pt x="1905" y="132"/>
                  </a:cubicBezTo>
                  <a:cubicBezTo>
                    <a:pt x="1798" y="179"/>
                    <a:pt x="1667" y="215"/>
                    <a:pt x="1536" y="275"/>
                  </a:cubicBezTo>
                  <a:cubicBezTo>
                    <a:pt x="1393" y="346"/>
                    <a:pt x="1262" y="406"/>
                    <a:pt x="1119" y="465"/>
                  </a:cubicBezTo>
                  <a:cubicBezTo>
                    <a:pt x="965" y="537"/>
                    <a:pt x="834" y="596"/>
                    <a:pt x="703" y="656"/>
                  </a:cubicBezTo>
                  <a:cubicBezTo>
                    <a:pt x="560" y="715"/>
                    <a:pt x="441" y="787"/>
                    <a:pt x="345" y="834"/>
                  </a:cubicBezTo>
                  <a:cubicBezTo>
                    <a:pt x="131" y="941"/>
                    <a:pt x="0" y="1013"/>
                    <a:pt x="0" y="1013"/>
                  </a:cubicBezTo>
                  <a:cubicBezTo>
                    <a:pt x="0" y="1013"/>
                    <a:pt x="143" y="965"/>
                    <a:pt x="369" y="882"/>
                  </a:cubicBezTo>
                  <a:cubicBezTo>
                    <a:pt x="476" y="834"/>
                    <a:pt x="607" y="787"/>
                    <a:pt x="738" y="727"/>
                  </a:cubicBezTo>
                  <a:cubicBezTo>
                    <a:pt x="881" y="668"/>
                    <a:pt x="1012" y="608"/>
                    <a:pt x="1155" y="548"/>
                  </a:cubicBezTo>
                  <a:cubicBezTo>
                    <a:pt x="1310" y="477"/>
                    <a:pt x="1441" y="418"/>
                    <a:pt x="1572" y="358"/>
                  </a:cubicBezTo>
                  <a:cubicBezTo>
                    <a:pt x="1715" y="298"/>
                    <a:pt x="1834" y="215"/>
                    <a:pt x="1929" y="179"/>
                  </a:cubicBezTo>
                  <a:cubicBezTo>
                    <a:pt x="2143" y="72"/>
                    <a:pt x="2274" y="1"/>
                    <a:pt x="2274"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5164765" y="2570036"/>
              <a:ext cx="65793" cy="29283"/>
            </a:xfrm>
            <a:custGeom>
              <a:avLst/>
              <a:gdLst/>
              <a:ahLst/>
              <a:cxnLst/>
              <a:rect l="l" t="t" r="r" b="b"/>
              <a:pathLst>
                <a:path w="2276" h="1013" extrusionOk="0">
                  <a:moveTo>
                    <a:pt x="2275" y="0"/>
                  </a:moveTo>
                  <a:cubicBezTo>
                    <a:pt x="2275" y="0"/>
                    <a:pt x="2120" y="48"/>
                    <a:pt x="1906" y="131"/>
                  </a:cubicBezTo>
                  <a:cubicBezTo>
                    <a:pt x="1799" y="179"/>
                    <a:pt x="1668" y="227"/>
                    <a:pt x="1525" y="286"/>
                  </a:cubicBezTo>
                  <a:cubicBezTo>
                    <a:pt x="1394" y="346"/>
                    <a:pt x="1263" y="405"/>
                    <a:pt x="1108" y="465"/>
                  </a:cubicBezTo>
                  <a:cubicBezTo>
                    <a:pt x="965" y="536"/>
                    <a:pt x="834" y="596"/>
                    <a:pt x="692" y="655"/>
                  </a:cubicBezTo>
                  <a:cubicBezTo>
                    <a:pt x="561" y="715"/>
                    <a:pt x="441" y="786"/>
                    <a:pt x="334" y="834"/>
                  </a:cubicBezTo>
                  <a:cubicBezTo>
                    <a:pt x="132" y="941"/>
                    <a:pt x="1" y="1012"/>
                    <a:pt x="1" y="1012"/>
                  </a:cubicBezTo>
                  <a:cubicBezTo>
                    <a:pt x="1" y="1012"/>
                    <a:pt x="144" y="965"/>
                    <a:pt x="370" y="881"/>
                  </a:cubicBezTo>
                  <a:cubicBezTo>
                    <a:pt x="477" y="834"/>
                    <a:pt x="608" y="786"/>
                    <a:pt x="739" y="727"/>
                  </a:cubicBezTo>
                  <a:cubicBezTo>
                    <a:pt x="870" y="667"/>
                    <a:pt x="1013" y="608"/>
                    <a:pt x="1156" y="548"/>
                  </a:cubicBezTo>
                  <a:cubicBezTo>
                    <a:pt x="1311" y="477"/>
                    <a:pt x="1442" y="417"/>
                    <a:pt x="1573" y="358"/>
                  </a:cubicBezTo>
                  <a:cubicBezTo>
                    <a:pt x="1704" y="298"/>
                    <a:pt x="1823" y="227"/>
                    <a:pt x="1930" y="179"/>
                  </a:cubicBezTo>
                  <a:cubicBezTo>
                    <a:pt x="2144" y="72"/>
                    <a:pt x="2275" y="0"/>
                    <a:pt x="2275"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5257011" y="2608571"/>
              <a:ext cx="66111" cy="29630"/>
            </a:xfrm>
            <a:custGeom>
              <a:avLst/>
              <a:gdLst/>
              <a:ahLst/>
              <a:cxnLst/>
              <a:rect l="l" t="t" r="r" b="b"/>
              <a:pathLst>
                <a:path w="2287" h="1025" extrusionOk="0">
                  <a:moveTo>
                    <a:pt x="2287" y="1"/>
                  </a:moveTo>
                  <a:cubicBezTo>
                    <a:pt x="2287" y="1"/>
                    <a:pt x="2132" y="49"/>
                    <a:pt x="1906" y="144"/>
                  </a:cubicBezTo>
                  <a:cubicBezTo>
                    <a:pt x="1811" y="179"/>
                    <a:pt x="1668" y="227"/>
                    <a:pt x="1537" y="287"/>
                  </a:cubicBezTo>
                  <a:cubicBezTo>
                    <a:pt x="1406" y="346"/>
                    <a:pt x="1275" y="406"/>
                    <a:pt x="1120" y="465"/>
                  </a:cubicBezTo>
                  <a:cubicBezTo>
                    <a:pt x="977" y="537"/>
                    <a:pt x="834" y="596"/>
                    <a:pt x="703" y="656"/>
                  </a:cubicBezTo>
                  <a:cubicBezTo>
                    <a:pt x="572" y="727"/>
                    <a:pt x="453" y="799"/>
                    <a:pt x="346" y="834"/>
                  </a:cubicBezTo>
                  <a:cubicBezTo>
                    <a:pt x="144" y="941"/>
                    <a:pt x="1" y="1025"/>
                    <a:pt x="1" y="1025"/>
                  </a:cubicBezTo>
                  <a:cubicBezTo>
                    <a:pt x="1" y="1025"/>
                    <a:pt x="156" y="965"/>
                    <a:pt x="382" y="882"/>
                  </a:cubicBezTo>
                  <a:cubicBezTo>
                    <a:pt x="477" y="846"/>
                    <a:pt x="620" y="799"/>
                    <a:pt x="751" y="739"/>
                  </a:cubicBezTo>
                  <a:cubicBezTo>
                    <a:pt x="882" y="680"/>
                    <a:pt x="1013" y="620"/>
                    <a:pt x="1168" y="560"/>
                  </a:cubicBezTo>
                  <a:cubicBezTo>
                    <a:pt x="1311" y="489"/>
                    <a:pt x="1453" y="430"/>
                    <a:pt x="1584" y="370"/>
                  </a:cubicBezTo>
                  <a:cubicBezTo>
                    <a:pt x="1715" y="299"/>
                    <a:pt x="1834" y="227"/>
                    <a:pt x="1942" y="191"/>
                  </a:cubicBezTo>
                  <a:cubicBezTo>
                    <a:pt x="2144" y="84"/>
                    <a:pt x="2287" y="1"/>
                    <a:pt x="2287"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5113163" y="2462642"/>
              <a:ext cx="26161" cy="67499"/>
            </a:xfrm>
            <a:custGeom>
              <a:avLst/>
              <a:gdLst/>
              <a:ahLst/>
              <a:cxnLst/>
              <a:rect l="l" t="t" r="r" b="b"/>
              <a:pathLst>
                <a:path w="905" h="2335" extrusionOk="0">
                  <a:moveTo>
                    <a:pt x="0" y="1"/>
                  </a:moveTo>
                  <a:cubicBezTo>
                    <a:pt x="0" y="1"/>
                    <a:pt x="36" y="144"/>
                    <a:pt x="119" y="370"/>
                  </a:cubicBezTo>
                  <a:cubicBezTo>
                    <a:pt x="155" y="477"/>
                    <a:pt x="202" y="608"/>
                    <a:pt x="250" y="739"/>
                  </a:cubicBezTo>
                  <a:cubicBezTo>
                    <a:pt x="310" y="870"/>
                    <a:pt x="357" y="1025"/>
                    <a:pt x="417" y="1167"/>
                  </a:cubicBezTo>
                  <a:cubicBezTo>
                    <a:pt x="452" y="1322"/>
                    <a:pt x="512" y="1465"/>
                    <a:pt x="572" y="1608"/>
                  </a:cubicBezTo>
                  <a:cubicBezTo>
                    <a:pt x="631" y="1739"/>
                    <a:pt x="691" y="1870"/>
                    <a:pt x="738" y="1977"/>
                  </a:cubicBezTo>
                  <a:cubicBezTo>
                    <a:pt x="833" y="2203"/>
                    <a:pt x="905" y="2334"/>
                    <a:pt x="905" y="2334"/>
                  </a:cubicBezTo>
                  <a:cubicBezTo>
                    <a:pt x="905" y="2334"/>
                    <a:pt x="857" y="2179"/>
                    <a:pt x="786" y="1965"/>
                  </a:cubicBezTo>
                  <a:cubicBezTo>
                    <a:pt x="738" y="1858"/>
                    <a:pt x="691" y="1715"/>
                    <a:pt x="643" y="1584"/>
                  </a:cubicBezTo>
                  <a:cubicBezTo>
                    <a:pt x="583" y="1453"/>
                    <a:pt x="548" y="1310"/>
                    <a:pt x="488" y="1156"/>
                  </a:cubicBezTo>
                  <a:cubicBezTo>
                    <a:pt x="441" y="1013"/>
                    <a:pt x="381" y="858"/>
                    <a:pt x="321" y="727"/>
                  </a:cubicBezTo>
                  <a:cubicBezTo>
                    <a:pt x="262" y="596"/>
                    <a:pt x="202" y="453"/>
                    <a:pt x="155" y="358"/>
                  </a:cubicBezTo>
                  <a:cubicBezTo>
                    <a:pt x="71" y="132"/>
                    <a:pt x="0" y="1"/>
                    <a:pt x="0"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5205381" y="2500858"/>
              <a:ext cx="26537" cy="67470"/>
            </a:xfrm>
            <a:custGeom>
              <a:avLst/>
              <a:gdLst/>
              <a:ahLst/>
              <a:cxnLst/>
              <a:rect l="l" t="t" r="r" b="b"/>
              <a:pathLst>
                <a:path w="918" h="2334" extrusionOk="0">
                  <a:moveTo>
                    <a:pt x="1" y="0"/>
                  </a:moveTo>
                  <a:cubicBezTo>
                    <a:pt x="1" y="0"/>
                    <a:pt x="49" y="143"/>
                    <a:pt x="120" y="369"/>
                  </a:cubicBezTo>
                  <a:cubicBezTo>
                    <a:pt x="168" y="476"/>
                    <a:pt x="215" y="607"/>
                    <a:pt x="263" y="738"/>
                  </a:cubicBezTo>
                  <a:cubicBezTo>
                    <a:pt x="322" y="881"/>
                    <a:pt x="358" y="1024"/>
                    <a:pt x="418" y="1179"/>
                  </a:cubicBezTo>
                  <a:cubicBezTo>
                    <a:pt x="465" y="1322"/>
                    <a:pt x="525" y="1477"/>
                    <a:pt x="584" y="1608"/>
                  </a:cubicBezTo>
                  <a:cubicBezTo>
                    <a:pt x="644" y="1739"/>
                    <a:pt x="703" y="1870"/>
                    <a:pt x="751" y="1977"/>
                  </a:cubicBezTo>
                  <a:cubicBezTo>
                    <a:pt x="834" y="2203"/>
                    <a:pt x="918" y="2334"/>
                    <a:pt x="918" y="2334"/>
                  </a:cubicBezTo>
                  <a:cubicBezTo>
                    <a:pt x="918" y="2334"/>
                    <a:pt x="870" y="2179"/>
                    <a:pt x="799" y="1965"/>
                  </a:cubicBezTo>
                  <a:cubicBezTo>
                    <a:pt x="751" y="1858"/>
                    <a:pt x="703" y="1727"/>
                    <a:pt x="656" y="1584"/>
                  </a:cubicBezTo>
                  <a:cubicBezTo>
                    <a:pt x="596" y="1453"/>
                    <a:pt x="560" y="1310"/>
                    <a:pt x="501" y="1155"/>
                  </a:cubicBezTo>
                  <a:cubicBezTo>
                    <a:pt x="453" y="1012"/>
                    <a:pt x="394" y="857"/>
                    <a:pt x="334" y="727"/>
                  </a:cubicBezTo>
                  <a:cubicBezTo>
                    <a:pt x="275" y="596"/>
                    <a:pt x="215" y="465"/>
                    <a:pt x="168" y="357"/>
                  </a:cubicBezTo>
                  <a:cubicBezTo>
                    <a:pt x="84" y="131"/>
                    <a:pt x="1" y="0"/>
                    <a:pt x="1"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5297974" y="2539046"/>
              <a:ext cx="26190" cy="67499"/>
            </a:xfrm>
            <a:custGeom>
              <a:avLst/>
              <a:gdLst/>
              <a:ahLst/>
              <a:cxnLst/>
              <a:rect l="l" t="t" r="r" b="b"/>
              <a:pathLst>
                <a:path w="906" h="2335" extrusionOk="0">
                  <a:moveTo>
                    <a:pt x="1" y="1"/>
                  </a:moveTo>
                  <a:cubicBezTo>
                    <a:pt x="1" y="1"/>
                    <a:pt x="48" y="168"/>
                    <a:pt x="120" y="370"/>
                  </a:cubicBezTo>
                  <a:cubicBezTo>
                    <a:pt x="167" y="477"/>
                    <a:pt x="215" y="608"/>
                    <a:pt x="251" y="751"/>
                  </a:cubicBezTo>
                  <a:cubicBezTo>
                    <a:pt x="310" y="882"/>
                    <a:pt x="358" y="1025"/>
                    <a:pt x="417" y="1180"/>
                  </a:cubicBezTo>
                  <a:cubicBezTo>
                    <a:pt x="465" y="1322"/>
                    <a:pt x="525" y="1477"/>
                    <a:pt x="584" y="1608"/>
                  </a:cubicBezTo>
                  <a:cubicBezTo>
                    <a:pt x="644" y="1739"/>
                    <a:pt x="703" y="1870"/>
                    <a:pt x="751" y="1977"/>
                  </a:cubicBezTo>
                  <a:cubicBezTo>
                    <a:pt x="834" y="2203"/>
                    <a:pt x="906" y="2334"/>
                    <a:pt x="906" y="2334"/>
                  </a:cubicBezTo>
                  <a:cubicBezTo>
                    <a:pt x="906" y="2334"/>
                    <a:pt x="870" y="2192"/>
                    <a:pt x="786" y="1965"/>
                  </a:cubicBezTo>
                  <a:cubicBezTo>
                    <a:pt x="739" y="1858"/>
                    <a:pt x="703" y="1727"/>
                    <a:pt x="656" y="1596"/>
                  </a:cubicBezTo>
                  <a:cubicBezTo>
                    <a:pt x="596" y="1453"/>
                    <a:pt x="548" y="1311"/>
                    <a:pt x="489" y="1156"/>
                  </a:cubicBezTo>
                  <a:cubicBezTo>
                    <a:pt x="453" y="1013"/>
                    <a:pt x="394" y="858"/>
                    <a:pt x="334" y="727"/>
                  </a:cubicBezTo>
                  <a:cubicBezTo>
                    <a:pt x="275" y="596"/>
                    <a:pt x="215" y="465"/>
                    <a:pt x="167" y="358"/>
                  </a:cubicBezTo>
                  <a:cubicBezTo>
                    <a:pt x="72" y="132"/>
                    <a:pt x="1" y="1"/>
                    <a:pt x="1"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3486175" y="-80475"/>
              <a:ext cx="4740743" cy="4761557"/>
            </a:xfrm>
            <a:custGeom>
              <a:avLst/>
              <a:gdLst/>
              <a:ahLst/>
              <a:cxnLst/>
              <a:rect l="l" t="t" r="r" b="b"/>
              <a:pathLst>
                <a:path w="163997" h="164717" extrusionOk="0">
                  <a:moveTo>
                    <a:pt x="31968" y="0"/>
                  </a:moveTo>
                  <a:cubicBezTo>
                    <a:pt x="26996" y="0"/>
                    <a:pt x="22166" y="1212"/>
                    <a:pt x="18431" y="4570"/>
                  </a:cubicBezTo>
                  <a:cubicBezTo>
                    <a:pt x="0" y="21131"/>
                    <a:pt x="11644" y="44479"/>
                    <a:pt x="31826" y="48873"/>
                  </a:cubicBezTo>
                  <a:cubicBezTo>
                    <a:pt x="44208" y="51563"/>
                    <a:pt x="64913" y="55361"/>
                    <a:pt x="70997" y="70197"/>
                  </a:cubicBezTo>
                  <a:cubicBezTo>
                    <a:pt x="86297" y="107511"/>
                    <a:pt x="24122" y="94176"/>
                    <a:pt x="19931" y="137383"/>
                  </a:cubicBezTo>
                  <a:cubicBezTo>
                    <a:pt x="17956" y="157679"/>
                    <a:pt x="30712" y="164717"/>
                    <a:pt x="43572" y="164717"/>
                  </a:cubicBezTo>
                  <a:cubicBezTo>
                    <a:pt x="50863" y="164717"/>
                    <a:pt x="58186" y="162455"/>
                    <a:pt x="62877" y="159065"/>
                  </a:cubicBezTo>
                  <a:cubicBezTo>
                    <a:pt x="75129" y="150206"/>
                    <a:pt x="76903" y="132835"/>
                    <a:pt x="96012" y="123537"/>
                  </a:cubicBezTo>
                  <a:cubicBezTo>
                    <a:pt x="110181" y="116631"/>
                    <a:pt x="127778" y="118691"/>
                    <a:pt x="141149" y="110368"/>
                  </a:cubicBezTo>
                  <a:cubicBezTo>
                    <a:pt x="161985" y="97402"/>
                    <a:pt x="163997" y="62970"/>
                    <a:pt x="157687" y="48896"/>
                  </a:cubicBezTo>
                  <a:cubicBezTo>
                    <a:pt x="153531" y="39657"/>
                    <a:pt x="140661" y="26918"/>
                    <a:pt x="128992" y="25382"/>
                  </a:cubicBezTo>
                  <a:cubicBezTo>
                    <a:pt x="127955" y="25246"/>
                    <a:pt x="126920" y="25183"/>
                    <a:pt x="125888" y="25183"/>
                  </a:cubicBezTo>
                  <a:cubicBezTo>
                    <a:pt x="119048" y="25183"/>
                    <a:pt x="112341" y="27933"/>
                    <a:pt x="105823" y="30323"/>
                  </a:cubicBezTo>
                  <a:cubicBezTo>
                    <a:pt x="99282" y="32722"/>
                    <a:pt x="94033" y="33739"/>
                    <a:pt x="89701" y="33739"/>
                  </a:cubicBezTo>
                  <a:cubicBezTo>
                    <a:pt x="71681" y="33739"/>
                    <a:pt x="69533" y="16137"/>
                    <a:pt x="56210" y="7248"/>
                  </a:cubicBezTo>
                  <a:cubicBezTo>
                    <a:pt x="53060" y="5140"/>
                    <a:pt x="42210" y="0"/>
                    <a:pt x="31968"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5968387" y="1307439"/>
              <a:ext cx="632352" cy="743241"/>
            </a:xfrm>
            <a:custGeom>
              <a:avLst/>
              <a:gdLst/>
              <a:ahLst/>
              <a:cxnLst/>
              <a:rect l="l" t="t" r="r" b="b"/>
              <a:pathLst>
                <a:path w="21875" h="25711" extrusionOk="0">
                  <a:moveTo>
                    <a:pt x="2976" y="0"/>
                  </a:moveTo>
                  <a:cubicBezTo>
                    <a:pt x="2961" y="0"/>
                    <a:pt x="2947" y="2"/>
                    <a:pt x="2932" y="4"/>
                  </a:cubicBezTo>
                  <a:cubicBezTo>
                    <a:pt x="2920" y="4"/>
                    <a:pt x="2896" y="4"/>
                    <a:pt x="2884" y="28"/>
                  </a:cubicBezTo>
                  <a:cubicBezTo>
                    <a:pt x="2872" y="28"/>
                    <a:pt x="2837" y="40"/>
                    <a:pt x="2825" y="52"/>
                  </a:cubicBezTo>
                  <a:lnTo>
                    <a:pt x="2813" y="64"/>
                  </a:lnTo>
                  <a:cubicBezTo>
                    <a:pt x="2801" y="88"/>
                    <a:pt x="2777" y="88"/>
                    <a:pt x="2765" y="100"/>
                  </a:cubicBezTo>
                  <a:cubicBezTo>
                    <a:pt x="2753" y="100"/>
                    <a:pt x="2753" y="112"/>
                    <a:pt x="2741" y="123"/>
                  </a:cubicBezTo>
                  <a:cubicBezTo>
                    <a:pt x="2718" y="147"/>
                    <a:pt x="2706" y="159"/>
                    <a:pt x="2706" y="171"/>
                  </a:cubicBezTo>
                  <a:cubicBezTo>
                    <a:pt x="2694" y="183"/>
                    <a:pt x="2694" y="183"/>
                    <a:pt x="2694" y="207"/>
                  </a:cubicBezTo>
                  <a:cubicBezTo>
                    <a:pt x="2682" y="219"/>
                    <a:pt x="2682" y="231"/>
                    <a:pt x="2658" y="242"/>
                  </a:cubicBezTo>
                  <a:cubicBezTo>
                    <a:pt x="2658" y="266"/>
                    <a:pt x="2646" y="278"/>
                    <a:pt x="2646" y="290"/>
                  </a:cubicBezTo>
                  <a:cubicBezTo>
                    <a:pt x="2634" y="302"/>
                    <a:pt x="2634" y="338"/>
                    <a:pt x="2622" y="350"/>
                  </a:cubicBezTo>
                  <a:cubicBezTo>
                    <a:pt x="2622" y="362"/>
                    <a:pt x="2599" y="385"/>
                    <a:pt x="2599" y="397"/>
                  </a:cubicBezTo>
                  <a:cubicBezTo>
                    <a:pt x="2587" y="421"/>
                    <a:pt x="2587" y="445"/>
                    <a:pt x="2575" y="469"/>
                  </a:cubicBezTo>
                  <a:cubicBezTo>
                    <a:pt x="2575" y="481"/>
                    <a:pt x="2563" y="504"/>
                    <a:pt x="2563" y="516"/>
                  </a:cubicBezTo>
                  <a:cubicBezTo>
                    <a:pt x="2539" y="540"/>
                    <a:pt x="2539" y="576"/>
                    <a:pt x="2527" y="623"/>
                  </a:cubicBezTo>
                  <a:cubicBezTo>
                    <a:pt x="2527" y="635"/>
                    <a:pt x="2527" y="647"/>
                    <a:pt x="2515" y="647"/>
                  </a:cubicBezTo>
                  <a:cubicBezTo>
                    <a:pt x="2503" y="695"/>
                    <a:pt x="2480" y="754"/>
                    <a:pt x="2480" y="802"/>
                  </a:cubicBezTo>
                  <a:cubicBezTo>
                    <a:pt x="2468" y="838"/>
                    <a:pt x="2468" y="897"/>
                    <a:pt x="2456" y="957"/>
                  </a:cubicBezTo>
                  <a:cubicBezTo>
                    <a:pt x="2456" y="981"/>
                    <a:pt x="2456" y="993"/>
                    <a:pt x="2444" y="1004"/>
                  </a:cubicBezTo>
                  <a:cubicBezTo>
                    <a:pt x="2444" y="1052"/>
                    <a:pt x="2420" y="1100"/>
                    <a:pt x="2420" y="1135"/>
                  </a:cubicBezTo>
                  <a:cubicBezTo>
                    <a:pt x="2420" y="1159"/>
                    <a:pt x="2420" y="1183"/>
                    <a:pt x="2408" y="1195"/>
                  </a:cubicBezTo>
                  <a:cubicBezTo>
                    <a:pt x="2408" y="1243"/>
                    <a:pt x="2396" y="1290"/>
                    <a:pt x="2396" y="1338"/>
                  </a:cubicBezTo>
                  <a:lnTo>
                    <a:pt x="2396" y="1409"/>
                  </a:lnTo>
                  <a:cubicBezTo>
                    <a:pt x="2396" y="1457"/>
                    <a:pt x="2396" y="1493"/>
                    <a:pt x="2384" y="1540"/>
                  </a:cubicBezTo>
                  <a:lnTo>
                    <a:pt x="2384" y="1612"/>
                  </a:lnTo>
                  <a:lnTo>
                    <a:pt x="2384" y="1766"/>
                  </a:lnTo>
                  <a:lnTo>
                    <a:pt x="2384" y="1838"/>
                  </a:lnTo>
                  <a:lnTo>
                    <a:pt x="2384" y="2005"/>
                  </a:lnTo>
                  <a:lnTo>
                    <a:pt x="2384" y="2064"/>
                  </a:lnTo>
                  <a:lnTo>
                    <a:pt x="2384" y="2267"/>
                  </a:lnTo>
                  <a:lnTo>
                    <a:pt x="2384" y="2290"/>
                  </a:lnTo>
                  <a:cubicBezTo>
                    <a:pt x="2384" y="2374"/>
                    <a:pt x="2384" y="2445"/>
                    <a:pt x="2396" y="2540"/>
                  </a:cubicBezTo>
                  <a:cubicBezTo>
                    <a:pt x="2456" y="3612"/>
                    <a:pt x="2694" y="4886"/>
                    <a:pt x="3111" y="6112"/>
                  </a:cubicBezTo>
                  <a:cubicBezTo>
                    <a:pt x="3992" y="8613"/>
                    <a:pt x="5813" y="10148"/>
                    <a:pt x="6325" y="10398"/>
                  </a:cubicBezTo>
                  <a:cubicBezTo>
                    <a:pt x="6587" y="10887"/>
                    <a:pt x="6873" y="11363"/>
                    <a:pt x="7159" y="11839"/>
                  </a:cubicBezTo>
                  <a:cubicBezTo>
                    <a:pt x="6397" y="11256"/>
                    <a:pt x="5158" y="10482"/>
                    <a:pt x="3896" y="10113"/>
                  </a:cubicBezTo>
                  <a:cubicBezTo>
                    <a:pt x="3089" y="9880"/>
                    <a:pt x="2296" y="9748"/>
                    <a:pt x="1644" y="9748"/>
                  </a:cubicBezTo>
                  <a:cubicBezTo>
                    <a:pt x="663" y="9748"/>
                    <a:pt x="1" y="10047"/>
                    <a:pt x="86" y="10756"/>
                  </a:cubicBezTo>
                  <a:cubicBezTo>
                    <a:pt x="86" y="10779"/>
                    <a:pt x="98" y="10815"/>
                    <a:pt x="98" y="10839"/>
                  </a:cubicBezTo>
                  <a:cubicBezTo>
                    <a:pt x="325" y="12006"/>
                    <a:pt x="2587" y="13577"/>
                    <a:pt x="4646" y="13958"/>
                  </a:cubicBezTo>
                  <a:cubicBezTo>
                    <a:pt x="4883" y="14001"/>
                    <a:pt x="5108" y="14020"/>
                    <a:pt x="5321" y="14020"/>
                  </a:cubicBezTo>
                  <a:cubicBezTo>
                    <a:pt x="6670" y="14020"/>
                    <a:pt x="7558" y="13264"/>
                    <a:pt x="7825" y="12863"/>
                  </a:cubicBezTo>
                  <a:cubicBezTo>
                    <a:pt x="8242" y="13482"/>
                    <a:pt x="8695" y="14054"/>
                    <a:pt x="9147" y="14625"/>
                  </a:cubicBezTo>
                  <a:cubicBezTo>
                    <a:pt x="9897" y="15530"/>
                    <a:pt x="10278" y="15959"/>
                    <a:pt x="11112" y="16780"/>
                  </a:cubicBezTo>
                  <a:cubicBezTo>
                    <a:pt x="11052" y="16756"/>
                    <a:pt x="10993" y="16733"/>
                    <a:pt x="10933" y="16709"/>
                  </a:cubicBezTo>
                  <a:cubicBezTo>
                    <a:pt x="10695" y="16602"/>
                    <a:pt x="10445" y="16518"/>
                    <a:pt x="10159" y="16423"/>
                  </a:cubicBezTo>
                  <a:cubicBezTo>
                    <a:pt x="9885" y="16340"/>
                    <a:pt x="9588" y="16256"/>
                    <a:pt x="9266" y="16185"/>
                  </a:cubicBezTo>
                  <a:cubicBezTo>
                    <a:pt x="8968" y="16125"/>
                    <a:pt x="8659" y="16054"/>
                    <a:pt x="8349" y="16006"/>
                  </a:cubicBezTo>
                  <a:cubicBezTo>
                    <a:pt x="7718" y="15899"/>
                    <a:pt x="7063" y="15828"/>
                    <a:pt x="6432" y="15816"/>
                  </a:cubicBezTo>
                  <a:cubicBezTo>
                    <a:pt x="6099" y="15804"/>
                    <a:pt x="5778" y="15804"/>
                    <a:pt x="5456" y="15804"/>
                  </a:cubicBezTo>
                  <a:lnTo>
                    <a:pt x="4587" y="15804"/>
                  </a:lnTo>
                  <a:cubicBezTo>
                    <a:pt x="4273" y="15791"/>
                    <a:pt x="3964" y="15781"/>
                    <a:pt x="3669" y="15781"/>
                  </a:cubicBezTo>
                  <a:cubicBezTo>
                    <a:pt x="3427" y="15781"/>
                    <a:pt x="3195" y="15788"/>
                    <a:pt x="2980" y="15804"/>
                  </a:cubicBezTo>
                  <a:cubicBezTo>
                    <a:pt x="2587" y="15840"/>
                    <a:pt x="2170" y="15828"/>
                    <a:pt x="1872" y="15887"/>
                  </a:cubicBezTo>
                  <a:cubicBezTo>
                    <a:pt x="1575" y="15947"/>
                    <a:pt x="1408" y="16102"/>
                    <a:pt x="1444" y="16364"/>
                  </a:cubicBezTo>
                  <a:cubicBezTo>
                    <a:pt x="1444" y="16399"/>
                    <a:pt x="1456" y="16411"/>
                    <a:pt x="1456" y="16435"/>
                  </a:cubicBezTo>
                  <a:cubicBezTo>
                    <a:pt x="1515" y="16709"/>
                    <a:pt x="1753" y="17066"/>
                    <a:pt x="2146" y="17471"/>
                  </a:cubicBezTo>
                  <a:cubicBezTo>
                    <a:pt x="2337" y="17661"/>
                    <a:pt x="2575" y="17864"/>
                    <a:pt x="2872" y="18078"/>
                  </a:cubicBezTo>
                  <a:cubicBezTo>
                    <a:pt x="3015" y="18185"/>
                    <a:pt x="3170" y="18280"/>
                    <a:pt x="3337" y="18376"/>
                  </a:cubicBezTo>
                  <a:cubicBezTo>
                    <a:pt x="3420" y="18423"/>
                    <a:pt x="3492" y="18459"/>
                    <a:pt x="3587" y="18507"/>
                  </a:cubicBezTo>
                  <a:cubicBezTo>
                    <a:pt x="3670" y="18554"/>
                    <a:pt x="3765" y="18602"/>
                    <a:pt x="3837" y="18638"/>
                  </a:cubicBezTo>
                  <a:cubicBezTo>
                    <a:pt x="4480" y="18959"/>
                    <a:pt x="5206" y="19209"/>
                    <a:pt x="5956" y="19352"/>
                  </a:cubicBezTo>
                  <a:cubicBezTo>
                    <a:pt x="6325" y="19435"/>
                    <a:pt x="6706" y="19471"/>
                    <a:pt x="7087" y="19495"/>
                  </a:cubicBezTo>
                  <a:cubicBezTo>
                    <a:pt x="7218" y="19499"/>
                    <a:pt x="7346" y="19502"/>
                    <a:pt x="7472" y="19502"/>
                  </a:cubicBezTo>
                  <a:cubicBezTo>
                    <a:pt x="7690" y="19502"/>
                    <a:pt x="7904" y="19494"/>
                    <a:pt x="8123" y="19471"/>
                  </a:cubicBezTo>
                  <a:cubicBezTo>
                    <a:pt x="8814" y="19411"/>
                    <a:pt x="9385" y="19257"/>
                    <a:pt x="9885" y="19030"/>
                  </a:cubicBezTo>
                  <a:cubicBezTo>
                    <a:pt x="10123" y="18923"/>
                    <a:pt x="10361" y="18804"/>
                    <a:pt x="10540" y="18685"/>
                  </a:cubicBezTo>
                  <a:cubicBezTo>
                    <a:pt x="10719" y="18566"/>
                    <a:pt x="10897" y="18459"/>
                    <a:pt x="11052" y="18364"/>
                  </a:cubicBezTo>
                  <a:cubicBezTo>
                    <a:pt x="11219" y="18257"/>
                    <a:pt x="11374" y="18149"/>
                    <a:pt x="11493" y="18066"/>
                  </a:cubicBezTo>
                  <a:cubicBezTo>
                    <a:pt x="11576" y="17971"/>
                    <a:pt x="11671" y="17899"/>
                    <a:pt x="11766" y="17852"/>
                  </a:cubicBezTo>
                  <a:cubicBezTo>
                    <a:pt x="11874" y="17804"/>
                    <a:pt x="11981" y="17780"/>
                    <a:pt x="12052" y="17745"/>
                  </a:cubicBezTo>
                  <a:cubicBezTo>
                    <a:pt x="12088" y="17733"/>
                    <a:pt x="12100" y="17733"/>
                    <a:pt x="12112" y="17721"/>
                  </a:cubicBezTo>
                  <a:cubicBezTo>
                    <a:pt x="12683" y="18221"/>
                    <a:pt x="12981" y="18459"/>
                    <a:pt x="13576" y="18923"/>
                  </a:cubicBezTo>
                  <a:cubicBezTo>
                    <a:pt x="14386" y="19554"/>
                    <a:pt x="15255" y="20150"/>
                    <a:pt x="16148" y="20685"/>
                  </a:cubicBezTo>
                  <a:cubicBezTo>
                    <a:pt x="16338" y="20805"/>
                    <a:pt x="16529" y="20900"/>
                    <a:pt x="16731" y="21019"/>
                  </a:cubicBezTo>
                  <a:cubicBezTo>
                    <a:pt x="16632" y="21016"/>
                    <a:pt x="16525" y="21014"/>
                    <a:pt x="16410" y="21014"/>
                  </a:cubicBezTo>
                  <a:cubicBezTo>
                    <a:pt x="15239" y="21014"/>
                    <a:pt x="13283" y="21188"/>
                    <a:pt x="11504" y="21697"/>
                  </a:cubicBezTo>
                  <a:cubicBezTo>
                    <a:pt x="9838" y="22174"/>
                    <a:pt x="6754" y="23543"/>
                    <a:pt x="7171" y="24793"/>
                  </a:cubicBezTo>
                  <a:cubicBezTo>
                    <a:pt x="7171" y="24805"/>
                    <a:pt x="7183" y="24817"/>
                    <a:pt x="7206" y="24817"/>
                  </a:cubicBezTo>
                  <a:cubicBezTo>
                    <a:pt x="7206" y="24829"/>
                    <a:pt x="7206" y="24853"/>
                    <a:pt x="7218" y="24865"/>
                  </a:cubicBezTo>
                  <a:cubicBezTo>
                    <a:pt x="7242" y="24912"/>
                    <a:pt x="7290" y="24936"/>
                    <a:pt x="7349" y="24972"/>
                  </a:cubicBezTo>
                  <a:cubicBezTo>
                    <a:pt x="8212" y="25501"/>
                    <a:pt x="9221" y="25710"/>
                    <a:pt x="10256" y="25710"/>
                  </a:cubicBezTo>
                  <a:cubicBezTo>
                    <a:pt x="11665" y="25710"/>
                    <a:pt x="13120" y="25323"/>
                    <a:pt x="14314" y="24829"/>
                  </a:cubicBezTo>
                  <a:cubicBezTo>
                    <a:pt x="16529" y="23912"/>
                    <a:pt x="17398" y="22126"/>
                    <a:pt x="17541" y="21471"/>
                  </a:cubicBezTo>
                  <a:cubicBezTo>
                    <a:pt x="18934" y="22198"/>
                    <a:pt x="20375" y="22793"/>
                    <a:pt x="21875" y="23269"/>
                  </a:cubicBezTo>
                  <a:cubicBezTo>
                    <a:pt x="20387" y="22686"/>
                    <a:pt x="18946" y="22007"/>
                    <a:pt x="17589" y="21233"/>
                  </a:cubicBezTo>
                  <a:cubicBezTo>
                    <a:pt x="17958" y="21102"/>
                    <a:pt x="17958" y="20388"/>
                    <a:pt x="18160" y="19531"/>
                  </a:cubicBezTo>
                  <a:cubicBezTo>
                    <a:pt x="18184" y="19411"/>
                    <a:pt x="18220" y="19281"/>
                    <a:pt x="18243" y="19138"/>
                  </a:cubicBezTo>
                  <a:cubicBezTo>
                    <a:pt x="18255" y="19090"/>
                    <a:pt x="18255" y="19042"/>
                    <a:pt x="18279" y="18995"/>
                  </a:cubicBezTo>
                  <a:cubicBezTo>
                    <a:pt x="18279" y="18983"/>
                    <a:pt x="18279" y="18959"/>
                    <a:pt x="18291" y="18935"/>
                  </a:cubicBezTo>
                  <a:cubicBezTo>
                    <a:pt x="18303" y="18888"/>
                    <a:pt x="18303" y="18804"/>
                    <a:pt x="18315" y="18733"/>
                  </a:cubicBezTo>
                  <a:cubicBezTo>
                    <a:pt x="18339" y="18566"/>
                    <a:pt x="18351" y="18388"/>
                    <a:pt x="18351" y="18197"/>
                  </a:cubicBezTo>
                  <a:cubicBezTo>
                    <a:pt x="18351" y="18030"/>
                    <a:pt x="18351" y="17864"/>
                    <a:pt x="18362" y="17709"/>
                  </a:cubicBezTo>
                  <a:cubicBezTo>
                    <a:pt x="18362" y="17554"/>
                    <a:pt x="18374" y="17387"/>
                    <a:pt x="18374" y="17245"/>
                  </a:cubicBezTo>
                  <a:cubicBezTo>
                    <a:pt x="18374" y="17173"/>
                    <a:pt x="18398" y="17090"/>
                    <a:pt x="18398" y="17030"/>
                  </a:cubicBezTo>
                  <a:lnTo>
                    <a:pt x="18398" y="16971"/>
                  </a:lnTo>
                  <a:lnTo>
                    <a:pt x="18398" y="16899"/>
                  </a:lnTo>
                  <a:lnTo>
                    <a:pt x="18398" y="16756"/>
                  </a:lnTo>
                  <a:cubicBezTo>
                    <a:pt x="18398" y="16661"/>
                    <a:pt x="18398" y="16554"/>
                    <a:pt x="18410" y="16471"/>
                  </a:cubicBezTo>
                  <a:cubicBezTo>
                    <a:pt x="18410" y="16185"/>
                    <a:pt x="18410" y="15887"/>
                    <a:pt x="18398" y="15613"/>
                  </a:cubicBezTo>
                  <a:cubicBezTo>
                    <a:pt x="18374" y="15411"/>
                    <a:pt x="18362" y="15221"/>
                    <a:pt x="18351" y="15042"/>
                  </a:cubicBezTo>
                  <a:cubicBezTo>
                    <a:pt x="18315" y="14673"/>
                    <a:pt x="18255" y="14328"/>
                    <a:pt x="18220" y="13994"/>
                  </a:cubicBezTo>
                  <a:cubicBezTo>
                    <a:pt x="18184" y="13839"/>
                    <a:pt x="18172" y="13673"/>
                    <a:pt x="18136" y="13530"/>
                  </a:cubicBezTo>
                  <a:lnTo>
                    <a:pt x="18101" y="13304"/>
                  </a:lnTo>
                  <a:lnTo>
                    <a:pt x="18053" y="13077"/>
                  </a:lnTo>
                  <a:cubicBezTo>
                    <a:pt x="18041" y="13006"/>
                    <a:pt x="18017" y="12935"/>
                    <a:pt x="18017" y="12851"/>
                  </a:cubicBezTo>
                  <a:lnTo>
                    <a:pt x="17981" y="12637"/>
                  </a:lnTo>
                  <a:cubicBezTo>
                    <a:pt x="17934" y="12339"/>
                    <a:pt x="17874" y="12065"/>
                    <a:pt x="17815" y="11827"/>
                  </a:cubicBezTo>
                  <a:cubicBezTo>
                    <a:pt x="17708" y="11351"/>
                    <a:pt x="17600" y="10970"/>
                    <a:pt x="17529" y="10696"/>
                  </a:cubicBezTo>
                  <a:cubicBezTo>
                    <a:pt x="17505" y="10589"/>
                    <a:pt x="17470" y="10506"/>
                    <a:pt x="17458" y="10446"/>
                  </a:cubicBezTo>
                  <a:cubicBezTo>
                    <a:pt x="17446" y="10398"/>
                    <a:pt x="17422" y="10351"/>
                    <a:pt x="17410" y="10327"/>
                  </a:cubicBezTo>
                  <a:lnTo>
                    <a:pt x="17410" y="10303"/>
                  </a:lnTo>
                  <a:cubicBezTo>
                    <a:pt x="17398" y="10305"/>
                    <a:pt x="17387" y="10306"/>
                    <a:pt x="17377" y="10306"/>
                  </a:cubicBezTo>
                  <a:cubicBezTo>
                    <a:pt x="17317" y="10306"/>
                    <a:pt x="17288" y="10279"/>
                    <a:pt x="17267" y="10279"/>
                  </a:cubicBezTo>
                  <a:cubicBezTo>
                    <a:pt x="17243" y="10279"/>
                    <a:pt x="17243" y="10279"/>
                    <a:pt x="17231" y="10291"/>
                  </a:cubicBezTo>
                  <a:lnTo>
                    <a:pt x="17219" y="10291"/>
                  </a:lnTo>
                  <a:cubicBezTo>
                    <a:pt x="17216" y="10291"/>
                    <a:pt x="17212" y="10290"/>
                    <a:pt x="17208" y="10290"/>
                  </a:cubicBezTo>
                  <a:cubicBezTo>
                    <a:pt x="17132" y="10290"/>
                    <a:pt x="16984" y="10398"/>
                    <a:pt x="16803" y="10613"/>
                  </a:cubicBezTo>
                  <a:cubicBezTo>
                    <a:pt x="16708" y="10708"/>
                    <a:pt x="16612" y="10863"/>
                    <a:pt x="16505" y="11030"/>
                  </a:cubicBezTo>
                  <a:cubicBezTo>
                    <a:pt x="16398" y="11184"/>
                    <a:pt x="16291" y="11387"/>
                    <a:pt x="16196" y="11589"/>
                  </a:cubicBezTo>
                  <a:cubicBezTo>
                    <a:pt x="16148" y="11696"/>
                    <a:pt x="16088" y="11815"/>
                    <a:pt x="16041" y="11922"/>
                  </a:cubicBezTo>
                  <a:cubicBezTo>
                    <a:pt x="15993" y="12042"/>
                    <a:pt x="15934" y="12137"/>
                    <a:pt x="15898" y="12256"/>
                  </a:cubicBezTo>
                  <a:cubicBezTo>
                    <a:pt x="15862" y="12315"/>
                    <a:pt x="15850" y="12375"/>
                    <a:pt x="15815" y="12434"/>
                  </a:cubicBezTo>
                  <a:lnTo>
                    <a:pt x="15779" y="12577"/>
                  </a:lnTo>
                  <a:cubicBezTo>
                    <a:pt x="15755" y="12601"/>
                    <a:pt x="15755" y="12613"/>
                    <a:pt x="15743" y="12649"/>
                  </a:cubicBezTo>
                  <a:lnTo>
                    <a:pt x="15660" y="12958"/>
                  </a:lnTo>
                  <a:lnTo>
                    <a:pt x="15612" y="13089"/>
                  </a:lnTo>
                  <a:cubicBezTo>
                    <a:pt x="15565" y="13244"/>
                    <a:pt x="15541" y="13387"/>
                    <a:pt x="15505" y="13554"/>
                  </a:cubicBezTo>
                  <a:cubicBezTo>
                    <a:pt x="15481" y="13720"/>
                    <a:pt x="15445" y="13863"/>
                    <a:pt x="15434" y="14030"/>
                  </a:cubicBezTo>
                  <a:cubicBezTo>
                    <a:pt x="15386" y="14363"/>
                    <a:pt x="15362" y="14685"/>
                    <a:pt x="15338" y="15018"/>
                  </a:cubicBezTo>
                  <a:cubicBezTo>
                    <a:pt x="15338" y="15197"/>
                    <a:pt x="15326" y="15351"/>
                    <a:pt x="15326" y="15518"/>
                  </a:cubicBezTo>
                  <a:cubicBezTo>
                    <a:pt x="15326" y="15685"/>
                    <a:pt x="15314" y="15852"/>
                    <a:pt x="15314" y="16006"/>
                  </a:cubicBezTo>
                  <a:lnTo>
                    <a:pt x="15314" y="16125"/>
                  </a:lnTo>
                  <a:lnTo>
                    <a:pt x="15314" y="16268"/>
                  </a:lnTo>
                  <a:lnTo>
                    <a:pt x="15314" y="16578"/>
                  </a:lnTo>
                  <a:cubicBezTo>
                    <a:pt x="15314" y="16780"/>
                    <a:pt x="15326" y="16983"/>
                    <a:pt x="15362" y="17161"/>
                  </a:cubicBezTo>
                  <a:cubicBezTo>
                    <a:pt x="15374" y="17245"/>
                    <a:pt x="15386" y="17340"/>
                    <a:pt x="15386" y="17423"/>
                  </a:cubicBezTo>
                  <a:cubicBezTo>
                    <a:pt x="15398" y="17471"/>
                    <a:pt x="15398" y="17495"/>
                    <a:pt x="15398" y="17554"/>
                  </a:cubicBezTo>
                  <a:cubicBezTo>
                    <a:pt x="15398" y="17590"/>
                    <a:pt x="15398" y="17602"/>
                    <a:pt x="15422" y="17614"/>
                  </a:cubicBezTo>
                  <a:cubicBezTo>
                    <a:pt x="15422" y="17637"/>
                    <a:pt x="15422" y="17649"/>
                    <a:pt x="15434" y="17661"/>
                  </a:cubicBezTo>
                  <a:cubicBezTo>
                    <a:pt x="15457" y="17792"/>
                    <a:pt x="15481" y="17947"/>
                    <a:pt x="15505" y="18090"/>
                  </a:cubicBezTo>
                  <a:cubicBezTo>
                    <a:pt x="15553" y="18411"/>
                    <a:pt x="15612" y="18745"/>
                    <a:pt x="15695" y="19090"/>
                  </a:cubicBezTo>
                  <a:cubicBezTo>
                    <a:pt x="15862" y="19697"/>
                    <a:pt x="16148" y="20209"/>
                    <a:pt x="16446" y="20590"/>
                  </a:cubicBezTo>
                  <a:cubicBezTo>
                    <a:pt x="16386" y="20554"/>
                    <a:pt x="16327" y="20519"/>
                    <a:pt x="16255" y="20471"/>
                  </a:cubicBezTo>
                  <a:cubicBezTo>
                    <a:pt x="15386" y="19923"/>
                    <a:pt x="14541" y="19328"/>
                    <a:pt x="13731" y="18685"/>
                  </a:cubicBezTo>
                  <a:cubicBezTo>
                    <a:pt x="13136" y="18233"/>
                    <a:pt x="12862" y="17971"/>
                    <a:pt x="12290" y="17471"/>
                  </a:cubicBezTo>
                  <a:cubicBezTo>
                    <a:pt x="13052" y="17304"/>
                    <a:pt x="13243" y="14935"/>
                    <a:pt x="13338" y="12589"/>
                  </a:cubicBezTo>
                  <a:cubicBezTo>
                    <a:pt x="13350" y="12232"/>
                    <a:pt x="13350" y="11875"/>
                    <a:pt x="13338" y="11530"/>
                  </a:cubicBezTo>
                  <a:cubicBezTo>
                    <a:pt x="13279" y="10220"/>
                    <a:pt x="13076" y="9077"/>
                    <a:pt x="12921" y="8374"/>
                  </a:cubicBezTo>
                  <a:lnTo>
                    <a:pt x="12921" y="8363"/>
                  </a:lnTo>
                  <a:cubicBezTo>
                    <a:pt x="12921" y="8327"/>
                    <a:pt x="12898" y="8303"/>
                    <a:pt x="12898" y="8267"/>
                  </a:cubicBezTo>
                  <a:lnTo>
                    <a:pt x="12898" y="8243"/>
                  </a:lnTo>
                  <a:cubicBezTo>
                    <a:pt x="12898" y="8208"/>
                    <a:pt x="12886" y="8196"/>
                    <a:pt x="12886" y="8172"/>
                  </a:cubicBezTo>
                  <a:cubicBezTo>
                    <a:pt x="12886" y="8148"/>
                    <a:pt x="12886" y="8148"/>
                    <a:pt x="12874" y="8136"/>
                  </a:cubicBezTo>
                  <a:cubicBezTo>
                    <a:pt x="12874" y="8124"/>
                    <a:pt x="12862" y="8089"/>
                    <a:pt x="12862" y="8077"/>
                  </a:cubicBezTo>
                  <a:cubicBezTo>
                    <a:pt x="12862" y="8065"/>
                    <a:pt x="12862" y="8065"/>
                    <a:pt x="12838" y="8053"/>
                  </a:cubicBezTo>
                  <a:cubicBezTo>
                    <a:pt x="12838" y="8029"/>
                    <a:pt x="12826" y="8005"/>
                    <a:pt x="12826" y="7993"/>
                  </a:cubicBezTo>
                  <a:cubicBezTo>
                    <a:pt x="12826" y="7970"/>
                    <a:pt x="12826" y="7970"/>
                    <a:pt x="12814" y="7958"/>
                  </a:cubicBezTo>
                  <a:cubicBezTo>
                    <a:pt x="12802" y="7934"/>
                    <a:pt x="12802" y="7898"/>
                    <a:pt x="12778" y="7886"/>
                  </a:cubicBezTo>
                  <a:cubicBezTo>
                    <a:pt x="12778" y="7874"/>
                    <a:pt x="12767" y="7851"/>
                    <a:pt x="12767" y="7851"/>
                  </a:cubicBezTo>
                  <a:cubicBezTo>
                    <a:pt x="12767" y="7839"/>
                    <a:pt x="12767" y="7839"/>
                    <a:pt x="12755" y="7827"/>
                  </a:cubicBezTo>
                  <a:cubicBezTo>
                    <a:pt x="12755" y="7815"/>
                    <a:pt x="12743" y="7791"/>
                    <a:pt x="12743" y="7791"/>
                  </a:cubicBezTo>
                  <a:cubicBezTo>
                    <a:pt x="12743" y="7779"/>
                    <a:pt x="12743" y="7779"/>
                    <a:pt x="12719" y="7779"/>
                  </a:cubicBezTo>
                  <a:cubicBezTo>
                    <a:pt x="12719" y="7767"/>
                    <a:pt x="12707" y="7767"/>
                    <a:pt x="12707" y="7755"/>
                  </a:cubicBezTo>
                  <a:cubicBezTo>
                    <a:pt x="12707" y="7755"/>
                    <a:pt x="12707" y="7731"/>
                    <a:pt x="12695" y="7731"/>
                  </a:cubicBezTo>
                  <a:cubicBezTo>
                    <a:pt x="12695" y="7720"/>
                    <a:pt x="12683" y="7720"/>
                    <a:pt x="12683" y="7720"/>
                  </a:cubicBezTo>
                  <a:cubicBezTo>
                    <a:pt x="12683" y="7720"/>
                    <a:pt x="12683" y="7708"/>
                    <a:pt x="12659" y="7708"/>
                  </a:cubicBezTo>
                  <a:lnTo>
                    <a:pt x="12647" y="7696"/>
                  </a:lnTo>
                  <a:lnTo>
                    <a:pt x="12636" y="7672"/>
                  </a:lnTo>
                  <a:cubicBezTo>
                    <a:pt x="12624" y="7672"/>
                    <a:pt x="12624" y="7672"/>
                    <a:pt x="12600" y="7660"/>
                  </a:cubicBezTo>
                  <a:cubicBezTo>
                    <a:pt x="12588" y="7601"/>
                    <a:pt x="12576" y="7565"/>
                    <a:pt x="12528" y="7553"/>
                  </a:cubicBezTo>
                  <a:cubicBezTo>
                    <a:pt x="12524" y="7552"/>
                    <a:pt x="12520" y="7551"/>
                    <a:pt x="12516" y="7551"/>
                  </a:cubicBezTo>
                  <a:cubicBezTo>
                    <a:pt x="12475" y="7551"/>
                    <a:pt x="12441" y="7608"/>
                    <a:pt x="12397" y="7684"/>
                  </a:cubicBezTo>
                  <a:cubicBezTo>
                    <a:pt x="12386" y="7684"/>
                    <a:pt x="12362" y="7708"/>
                    <a:pt x="12362" y="7708"/>
                  </a:cubicBezTo>
                  <a:lnTo>
                    <a:pt x="12350" y="7708"/>
                  </a:lnTo>
                  <a:cubicBezTo>
                    <a:pt x="12302" y="7731"/>
                    <a:pt x="12266" y="7767"/>
                    <a:pt x="12207" y="7803"/>
                  </a:cubicBezTo>
                  <a:cubicBezTo>
                    <a:pt x="12207" y="7803"/>
                    <a:pt x="12183" y="7803"/>
                    <a:pt x="12183" y="7827"/>
                  </a:cubicBezTo>
                  <a:cubicBezTo>
                    <a:pt x="12159" y="7839"/>
                    <a:pt x="12147" y="7874"/>
                    <a:pt x="12112" y="7886"/>
                  </a:cubicBezTo>
                  <a:lnTo>
                    <a:pt x="12100" y="7898"/>
                  </a:lnTo>
                  <a:lnTo>
                    <a:pt x="12028" y="7970"/>
                  </a:lnTo>
                  <a:lnTo>
                    <a:pt x="12005" y="7970"/>
                  </a:lnTo>
                  <a:cubicBezTo>
                    <a:pt x="11755" y="8220"/>
                    <a:pt x="11457" y="8601"/>
                    <a:pt x="11195" y="9089"/>
                  </a:cubicBezTo>
                  <a:cubicBezTo>
                    <a:pt x="10838" y="9732"/>
                    <a:pt x="10504" y="10577"/>
                    <a:pt x="10397" y="11565"/>
                  </a:cubicBezTo>
                  <a:cubicBezTo>
                    <a:pt x="10219" y="13292"/>
                    <a:pt x="10552" y="15221"/>
                    <a:pt x="11135" y="16375"/>
                  </a:cubicBezTo>
                  <a:cubicBezTo>
                    <a:pt x="10373" y="15625"/>
                    <a:pt x="10016" y="15232"/>
                    <a:pt x="9326" y="14399"/>
                  </a:cubicBezTo>
                  <a:cubicBezTo>
                    <a:pt x="8849" y="13839"/>
                    <a:pt x="8397" y="13256"/>
                    <a:pt x="7956" y="12649"/>
                  </a:cubicBezTo>
                  <a:lnTo>
                    <a:pt x="7956" y="12649"/>
                  </a:lnTo>
                  <a:cubicBezTo>
                    <a:pt x="7989" y="12654"/>
                    <a:pt x="8022" y="12657"/>
                    <a:pt x="8055" y="12657"/>
                  </a:cubicBezTo>
                  <a:cubicBezTo>
                    <a:pt x="8795" y="12657"/>
                    <a:pt x="9523" y="11271"/>
                    <a:pt x="9945" y="9732"/>
                  </a:cubicBezTo>
                  <a:cubicBezTo>
                    <a:pt x="10076" y="9220"/>
                    <a:pt x="10123" y="8696"/>
                    <a:pt x="10135" y="8208"/>
                  </a:cubicBezTo>
                  <a:lnTo>
                    <a:pt x="10135" y="8005"/>
                  </a:lnTo>
                  <a:lnTo>
                    <a:pt x="10135" y="7970"/>
                  </a:lnTo>
                  <a:cubicBezTo>
                    <a:pt x="10135" y="7827"/>
                    <a:pt x="10123" y="7696"/>
                    <a:pt x="10123" y="7553"/>
                  </a:cubicBezTo>
                  <a:lnTo>
                    <a:pt x="10123" y="7529"/>
                  </a:lnTo>
                  <a:cubicBezTo>
                    <a:pt x="10123" y="7470"/>
                    <a:pt x="10100" y="7398"/>
                    <a:pt x="10100" y="7327"/>
                  </a:cubicBezTo>
                  <a:cubicBezTo>
                    <a:pt x="10100" y="7279"/>
                    <a:pt x="10088" y="7196"/>
                    <a:pt x="10088" y="7136"/>
                  </a:cubicBezTo>
                  <a:lnTo>
                    <a:pt x="10088" y="7124"/>
                  </a:lnTo>
                  <a:cubicBezTo>
                    <a:pt x="10088" y="7065"/>
                    <a:pt x="10076" y="7005"/>
                    <a:pt x="10076" y="6958"/>
                  </a:cubicBezTo>
                  <a:lnTo>
                    <a:pt x="10076" y="6946"/>
                  </a:lnTo>
                  <a:cubicBezTo>
                    <a:pt x="10064" y="6886"/>
                    <a:pt x="10064" y="6827"/>
                    <a:pt x="10040" y="6767"/>
                  </a:cubicBezTo>
                  <a:cubicBezTo>
                    <a:pt x="10028" y="6708"/>
                    <a:pt x="10028" y="6660"/>
                    <a:pt x="10016" y="6612"/>
                  </a:cubicBezTo>
                  <a:lnTo>
                    <a:pt x="10016" y="6588"/>
                  </a:lnTo>
                  <a:cubicBezTo>
                    <a:pt x="10004" y="6481"/>
                    <a:pt x="9980" y="6398"/>
                    <a:pt x="9957" y="6315"/>
                  </a:cubicBezTo>
                  <a:lnTo>
                    <a:pt x="9957" y="6291"/>
                  </a:lnTo>
                  <a:cubicBezTo>
                    <a:pt x="9945" y="6255"/>
                    <a:pt x="9945" y="6219"/>
                    <a:pt x="9921" y="6184"/>
                  </a:cubicBezTo>
                  <a:lnTo>
                    <a:pt x="9921" y="6172"/>
                  </a:lnTo>
                  <a:cubicBezTo>
                    <a:pt x="9909" y="6136"/>
                    <a:pt x="9909" y="6100"/>
                    <a:pt x="9897" y="6065"/>
                  </a:cubicBezTo>
                  <a:lnTo>
                    <a:pt x="9897" y="6053"/>
                  </a:lnTo>
                  <a:cubicBezTo>
                    <a:pt x="9897" y="6017"/>
                    <a:pt x="9885" y="6005"/>
                    <a:pt x="9885" y="5993"/>
                  </a:cubicBezTo>
                  <a:lnTo>
                    <a:pt x="9885" y="5981"/>
                  </a:lnTo>
                  <a:cubicBezTo>
                    <a:pt x="9861" y="5946"/>
                    <a:pt x="9861" y="5934"/>
                    <a:pt x="9850" y="5922"/>
                  </a:cubicBezTo>
                  <a:lnTo>
                    <a:pt x="9850" y="5898"/>
                  </a:lnTo>
                  <a:cubicBezTo>
                    <a:pt x="9850" y="5886"/>
                    <a:pt x="9838" y="5874"/>
                    <a:pt x="9838" y="5874"/>
                  </a:cubicBezTo>
                  <a:lnTo>
                    <a:pt x="9838" y="5862"/>
                  </a:lnTo>
                  <a:cubicBezTo>
                    <a:pt x="9826" y="5838"/>
                    <a:pt x="9826" y="5838"/>
                    <a:pt x="9826" y="5826"/>
                  </a:cubicBezTo>
                  <a:cubicBezTo>
                    <a:pt x="9802" y="5815"/>
                    <a:pt x="9778" y="5803"/>
                    <a:pt x="9766" y="5779"/>
                  </a:cubicBezTo>
                  <a:cubicBezTo>
                    <a:pt x="9742" y="5767"/>
                    <a:pt x="9730" y="5767"/>
                    <a:pt x="9719" y="5767"/>
                  </a:cubicBezTo>
                  <a:lnTo>
                    <a:pt x="9707" y="5767"/>
                  </a:lnTo>
                  <a:cubicBezTo>
                    <a:pt x="9683" y="5767"/>
                    <a:pt x="9671" y="5767"/>
                    <a:pt x="9659" y="5755"/>
                  </a:cubicBezTo>
                  <a:lnTo>
                    <a:pt x="9588" y="5755"/>
                  </a:lnTo>
                  <a:cubicBezTo>
                    <a:pt x="9564" y="5755"/>
                    <a:pt x="9540" y="5755"/>
                    <a:pt x="9504" y="5767"/>
                  </a:cubicBezTo>
                  <a:cubicBezTo>
                    <a:pt x="9480" y="5767"/>
                    <a:pt x="9445" y="5779"/>
                    <a:pt x="9421" y="5779"/>
                  </a:cubicBezTo>
                  <a:lnTo>
                    <a:pt x="9409" y="5779"/>
                  </a:lnTo>
                  <a:cubicBezTo>
                    <a:pt x="9373" y="5803"/>
                    <a:pt x="9349" y="5803"/>
                    <a:pt x="9314" y="5815"/>
                  </a:cubicBezTo>
                  <a:cubicBezTo>
                    <a:pt x="9290" y="5826"/>
                    <a:pt x="9242" y="5838"/>
                    <a:pt x="9195" y="5862"/>
                  </a:cubicBezTo>
                  <a:cubicBezTo>
                    <a:pt x="8837" y="6005"/>
                    <a:pt x="8397" y="6303"/>
                    <a:pt x="7992" y="6779"/>
                  </a:cubicBezTo>
                  <a:cubicBezTo>
                    <a:pt x="7742" y="7077"/>
                    <a:pt x="7504" y="7470"/>
                    <a:pt x="7337" y="7910"/>
                  </a:cubicBezTo>
                  <a:cubicBezTo>
                    <a:pt x="6944" y="8994"/>
                    <a:pt x="6873" y="10291"/>
                    <a:pt x="7087" y="11256"/>
                  </a:cubicBezTo>
                  <a:lnTo>
                    <a:pt x="6504" y="10327"/>
                  </a:lnTo>
                  <a:cubicBezTo>
                    <a:pt x="6671" y="9970"/>
                    <a:pt x="6325" y="7708"/>
                    <a:pt x="5516" y="5350"/>
                  </a:cubicBezTo>
                  <a:lnTo>
                    <a:pt x="5480" y="5219"/>
                  </a:lnTo>
                  <a:cubicBezTo>
                    <a:pt x="4825" y="3338"/>
                    <a:pt x="4135" y="1433"/>
                    <a:pt x="3575" y="528"/>
                  </a:cubicBezTo>
                  <a:cubicBezTo>
                    <a:pt x="3492" y="409"/>
                    <a:pt x="3420" y="302"/>
                    <a:pt x="3349" y="231"/>
                  </a:cubicBezTo>
                  <a:cubicBezTo>
                    <a:pt x="3211" y="83"/>
                    <a:pt x="3093" y="0"/>
                    <a:pt x="2976"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5709628" y="1615254"/>
              <a:ext cx="1243196" cy="1079146"/>
            </a:xfrm>
            <a:custGeom>
              <a:avLst/>
              <a:gdLst/>
              <a:ahLst/>
              <a:cxnLst/>
              <a:rect l="l" t="t" r="r" b="b"/>
              <a:pathLst>
                <a:path w="43006" h="37331" extrusionOk="0">
                  <a:moveTo>
                    <a:pt x="17836" y="1"/>
                  </a:moveTo>
                  <a:cubicBezTo>
                    <a:pt x="17800" y="1"/>
                    <a:pt x="17777" y="1"/>
                    <a:pt x="17741" y="12"/>
                  </a:cubicBezTo>
                  <a:cubicBezTo>
                    <a:pt x="17729" y="12"/>
                    <a:pt x="17729" y="12"/>
                    <a:pt x="17717" y="36"/>
                  </a:cubicBezTo>
                  <a:cubicBezTo>
                    <a:pt x="17681" y="48"/>
                    <a:pt x="17658" y="60"/>
                    <a:pt x="17610" y="72"/>
                  </a:cubicBezTo>
                  <a:lnTo>
                    <a:pt x="17598" y="72"/>
                  </a:lnTo>
                  <a:cubicBezTo>
                    <a:pt x="17562" y="108"/>
                    <a:pt x="17527" y="131"/>
                    <a:pt x="17479" y="167"/>
                  </a:cubicBezTo>
                  <a:cubicBezTo>
                    <a:pt x="17467" y="167"/>
                    <a:pt x="17467" y="179"/>
                    <a:pt x="17443" y="191"/>
                  </a:cubicBezTo>
                  <a:lnTo>
                    <a:pt x="17348" y="298"/>
                  </a:lnTo>
                  <a:lnTo>
                    <a:pt x="17324" y="310"/>
                  </a:lnTo>
                  <a:cubicBezTo>
                    <a:pt x="17288" y="358"/>
                    <a:pt x="17241" y="417"/>
                    <a:pt x="17193" y="465"/>
                  </a:cubicBezTo>
                  <a:cubicBezTo>
                    <a:pt x="17193" y="477"/>
                    <a:pt x="17181" y="477"/>
                    <a:pt x="17181" y="489"/>
                  </a:cubicBezTo>
                  <a:cubicBezTo>
                    <a:pt x="17134" y="548"/>
                    <a:pt x="17086" y="608"/>
                    <a:pt x="17062" y="667"/>
                  </a:cubicBezTo>
                  <a:lnTo>
                    <a:pt x="16931" y="893"/>
                  </a:lnTo>
                  <a:lnTo>
                    <a:pt x="16931" y="905"/>
                  </a:lnTo>
                  <a:cubicBezTo>
                    <a:pt x="16515" y="1644"/>
                    <a:pt x="16122" y="2739"/>
                    <a:pt x="15979" y="4061"/>
                  </a:cubicBezTo>
                  <a:cubicBezTo>
                    <a:pt x="15883" y="4918"/>
                    <a:pt x="15883" y="5846"/>
                    <a:pt x="16062" y="6823"/>
                  </a:cubicBezTo>
                  <a:cubicBezTo>
                    <a:pt x="16467" y="9121"/>
                    <a:pt x="17300" y="11430"/>
                    <a:pt x="18265" y="12919"/>
                  </a:cubicBezTo>
                  <a:cubicBezTo>
                    <a:pt x="17729" y="12573"/>
                    <a:pt x="17193" y="12240"/>
                    <a:pt x="16645" y="11907"/>
                  </a:cubicBezTo>
                  <a:cubicBezTo>
                    <a:pt x="15526" y="9025"/>
                    <a:pt x="13038" y="6775"/>
                    <a:pt x="10383" y="5275"/>
                  </a:cubicBezTo>
                  <a:cubicBezTo>
                    <a:pt x="10299" y="5227"/>
                    <a:pt x="10228" y="5180"/>
                    <a:pt x="10168" y="5156"/>
                  </a:cubicBezTo>
                  <a:cubicBezTo>
                    <a:pt x="7729" y="3936"/>
                    <a:pt x="4829" y="2620"/>
                    <a:pt x="1956" y="2620"/>
                  </a:cubicBezTo>
                  <a:cubicBezTo>
                    <a:pt x="1800" y="2620"/>
                    <a:pt x="1644" y="2624"/>
                    <a:pt x="1489" y="2632"/>
                  </a:cubicBezTo>
                  <a:cubicBezTo>
                    <a:pt x="1239" y="2656"/>
                    <a:pt x="1013" y="2691"/>
                    <a:pt x="822" y="2751"/>
                  </a:cubicBezTo>
                  <a:cubicBezTo>
                    <a:pt x="441" y="2870"/>
                    <a:pt x="167" y="3049"/>
                    <a:pt x="60" y="3322"/>
                  </a:cubicBezTo>
                  <a:cubicBezTo>
                    <a:pt x="48" y="3346"/>
                    <a:pt x="36" y="3394"/>
                    <a:pt x="36" y="3430"/>
                  </a:cubicBezTo>
                  <a:cubicBezTo>
                    <a:pt x="24" y="3465"/>
                    <a:pt x="24" y="3525"/>
                    <a:pt x="1" y="3572"/>
                  </a:cubicBezTo>
                  <a:lnTo>
                    <a:pt x="1" y="3620"/>
                  </a:lnTo>
                  <a:lnTo>
                    <a:pt x="1" y="3727"/>
                  </a:lnTo>
                  <a:cubicBezTo>
                    <a:pt x="1" y="3739"/>
                    <a:pt x="1" y="3763"/>
                    <a:pt x="24" y="3787"/>
                  </a:cubicBezTo>
                  <a:cubicBezTo>
                    <a:pt x="24" y="3811"/>
                    <a:pt x="36" y="3858"/>
                    <a:pt x="36" y="3882"/>
                  </a:cubicBezTo>
                  <a:cubicBezTo>
                    <a:pt x="36" y="3918"/>
                    <a:pt x="48" y="3930"/>
                    <a:pt x="48" y="3965"/>
                  </a:cubicBezTo>
                  <a:cubicBezTo>
                    <a:pt x="60" y="3989"/>
                    <a:pt x="84" y="4037"/>
                    <a:pt x="84" y="4061"/>
                  </a:cubicBezTo>
                  <a:cubicBezTo>
                    <a:pt x="96" y="4096"/>
                    <a:pt x="96" y="4108"/>
                    <a:pt x="108" y="4144"/>
                  </a:cubicBezTo>
                  <a:cubicBezTo>
                    <a:pt x="120" y="4180"/>
                    <a:pt x="143" y="4215"/>
                    <a:pt x="167" y="4263"/>
                  </a:cubicBezTo>
                  <a:cubicBezTo>
                    <a:pt x="179" y="4287"/>
                    <a:pt x="203" y="4299"/>
                    <a:pt x="215" y="4334"/>
                  </a:cubicBezTo>
                  <a:cubicBezTo>
                    <a:pt x="227" y="4382"/>
                    <a:pt x="262" y="4418"/>
                    <a:pt x="286" y="4453"/>
                  </a:cubicBezTo>
                  <a:cubicBezTo>
                    <a:pt x="298" y="4477"/>
                    <a:pt x="322" y="4501"/>
                    <a:pt x="334" y="4525"/>
                  </a:cubicBezTo>
                  <a:cubicBezTo>
                    <a:pt x="358" y="4573"/>
                    <a:pt x="393" y="4632"/>
                    <a:pt x="441" y="4680"/>
                  </a:cubicBezTo>
                  <a:cubicBezTo>
                    <a:pt x="453" y="4692"/>
                    <a:pt x="465" y="4703"/>
                    <a:pt x="465" y="4715"/>
                  </a:cubicBezTo>
                  <a:cubicBezTo>
                    <a:pt x="513" y="4799"/>
                    <a:pt x="572" y="4858"/>
                    <a:pt x="632" y="4930"/>
                  </a:cubicBezTo>
                  <a:cubicBezTo>
                    <a:pt x="691" y="5001"/>
                    <a:pt x="751" y="5061"/>
                    <a:pt x="810" y="5132"/>
                  </a:cubicBezTo>
                  <a:cubicBezTo>
                    <a:pt x="822" y="5156"/>
                    <a:pt x="834" y="5180"/>
                    <a:pt x="870" y="5192"/>
                  </a:cubicBezTo>
                  <a:cubicBezTo>
                    <a:pt x="917" y="5251"/>
                    <a:pt x="953" y="5299"/>
                    <a:pt x="1013" y="5358"/>
                  </a:cubicBezTo>
                  <a:lnTo>
                    <a:pt x="1096" y="5430"/>
                  </a:lnTo>
                  <a:lnTo>
                    <a:pt x="1239" y="5585"/>
                  </a:lnTo>
                  <a:cubicBezTo>
                    <a:pt x="1275" y="5608"/>
                    <a:pt x="1298" y="5644"/>
                    <a:pt x="1334" y="5656"/>
                  </a:cubicBezTo>
                  <a:cubicBezTo>
                    <a:pt x="1370" y="5704"/>
                    <a:pt x="1429" y="5763"/>
                    <a:pt x="1489" y="5811"/>
                  </a:cubicBezTo>
                  <a:cubicBezTo>
                    <a:pt x="1525" y="5835"/>
                    <a:pt x="1548" y="5870"/>
                    <a:pt x="1584" y="5882"/>
                  </a:cubicBezTo>
                  <a:cubicBezTo>
                    <a:pt x="1644" y="5942"/>
                    <a:pt x="1703" y="5989"/>
                    <a:pt x="1763" y="6049"/>
                  </a:cubicBezTo>
                  <a:cubicBezTo>
                    <a:pt x="1786" y="6073"/>
                    <a:pt x="1822" y="6085"/>
                    <a:pt x="1846" y="6120"/>
                  </a:cubicBezTo>
                  <a:cubicBezTo>
                    <a:pt x="1906" y="6180"/>
                    <a:pt x="1977" y="6239"/>
                    <a:pt x="2060" y="6299"/>
                  </a:cubicBezTo>
                  <a:cubicBezTo>
                    <a:pt x="2084" y="6311"/>
                    <a:pt x="2108" y="6347"/>
                    <a:pt x="2132" y="6358"/>
                  </a:cubicBezTo>
                  <a:lnTo>
                    <a:pt x="2406" y="6585"/>
                  </a:lnTo>
                  <a:cubicBezTo>
                    <a:pt x="2418" y="6585"/>
                    <a:pt x="2418" y="6597"/>
                    <a:pt x="2429" y="6597"/>
                  </a:cubicBezTo>
                  <a:cubicBezTo>
                    <a:pt x="2537" y="6680"/>
                    <a:pt x="2632" y="6763"/>
                    <a:pt x="2739" y="6847"/>
                  </a:cubicBezTo>
                  <a:cubicBezTo>
                    <a:pt x="4096" y="7906"/>
                    <a:pt x="5823" y="9037"/>
                    <a:pt x="7621" y="10002"/>
                  </a:cubicBezTo>
                  <a:cubicBezTo>
                    <a:pt x="10013" y="11281"/>
                    <a:pt x="12906" y="12223"/>
                    <a:pt x="15684" y="12223"/>
                  </a:cubicBezTo>
                  <a:cubicBezTo>
                    <a:pt x="15906" y="12223"/>
                    <a:pt x="16128" y="12217"/>
                    <a:pt x="16348" y="12204"/>
                  </a:cubicBezTo>
                  <a:cubicBezTo>
                    <a:pt x="17134" y="12740"/>
                    <a:pt x="17919" y="13276"/>
                    <a:pt x="18693" y="13812"/>
                  </a:cubicBezTo>
                  <a:cubicBezTo>
                    <a:pt x="18179" y="13724"/>
                    <a:pt x="17577" y="13672"/>
                    <a:pt x="16925" y="13672"/>
                  </a:cubicBezTo>
                  <a:cubicBezTo>
                    <a:pt x="15445" y="13672"/>
                    <a:pt x="13706" y="13938"/>
                    <a:pt x="12145" y="14657"/>
                  </a:cubicBezTo>
                  <a:cubicBezTo>
                    <a:pt x="9633" y="15824"/>
                    <a:pt x="6120" y="18634"/>
                    <a:pt x="6692" y="20717"/>
                  </a:cubicBezTo>
                  <a:cubicBezTo>
                    <a:pt x="6692" y="20753"/>
                    <a:pt x="6728" y="20789"/>
                    <a:pt x="6751" y="20813"/>
                  </a:cubicBezTo>
                  <a:cubicBezTo>
                    <a:pt x="7284" y="21349"/>
                    <a:pt x="8109" y="21555"/>
                    <a:pt x="9058" y="21555"/>
                  </a:cubicBezTo>
                  <a:cubicBezTo>
                    <a:pt x="11097" y="21555"/>
                    <a:pt x="13709" y="20605"/>
                    <a:pt x="15229" y="19955"/>
                  </a:cubicBezTo>
                  <a:cubicBezTo>
                    <a:pt x="18217" y="18693"/>
                    <a:pt x="20027" y="16122"/>
                    <a:pt x="20396" y="15014"/>
                  </a:cubicBezTo>
                  <a:cubicBezTo>
                    <a:pt x="21420" y="15752"/>
                    <a:pt x="22432" y="16503"/>
                    <a:pt x="23432" y="17276"/>
                  </a:cubicBezTo>
                  <a:cubicBezTo>
                    <a:pt x="25027" y="18491"/>
                    <a:pt x="25813" y="19110"/>
                    <a:pt x="27361" y="20396"/>
                  </a:cubicBezTo>
                  <a:cubicBezTo>
                    <a:pt x="27242" y="20360"/>
                    <a:pt x="27123" y="20348"/>
                    <a:pt x="27028" y="20313"/>
                  </a:cubicBezTo>
                  <a:cubicBezTo>
                    <a:pt x="26587" y="20217"/>
                    <a:pt x="26099" y="20158"/>
                    <a:pt x="25563" y="20122"/>
                  </a:cubicBezTo>
                  <a:cubicBezTo>
                    <a:pt x="25385" y="20114"/>
                    <a:pt x="25202" y="20110"/>
                    <a:pt x="25016" y="20110"/>
                  </a:cubicBezTo>
                  <a:cubicBezTo>
                    <a:pt x="24645" y="20110"/>
                    <a:pt x="24262" y="20126"/>
                    <a:pt x="23873" y="20158"/>
                  </a:cubicBezTo>
                  <a:cubicBezTo>
                    <a:pt x="23313" y="20217"/>
                    <a:pt x="22741" y="20289"/>
                    <a:pt x="22170" y="20396"/>
                  </a:cubicBezTo>
                  <a:cubicBezTo>
                    <a:pt x="21003" y="20610"/>
                    <a:pt x="19824" y="20991"/>
                    <a:pt x="18729" y="21479"/>
                  </a:cubicBezTo>
                  <a:cubicBezTo>
                    <a:pt x="18146" y="21729"/>
                    <a:pt x="17586" y="22015"/>
                    <a:pt x="17062" y="22301"/>
                  </a:cubicBezTo>
                  <a:cubicBezTo>
                    <a:pt x="16550" y="22563"/>
                    <a:pt x="16050" y="22837"/>
                    <a:pt x="15574" y="23099"/>
                  </a:cubicBezTo>
                  <a:cubicBezTo>
                    <a:pt x="14610" y="23634"/>
                    <a:pt x="13681" y="24170"/>
                    <a:pt x="12907" y="24694"/>
                  </a:cubicBezTo>
                  <a:cubicBezTo>
                    <a:pt x="12300" y="25170"/>
                    <a:pt x="11633" y="25587"/>
                    <a:pt x="11169" y="26016"/>
                  </a:cubicBezTo>
                  <a:cubicBezTo>
                    <a:pt x="10704" y="26432"/>
                    <a:pt x="10466" y="26849"/>
                    <a:pt x="10538" y="27242"/>
                  </a:cubicBezTo>
                  <a:cubicBezTo>
                    <a:pt x="10538" y="27266"/>
                    <a:pt x="10561" y="27313"/>
                    <a:pt x="10573" y="27337"/>
                  </a:cubicBezTo>
                  <a:cubicBezTo>
                    <a:pt x="10692" y="27694"/>
                    <a:pt x="11097" y="27992"/>
                    <a:pt x="11728" y="28218"/>
                  </a:cubicBezTo>
                  <a:cubicBezTo>
                    <a:pt x="12062" y="28337"/>
                    <a:pt x="12443" y="28433"/>
                    <a:pt x="12895" y="28492"/>
                  </a:cubicBezTo>
                  <a:cubicBezTo>
                    <a:pt x="13121" y="28516"/>
                    <a:pt x="13371" y="28528"/>
                    <a:pt x="13621" y="28552"/>
                  </a:cubicBezTo>
                  <a:lnTo>
                    <a:pt x="14026" y="28552"/>
                  </a:lnTo>
                  <a:cubicBezTo>
                    <a:pt x="14157" y="28552"/>
                    <a:pt x="14288" y="28528"/>
                    <a:pt x="14443" y="28528"/>
                  </a:cubicBezTo>
                  <a:cubicBezTo>
                    <a:pt x="15455" y="28492"/>
                    <a:pt x="16634" y="28337"/>
                    <a:pt x="17884" y="28052"/>
                  </a:cubicBezTo>
                  <a:cubicBezTo>
                    <a:pt x="18503" y="27921"/>
                    <a:pt x="19146" y="27730"/>
                    <a:pt x="19765" y="27540"/>
                  </a:cubicBezTo>
                  <a:cubicBezTo>
                    <a:pt x="20384" y="27337"/>
                    <a:pt x="20979" y="27123"/>
                    <a:pt x="21575" y="26885"/>
                  </a:cubicBezTo>
                  <a:cubicBezTo>
                    <a:pt x="22777" y="26409"/>
                    <a:pt x="23849" y="25813"/>
                    <a:pt x="24754" y="25218"/>
                  </a:cubicBezTo>
                  <a:cubicBezTo>
                    <a:pt x="25218" y="24920"/>
                    <a:pt x="25659" y="24599"/>
                    <a:pt x="26016" y="24301"/>
                  </a:cubicBezTo>
                  <a:cubicBezTo>
                    <a:pt x="26373" y="24027"/>
                    <a:pt x="26718" y="23742"/>
                    <a:pt x="27052" y="23491"/>
                  </a:cubicBezTo>
                  <a:cubicBezTo>
                    <a:pt x="27361" y="23230"/>
                    <a:pt x="27659" y="22991"/>
                    <a:pt x="27921" y="22777"/>
                  </a:cubicBezTo>
                  <a:cubicBezTo>
                    <a:pt x="28123" y="22563"/>
                    <a:pt x="28302" y="22396"/>
                    <a:pt x="28504" y="22301"/>
                  </a:cubicBezTo>
                  <a:cubicBezTo>
                    <a:pt x="28718" y="22182"/>
                    <a:pt x="28921" y="22087"/>
                    <a:pt x="29052" y="22015"/>
                  </a:cubicBezTo>
                  <a:cubicBezTo>
                    <a:pt x="29099" y="21979"/>
                    <a:pt x="29147" y="21956"/>
                    <a:pt x="29171" y="21944"/>
                  </a:cubicBezTo>
                  <a:cubicBezTo>
                    <a:pt x="30159" y="22789"/>
                    <a:pt x="30647" y="23206"/>
                    <a:pt x="31612" y="24087"/>
                  </a:cubicBezTo>
                  <a:cubicBezTo>
                    <a:pt x="32945" y="25254"/>
                    <a:pt x="34255" y="26480"/>
                    <a:pt x="35529" y="27718"/>
                  </a:cubicBezTo>
                  <a:cubicBezTo>
                    <a:pt x="35815" y="27980"/>
                    <a:pt x="36076" y="28254"/>
                    <a:pt x="36362" y="28516"/>
                  </a:cubicBezTo>
                  <a:cubicBezTo>
                    <a:pt x="35438" y="28359"/>
                    <a:pt x="34486" y="28282"/>
                    <a:pt x="33530" y="28282"/>
                  </a:cubicBezTo>
                  <a:cubicBezTo>
                    <a:pt x="31150" y="28282"/>
                    <a:pt x="28743" y="28758"/>
                    <a:pt x="26671" y="29659"/>
                  </a:cubicBezTo>
                  <a:cubicBezTo>
                    <a:pt x="23777" y="30933"/>
                    <a:pt x="17503" y="34148"/>
                    <a:pt x="17884" y="36707"/>
                  </a:cubicBezTo>
                  <a:cubicBezTo>
                    <a:pt x="17884" y="36719"/>
                    <a:pt x="17896" y="36731"/>
                    <a:pt x="17908" y="36743"/>
                  </a:cubicBezTo>
                  <a:cubicBezTo>
                    <a:pt x="17896" y="36779"/>
                    <a:pt x="17896" y="36791"/>
                    <a:pt x="17908" y="36826"/>
                  </a:cubicBezTo>
                  <a:cubicBezTo>
                    <a:pt x="17919" y="36886"/>
                    <a:pt x="17979" y="36910"/>
                    <a:pt x="18062" y="36922"/>
                  </a:cubicBezTo>
                  <a:cubicBezTo>
                    <a:pt x="18882" y="37210"/>
                    <a:pt x="19772" y="37331"/>
                    <a:pt x="20692" y="37331"/>
                  </a:cubicBezTo>
                  <a:cubicBezTo>
                    <a:pt x="23647" y="37331"/>
                    <a:pt x="26924" y="36088"/>
                    <a:pt x="29266" y="35172"/>
                  </a:cubicBezTo>
                  <a:cubicBezTo>
                    <a:pt x="32255" y="33993"/>
                    <a:pt x="35410" y="32385"/>
                    <a:pt x="37493" y="29635"/>
                  </a:cubicBezTo>
                  <a:cubicBezTo>
                    <a:pt x="39375" y="31528"/>
                    <a:pt x="41196" y="33457"/>
                    <a:pt x="43006" y="35433"/>
                  </a:cubicBezTo>
                  <a:cubicBezTo>
                    <a:pt x="41351" y="33267"/>
                    <a:pt x="39589" y="31195"/>
                    <a:pt x="37767" y="29206"/>
                  </a:cubicBezTo>
                  <a:cubicBezTo>
                    <a:pt x="38517" y="29087"/>
                    <a:pt x="39113" y="27730"/>
                    <a:pt x="40065" y="26135"/>
                  </a:cubicBezTo>
                  <a:cubicBezTo>
                    <a:pt x="40208" y="25908"/>
                    <a:pt x="40351" y="25647"/>
                    <a:pt x="40506" y="25361"/>
                  </a:cubicBezTo>
                  <a:cubicBezTo>
                    <a:pt x="40541" y="25289"/>
                    <a:pt x="40589" y="25194"/>
                    <a:pt x="40637" y="25111"/>
                  </a:cubicBezTo>
                  <a:cubicBezTo>
                    <a:pt x="40648" y="25063"/>
                    <a:pt x="40684" y="25039"/>
                    <a:pt x="40696" y="24992"/>
                  </a:cubicBezTo>
                  <a:cubicBezTo>
                    <a:pt x="40756" y="24873"/>
                    <a:pt x="40815" y="24742"/>
                    <a:pt x="40887" y="24599"/>
                  </a:cubicBezTo>
                  <a:cubicBezTo>
                    <a:pt x="41041" y="24289"/>
                    <a:pt x="41172" y="23932"/>
                    <a:pt x="41291" y="23527"/>
                  </a:cubicBezTo>
                  <a:cubicBezTo>
                    <a:pt x="41399" y="23206"/>
                    <a:pt x="41494" y="22860"/>
                    <a:pt x="41589" y="22515"/>
                  </a:cubicBezTo>
                  <a:cubicBezTo>
                    <a:pt x="41672" y="22206"/>
                    <a:pt x="41768" y="21884"/>
                    <a:pt x="41851" y="21563"/>
                  </a:cubicBezTo>
                  <a:lnTo>
                    <a:pt x="41994" y="21122"/>
                  </a:lnTo>
                  <a:cubicBezTo>
                    <a:pt x="42006" y="21086"/>
                    <a:pt x="42018" y="21051"/>
                    <a:pt x="42018" y="21003"/>
                  </a:cubicBezTo>
                  <a:cubicBezTo>
                    <a:pt x="42030" y="20955"/>
                    <a:pt x="42053" y="20896"/>
                    <a:pt x="42065" y="20848"/>
                  </a:cubicBezTo>
                  <a:lnTo>
                    <a:pt x="42137" y="20551"/>
                  </a:lnTo>
                  <a:cubicBezTo>
                    <a:pt x="42184" y="20348"/>
                    <a:pt x="42244" y="20158"/>
                    <a:pt x="42268" y="19943"/>
                  </a:cubicBezTo>
                  <a:cubicBezTo>
                    <a:pt x="42411" y="19336"/>
                    <a:pt x="42482" y="18693"/>
                    <a:pt x="42542" y="18074"/>
                  </a:cubicBezTo>
                  <a:cubicBezTo>
                    <a:pt x="42589" y="17634"/>
                    <a:pt x="42601" y="17217"/>
                    <a:pt x="42601" y="16788"/>
                  </a:cubicBezTo>
                  <a:cubicBezTo>
                    <a:pt x="42601" y="15955"/>
                    <a:pt x="42542" y="15133"/>
                    <a:pt x="42446" y="14359"/>
                  </a:cubicBezTo>
                  <a:cubicBezTo>
                    <a:pt x="42411" y="13978"/>
                    <a:pt x="42351" y="13609"/>
                    <a:pt x="42292" y="13228"/>
                  </a:cubicBezTo>
                  <a:cubicBezTo>
                    <a:pt x="42256" y="13050"/>
                    <a:pt x="42232" y="12859"/>
                    <a:pt x="42184" y="12681"/>
                  </a:cubicBezTo>
                  <a:cubicBezTo>
                    <a:pt x="42149" y="12502"/>
                    <a:pt x="42113" y="12323"/>
                    <a:pt x="42077" y="12157"/>
                  </a:cubicBezTo>
                  <a:cubicBezTo>
                    <a:pt x="42053" y="11978"/>
                    <a:pt x="42006" y="11800"/>
                    <a:pt x="41970" y="11621"/>
                  </a:cubicBezTo>
                  <a:cubicBezTo>
                    <a:pt x="41934" y="11430"/>
                    <a:pt x="41899" y="11252"/>
                    <a:pt x="41851" y="11073"/>
                  </a:cubicBezTo>
                  <a:cubicBezTo>
                    <a:pt x="41672" y="10359"/>
                    <a:pt x="41470" y="9692"/>
                    <a:pt x="41256" y="9097"/>
                  </a:cubicBezTo>
                  <a:cubicBezTo>
                    <a:pt x="40827" y="7906"/>
                    <a:pt x="40398" y="6942"/>
                    <a:pt x="40053" y="6251"/>
                  </a:cubicBezTo>
                  <a:cubicBezTo>
                    <a:pt x="39922" y="6001"/>
                    <a:pt x="39815" y="5775"/>
                    <a:pt x="39708" y="5596"/>
                  </a:cubicBezTo>
                  <a:cubicBezTo>
                    <a:pt x="39636" y="5477"/>
                    <a:pt x="39577" y="5394"/>
                    <a:pt x="39529" y="5311"/>
                  </a:cubicBezTo>
                  <a:cubicBezTo>
                    <a:pt x="39517" y="5299"/>
                    <a:pt x="39517" y="5299"/>
                    <a:pt x="39517" y="5287"/>
                  </a:cubicBezTo>
                  <a:cubicBezTo>
                    <a:pt x="39339" y="5156"/>
                    <a:pt x="39267" y="5084"/>
                    <a:pt x="39196" y="5061"/>
                  </a:cubicBezTo>
                  <a:cubicBezTo>
                    <a:pt x="39160" y="5061"/>
                    <a:pt x="39148" y="5084"/>
                    <a:pt x="39136" y="5096"/>
                  </a:cubicBezTo>
                  <a:cubicBezTo>
                    <a:pt x="39113" y="5096"/>
                    <a:pt x="39101" y="5084"/>
                    <a:pt x="39077" y="5084"/>
                  </a:cubicBezTo>
                  <a:cubicBezTo>
                    <a:pt x="39061" y="5081"/>
                    <a:pt x="39044" y="5079"/>
                    <a:pt x="39026" y="5079"/>
                  </a:cubicBezTo>
                  <a:cubicBezTo>
                    <a:pt x="38825" y="5079"/>
                    <a:pt x="38537" y="5330"/>
                    <a:pt x="38220" y="5823"/>
                  </a:cubicBezTo>
                  <a:cubicBezTo>
                    <a:pt x="38065" y="6097"/>
                    <a:pt x="37886" y="6430"/>
                    <a:pt x="37720" y="6835"/>
                  </a:cubicBezTo>
                  <a:cubicBezTo>
                    <a:pt x="37553" y="7239"/>
                    <a:pt x="37386" y="7704"/>
                    <a:pt x="37243" y="8204"/>
                  </a:cubicBezTo>
                  <a:cubicBezTo>
                    <a:pt x="37172" y="8454"/>
                    <a:pt x="37089" y="8704"/>
                    <a:pt x="37017" y="8978"/>
                  </a:cubicBezTo>
                  <a:cubicBezTo>
                    <a:pt x="36946" y="9252"/>
                    <a:pt x="36874" y="9514"/>
                    <a:pt x="36791" y="9799"/>
                  </a:cubicBezTo>
                  <a:cubicBezTo>
                    <a:pt x="36767" y="9930"/>
                    <a:pt x="36719" y="10073"/>
                    <a:pt x="36696" y="10216"/>
                  </a:cubicBezTo>
                  <a:cubicBezTo>
                    <a:pt x="36660" y="10299"/>
                    <a:pt x="36648" y="10407"/>
                    <a:pt x="36612" y="10514"/>
                  </a:cubicBezTo>
                  <a:lnTo>
                    <a:pt x="36577" y="10692"/>
                  </a:lnTo>
                  <a:cubicBezTo>
                    <a:pt x="36529" y="10919"/>
                    <a:pt x="36481" y="11169"/>
                    <a:pt x="36434" y="11407"/>
                  </a:cubicBezTo>
                  <a:cubicBezTo>
                    <a:pt x="36422" y="11514"/>
                    <a:pt x="36398" y="11597"/>
                    <a:pt x="36374" y="11704"/>
                  </a:cubicBezTo>
                  <a:cubicBezTo>
                    <a:pt x="36315" y="12050"/>
                    <a:pt x="36279" y="12383"/>
                    <a:pt x="36231" y="12740"/>
                  </a:cubicBezTo>
                  <a:cubicBezTo>
                    <a:pt x="36184" y="13097"/>
                    <a:pt x="36136" y="13443"/>
                    <a:pt x="36112" y="13800"/>
                  </a:cubicBezTo>
                  <a:cubicBezTo>
                    <a:pt x="36041" y="14514"/>
                    <a:pt x="35993" y="15229"/>
                    <a:pt x="35957" y="15943"/>
                  </a:cubicBezTo>
                  <a:cubicBezTo>
                    <a:pt x="35946" y="16312"/>
                    <a:pt x="35922" y="16669"/>
                    <a:pt x="35898" y="17026"/>
                  </a:cubicBezTo>
                  <a:cubicBezTo>
                    <a:pt x="35874" y="17384"/>
                    <a:pt x="35850" y="17729"/>
                    <a:pt x="35826" y="18062"/>
                  </a:cubicBezTo>
                  <a:cubicBezTo>
                    <a:pt x="35815" y="18158"/>
                    <a:pt x="35815" y="18205"/>
                    <a:pt x="35803" y="18312"/>
                  </a:cubicBezTo>
                  <a:cubicBezTo>
                    <a:pt x="35779" y="18431"/>
                    <a:pt x="35779" y="18491"/>
                    <a:pt x="35767" y="18610"/>
                  </a:cubicBezTo>
                  <a:cubicBezTo>
                    <a:pt x="35743" y="18824"/>
                    <a:pt x="35719" y="19039"/>
                    <a:pt x="35707" y="19265"/>
                  </a:cubicBezTo>
                  <a:cubicBezTo>
                    <a:pt x="35684" y="19682"/>
                    <a:pt x="35660" y="20098"/>
                    <a:pt x="35660" y="20467"/>
                  </a:cubicBezTo>
                  <a:lnTo>
                    <a:pt x="35660" y="21039"/>
                  </a:lnTo>
                  <a:lnTo>
                    <a:pt x="35660" y="21301"/>
                  </a:lnTo>
                  <a:lnTo>
                    <a:pt x="35660" y="21432"/>
                  </a:lnTo>
                  <a:lnTo>
                    <a:pt x="35660" y="21539"/>
                  </a:lnTo>
                  <a:cubicBezTo>
                    <a:pt x="35684" y="21825"/>
                    <a:pt x="35660" y="22122"/>
                    <a:pt x="35648" y="22444"/>
                  </a:cubicBezTo>
                  <a:cubicBezTo>
                    <a:pt x="35624" y="23087"/>
                    <a:pt x="35576" y="23789"/>
                    <a:pt x="35588" y="24480"/>
                  </a:cubicBezTo>
                  <a:cubicBezTo>
                    <a:pt x="35600" y="25718"/>
                    <a:pt x="35826" y="26790"/>
                    <a:pt x="36124" y="27599"/>
                  </a:cubicBezTo>
                  <a:cubicBezTo>
                    <a:pt x="36041" y="27504"/>
                    <a:pt x="35946" y="27409"/>
                    <a:pt x="35850" y="27313"/>
                  </a:cubicBezTo>
                  <a:cubicBezTo>
                    <a:pt x="34600" y="26028"/>
                    <a:pt x="33314" y="24777"/>
                    <a:pt x="32005" y="23563"/>
                  </a:cubicBezTo>
                  <a:cubicBezTo>
                    <a:pt x="31016" y="22670"/>
                    <a:pt x="30528" y="22241"/>
                    <a:pt x="29528" y="21372"/>
                  </a:cubicBezTo>
                  <a:cubicBezTo>
                    <a:pt x="32302" y="19098"/>
                    <a:pt x="31481" y="13871"/>
                    <a:pt x="31159" y="10966"/>
                  </a:cubicBezTo>
                  <a:cubicBezTo>
                    <a:pt x="31064" y="10216"/>
                    <a:pt x="30862" y="9418"/>
                    <a:pt x="30635" y="8680"/>
                  </a:cubicBezTo>
                  <a:cubicBezTo>
                    <a:pt x="29790" y="5870"/>
                    <a:pt x="28266" y="3406"/>
                    <a:pt x="27147" y="2013"/>
                  </a:cubicBezTo>
                  <a:lnTo>
                    <a:pt x="27135" y="2001"/>
                  </a:lnTo>
                  <a:lnTo>
                    <a:pt x="27004" y="1822"/>
                  </a:lnTo>
                  <a:cubicBezTo>
                    <a:pt x="26992" y="1798"/>
                    <a:pt x="26968" y="1786"/>
                    <a:pt x="26968" y="1775"/>
                  </a:cubicBezTo>
                  <a:cubicBezTo>
                    <a:pt x="26921" y="1727"/>
                    <a:pt x="26885" y="1667"/>
                    <a:pt x="26849" y="1620"/>
                  </a:cubicBezTo>
                  <a:cubicBezTo>
                    <a:pt x="26837" y="1608"/>
                    <a:pt x="26825" y="1596"/>
                    <a:pt x="26802" y="1560"/>
                  </a:cubicBezTo>
                  <a:cubicBezTo>
                    <a:pt x="26766" y="1525"/>
                    <a:pt x="26730" y="1477"/>
                    <a:pt x="26706" y="1441"/>
                  </a:cubicBezTo>
                  <a:cubicBezTo>
                    <a:pt x="26694" y="1429"/>
                    <a:pt x="26671" y="1417"/>
                    <a:pt x="26659" y="1382"/>
                  </a:cubicBezTo>
                  <a:cubicBezTo>
                    <a:pt x="26623" y="1346"/>
                    <a:pt x="26587" y="1310"/>
                    <a:pt x="26551" y="1286"/>
                  </a:cubicBezTo>
                  <a:lnTo>
                    <a:pt x="26504" y="1239"/>
                  </a:lnTo>
                  <a:cubicBezTo>
                    <a:pt x="26468" y="1179"/>
                    <a:pt x="26409" y="1132"/>
                    <a:pt x="26361" y="1084"/>
                  </a:cubicBezTo>
                  <a:lnTo>
                    <a:pt x="26290" y="1013"/>
                  </a:lnTo>
                  <a:cubicBezTo>
                    <a:pt x="26266" y="1001"/>
                    <a:pt x="26254" y="989"/>
                    <a:pt x="26230" y="965"/>
                  </a:cubicBezTo>
                  <a:cubicBezTo>
                    <a:pt x="26194" y="953"/>
                    <a:pt x="26182" y="929"/>
                    <a:pt x="26170" y="905"/>
                  </a:cubicBezTo>
                  <a:lnTo>
                    <a:pt x="26123" y="870"/>
                  </a:lnTo>
                  <a:cubicBezTo>
                    <a:pt x="26111" y="846"/>
                    <a:pt x="26075" y="834"/>
                    <a:pt x="26063" y="822"/>
                  </a:cubicBezTo>
                  <a:cubicBezTo>
                    <a:pt x="26051" y="810"/>
                    <a:pt x="26028" y="810"/>
                    <a:pt x="26016" y="786"/>
                  </a:cubicBezTo>
                  <a:cubicBezTo>
                    <a:pt x="26004" y="774"/>
                    <a:pt x="25992" y="763"/>
                    <a:pt x="25968" y="763"/>
                  </a:cubicBezTo>
                  <a:cubicBezTo>
                    <a:pt x="25956" y="763"/>
                    <a:pt x="25956" y="751"/>
                    <a:pt x="25944" y="751"/>
                  </a:cubicBezTo>
                  <a:cubicBezTo>
                    <a:pt x="25932" y="727"/>
                    <a:pt x="25909" y="727"/>
                    <a:pt x="25897" y="715"/>
                  </a:cubicBezTo>
                  <a:cubicBezTo>
                    <a:pt x="25897" y="715"/>
                    <a:pt x="25885" y="715"/>
                    <a:pt x="25885" y="703"/>
                  </a:cubicBezTo>
                  <a:cubicBezTo>
                    <a:pt x="25873" y="703"/>
                    <a:pt x="25849" y="691"/>
                    <a:pt x="25837" y="691"/>
                  </a:cubicBezTo>
                  <a:lnTo>
                    <a:pt x="25766" y="691"/>
                  </a:lnTo>
                  <a:cubicBezTo>
                    <a:pt x="25677" y="592"/>
                    <a:pt x="25589" y="523"/>
                    <a:pt x="25510" y="523"/>
                  </a:cubicBezTo>
                  <a:cubicBezTo>
                    <a:pt x="25504" y="523"/>
                    <a:pt x="25498" y="524"/>
                    <a:pt x="25492" y="524"/>
                  </a:cubicBezTo>
                  <a:cubicBezTo>
                    <a:pt x="25408" y="536"/>
                    <a:pt x="25373" y="703"/>
                    <a:pt x="25373" y="905"/>
                  </a:cubicBezTo>
                  <a:cubicBezTo>
                    <a:pt x="25361" y="929"/>
                    <a:pt x="25349" y="953"/>
                    <a:pt x="25337" y="989"/>
                  </a:cubicBezTo>
                  <a:cubicBezTo>
                    <a:pt x="25337" y="1001"/>
                    <a:pt x="25313" y="1001"/>
                    <a:pt x="25313" y="1013"/>
                  </a:cubicBezTo>
                  <a:cubicBezTo>
                    <a:pt x="25254" y="1108"/>
                    <a:pt x="25194" y="1227"/>
                    <a:pt x="25135" y="1358"/>
                  </a:cubicBezTo>
                  <a:cubicBezTo>
                    <a:pt x="25135" y="1370"/>
                    <a:pt x="25123" y="1370"/>
                    <a:pt x="25123" y="1382"/>
                  </a:cubicBezTo>
                  <a:cubicBezTo>
                    <a:pt x="25099" y="1441"/>
                    <a:pt x="25075" y="1501"/>
                    <a:pt x="25051" y="1584"/>
                  </a:cubicBezTo>
                  <a:cubicBezTo>
                    <a:pt x="25051" y="1596"/>
                    <a:pt x="25039" y="1608"/>
                    <a:pt x="25039" y="1620"/>
                  </a:cubicBezTo>
                  <a:cubicBezTo>
                    <a:pt x="25004" y="1703"/>
                    <a:pt x="24992" y="1775"/>
                    <a:pt x="24956" y="1846"/>
                  </a:cubicBezTo>
                  <a:lnTo>
                    <a:pt x="24956" y="1858"/>
                  </a:lnTo>
                  <a:cubicBezTo>
                    <a:pt x="24718" y="2596"/>
                    <a:pt x="24527" y="3620"/>
                    <a:pt x="24444" y="4858"/>
                  </a:cubicBezTo>
                  <a:cubicBezTo>
                    <a:pt x="24325" y="6466"/>
                    <a:pt x="24337" y="8442"/>
                    <a:pt x="24742" y="10454"/>
                  </a:cubicBezTo>
                  <a:cubicBezTo>
                    <a:pt x="25349" y="13514"/>
                    <a:pt x="26063" y="16741"/>
                    <a:pt x="27492" y="19634"/>
                  </a:cubicBezTo>
                  <a:cubicBezTo>
                    <a:pt x="26028" y="18455"/>
                    <a:pt x="25301" y="17872"/>
                    <a:pt x="23801" y="16764"/>
                  </a:cubicBezTo>
                  <a:cubicBezTo>
                    <a:pt x="22753" y="16002"/>
                    <a:pt x="21706" y="15240"/>
                    <a:pt x="20646" y="14526"/>
                  </a:cubicBezTo>
                  <a:cubicBezTo>
                    <a:pt x="22122" y="14109"/>
                    <a:pt x="23039" y="10788"/>
                    <a:pt x="22551" y="7275"/>
                  </a:cubicBezTo>
                  <a:cubicBezTo>
                    <a:pt x="22396" y="6180"/>
                    <a:pt x="22003" y="5108"/>
                    <a:pt x="21503" y="4144"/>
                  </a:cubicBezTo>
                  <a:cubicBezTo>
                    <a:pt x="21432" y="4001"/>
                    <a:pt x="21360" y="3858"/>
                    <a:pt x="21289" y="3727"/>
                  </a:cubicBezTo>
                  <a:cubicBezTo>
                    <a:pt x="21265" y="3703"/>
                    <a:pt x="21253" y="3680"/>
                    <a:pt x="21253" y="3668"/>
                  </a:cubicBezTo>
                  <a:cubicBezTo>
                    <a:pt x="21087" y="3394"/>
                    <a:pt x="20932" y="3132"/>
                    <a:pt x="20765" y="2870"/>
                  </a:cubicBezTo>
                  <a:cubicBezTo>
                    <a:pt x="20753" y="2858"/>
                    <a:pt x="20753" y="2846"/>
                    <a:pt x="20729" y="2834"/>
                  </a:cubicBezTo>
                  <a:cubicBezTo>
                    <a:pt x="20646" y="2715"/>
                    <a:pt x="20575" y="2596"/>
                    <a:pt x="20479" y="2477"/>
                  </a:cubicBezTo>
                  <a:lnTo>
                    <a:pt x="20217" y="2120"/>
                  </a:lnTo>
                  <a:cubicBezTo>
                    <a:pt x="20217" y="2096"/>
                    <a:pt x="20194" y="2096"/>
                    <a:pt x="20194" y="2084"/>
                  </a:cubicBezTo>
                  <a:cubicBezTo>
                    <a:pt x="20122" y="1989"/>
                    <a:pt x="20039" y="1882"/>
                    <a:pt x="19955" y="1786"/>
                  </a:cubicBezTo>
                  <a:lnTo>
                    <a:pt x="19932" y="1763"/>
                  </a:lnTo>
                  <a:cubicBezTo>
                    <a:pt x="19836" y="1655"/>
                    <a:pt x="19753" y="1548"/>
                    <a:pt x="19682" y="1465"/>
                  </a:cubicBezTo>
                  <a:cubicBezTo>
                    <a:pt x="19598" y="1370"/>
                    <a:pt x="19515" y="1286"/>
                    <a:pt x="19443" y="1191"/>
                  </a:cubicBezTo>
                  <a:lnTo>
                    <a:pt x="19396" y="1144"/>
                  </a:lnTo>
                  <a:lnTo>
                    <a:pt x="18943" y="703"/>
                  </a:lnTo>
                  <a:lnTo>
                    <a:pt x="18908" y="655"/>
                  </a:lnTo>
                  <a:cubicBezTo>
                    <a:pt x="18848" y="596"/>
                    <a:pt x="18789" y="548"/>
                    <a:pt x="18729" y="489"/>
                  </a:cubicBezTo>
                  <a:lnTo>
                    <a:pt x="18705" y="477"/>
                  </a:lnTo>
                  <a:cubicBezTo>
                    <a:pt x="18646" y="417"/>
                    <a:pt x="18586" y="370"/>
                    <a:pt x="18527" y="334"/>
                  </a:cubicBezTo>
                  <a:cubicBezTo>
                    <a:pt x="18515" y="310"/>
                    <a:pt x="18503" y="310"/>
                    <a:pt x="18503" y="298"/>
                  </a:cubicBezTo>
                  <a:lnTo>
                    <a:pt x="18372" y="215"/>
                  </a:lnTo>
                  <a:lnTo>
                    <a:pt x="18336" y="179"/>
                  </a:lnTo>
                  <a:lnTo>
                    <a:pt x="18205" y="96"/>
                  </a:lnTo>
                  <a:cubicBezTo>
                    <a:pt x="18205" y="96"/>
                    <a:pt x="18193" y="96"/>
                    <a:pt x="18193" y="72"/>
                  </a:cubicBezTo>
                  <a:lnTo>
                    <a:pt x="18098" y="36"/>
                  </a:lnTo>
                  <a:cubicBezTo>
                    <a:pt x="18086" y="36"/>
                    <a:pt x="18086" y="36"/>
                    <a:pt x="18074" y="12"/>
                  </a:cubicBezTo>
                  <a:cubicBezTo>
                    <a:pt x="18039" y="1"/>
                    <a:pt x="18015" y="1"/>
                    <a:pt x="18003" y="1"/>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4499122" y="2584461"/>
              <a:ext cx="956838" cy="1348882"/>
            </a:xfrm>
            <a:custGeom>
              <a:avLst/>
              <a:gdLst/>
              <a:ahLst/>
              <a:cxnLst/>
              <a:rect l="l" t="t" r="r" b="b"/>
              <a:pathLst>
                <a:path w="33100" h="46662" extrusionOk="0">
                  <a:moveTo>
                    <a:pt x="22351" y="0"/>
                  </a:moveTo>
                  <a:cubicBezTo>
                    <a:pt x="22169" y="0"/>
                    <a:pt x="21970" y="67"/>
                    <a:pt x="21753" y="192"/>
                  </a:cubicBezTo>
                  <a:cubicBezTo>
                    <a:pt x="21610" y="275"/>
                    <a:pt x="21443" y="394"/>
                    <a:pt x="21277" y="549"/>
                  </a:cubicBezTo>
                  <a:cubicBezTo>
                    <a:pt x="19360" y="2347"/>
                    <a:pt x="18407" y="5157"/>
                    <a:pt x="17657" y="7550"/>
                  </a:cubicBezTo>
                  <a:cubicBezTo>
                    <a:pt x="17633" y="7633"/>
                    <a:pt x="17622" y="7693"/>
                    <a:pt x="17598" y="7764"/>
                  </a:cubicBezTo>
                  <a:cubicBezTo>
                    <a:pt x="16967" y="10348"/>
                    <a:pt x="16883" y="13289"/>
                    <a:pt x="18050" y="15730"/>
                  </a:cubicBezTo>
                  <a:cubicBezTo>
                    <a:pt x="17943" y="16277"/>
                    <a:pt x="17824" y="16813"/>
                    <a:pt x="17717" y="17361"/>
                  </a:cubicBezTo>
                  <a:cubicBezTo>
                    <a:pt x="17360" y="15861"/>
                    <a:pt x="16395" y="13956"/>
                    <a:pt x="15181" y="12301"/>
                  </a:cubicBezTo>
                  <a:cubicBezTo>
                    <a:pt x="14657" y="11598"/>
                    <a:pt x="14073" y="11039"/>
                    <a:pt x="13478" y="10586"/>
                  </a:cubicBezTo>
                  <a:cubicBezTo>
                    <a:pt x="12561" y="9896"/>
                    <a:pt x="11621" y="9479"/>
                    <a:pt x="10906" y="9300"/>
                  </a:cubicBezTo>
                  <a:lnTo>
                    <a:pt x="10894" y="9300"/>
                  </a:lnTo>
                  <a:lnTo>
                    <a:pt x="10668" y="9253"/>
                  </a:lnTo>
                  <a:cubicBezTo>
                    <a:pt x="10597" y="9241"/>
                    <a:pt x="10537" y="9217"/>
                    <a:pt x="10478" y="9217"/>
                  </a:cubicBezTo>
                  <a:lnTo>
                    <a:pt x="10442" y="9217"/>
                  </a:lnTo>
                  <a:cubicBezTo>
                    <a:pt x="10383" y="9205"/>
                    <a:pt x="10323" y="9205"/>
                    <a:pt x="10263" y="9205"/>
                  </a:cubicBezTo>
                  <a:lnTo>
                    <a:pt x="10085" y="9205"/>
                  </a:lnTo>
                  <a:cubicBezTo>
                    <a:pt x="10037" y="9205"/>
                    <a:pt x="10002" y="9205"/>
                    <a:pt x="9966" y="9217"/>
                  </a:cubicBezTo>
                  <a:lnTo>
                    <a:pt x="9954" y="9217"/>
                  </a:lnTo>
                  <a:cubicBezTo>
                    <a:pt x="9918" y="9217"/>
                    <a:pt x="9894" y="9241"/>
                    <a:pt x="9859" y="9253"/>
                  </a:cubicBezTo>
                  <a:cubicBezTo>
                    <a:pt x="9859" y="9264"/>
                    <a:pt x="9847" y="9264"/>
                    <a:pt x="9847" y="9264"/>
                  </a:cubicBezTo>
                  <a:cubicBezTo>
                    <a:pt x="9823" y="9276"/>
                    <a:pt x="9787" y="9300"/>
                    <a:pt x="9775" y="9312"/>
                  </a:cubicBezTo>
                  <a:cubicBezTo>
                    <a:pt x="9728" y="9336"/>
                    <a:pt x="9704" y="9384"/>
                    <a:pt x="9668" y="9419"/>
                  </a:cubicBezTo>
                  <a:cubicBezTo>
                    <a:pt x="9656" y="9431"/>
                    <a:pt x="9656" y="9443"/>
                    <a:pt x="9644" y="9479"/>
                  </a:cubicBezTo>
                  <a:cubicBezTo>
                    <a:pt x="9621" y="9479"/>
                    <a:pt x="9621" y="9491"/>
                    <a:pt x="9621" y="9491"/>
                  </a:cubicBezTo>
                  <a:cubicBezTo>
                    <a:pt x="9609" y="9503"/>
                    <a:pt x="9609" y="9538"/>
                    <a:pt x="9597" y="9562"/>
                  </a:cubicBezTo>
                  <a:lnTo>
                    <a:pt x="9597" y="9574"/>
                  </a:lnTo>
                  <a:cubicBezTo>
                    <a:pt x="9585" y="9622"/>
                    <a:pt x="9585" y="9669"/>
                    <a:pt x="9561" y="9717"/>
                  </a:cubicBezTo>
                  <a:lnTo>
                    <a:pt x="9561" y="9741"/>
                  </a:lnTo>
                  <a:cubicBezTo>
                    <a:pt x="9561" y="9788"/>
                    <a:pt x="9549" y="9836"/>
                    <a:pt x="9549" y="9872"/>
                  </a:cubicBezTo>
                  <a:lnTo>
                    <a:pt x="9549" y="9919"/>
                  </a:lnTo>
                  <a:cubicBezTo>
                    <a:pt x="9549" y="9991"/>
                    <a:pt x="9537" y="10050"/>
                    <a:pt x="9537" y="10134"/>
                  </a:cubicBezTo>
                  <a:lnTo>
                    <a:pt x="9537" y="10157"/>
                  </a:lnTo>
                  <a:lnTo>
                    <a:pt x="9537" y="10372"/>
                  </a:lnTo>
                  <a:lnTo>
                    <a:pt x="9537" y="10407"/>
                  </a:lnTo>
                  <a:cubicBezTo>
                    <a:pt x="9537" y="10574"/>
                    <a:pt x="9537" y="10765"/>
                    <a:pt x="9549" y="10967"/>
                  </a:cubicBezTo>
                  <a:lnTo>
                    <a:pt x="9549" y="11003"/>
                  </a:lnTo>
                  <a:cubicBezTo>
                    <a:pt x="9561" y="11110"/>
                    <a:pt x="9561" y="11217"/>
                    <a:pt x="9585" y="11324"/>
                  </a:cubicBezTo>
                  <a:cubicBezTo>
                    <a:pt x="9585" y="11420"/>
                    <a:pt x="9597" y="11539"/>
                    <a:pt x="9609" y="11658"/>
                  </a:cubicBezTo>
                  <a:lnTo>
                    <a:pt x="9609" y="11693"/>
                  </a:lnTo>
                  <a:cubicBezTo>
                    <a:pt x="9621" y="11801"/>
                    <a:pt x="9644" y="11896"/>
                    <a:pt x="9656" y="12015"/>
                  </a:cubicBezTo>
                  <a:lnTo>
                    <a:pt x="9656" y="12051"/>
                  </a:lnTo>
                  <a:cubicBezTo>
                    <a:pt x="9668" y="12182"/>
                    <a:pt x="9680" y="12301"/>
                    <a:pt x="9716" y="12432"/>
                  </a:cubicBezTo>
                  <a:cubicBezTo>
                    <a:pt x="9728" y="12551"/>
                    <a:pt x="9763" y="12693"/>
                    <a:pt x="9787" y="12813"/>
                  </a:cubicBezTo>
                  <a:cubicBezTo>
                    <a:pt x="9799" y="12824"/>
                    <a:pt x="9799" y="12836"/>
                    <a:pt x="9799" y="12848"/>
                  </a:cubicBezTo>
                  <a:cubicBezTo>
                    <a:pt x="9859" y="13122"/>
                    <a:pt x="9942" y="13372"/>
                    <a:pt x="10013" y="13646"/>
                  </a:cubicBezTo>
                  <a:cubicBezTo>
                    <a:pt x="10013" y="13658"/>
                    <a:pt x="10025" y="13682"/>
                    <a:pt x="10025" y="13706"/>
                  </a:cubicBezTo>
                  <a:cubicBezTo>
                    <a:pt x="10061" y="13836"/>
                    <a:pt x="10097" y="13956"/>
                    <a:pt x="10144" y="14087"/>
                  </a:cubicBezTo>
                  <a:cubicBezTo>
                    <a:pt x="10442" y="14979"/>
                    <a:pt x="10894" y="15872"/>
                    <a:pt x="11502" y="16634"/>
                  </a:cubicBezTo>
                  <a:cubicBezTo>
                    <a:pt x="13102" y="18650"/>
                    <a:pt x="15211" y="19960"/>
                    <a:pt x="16535" y="19960"/>
                  </a:cubicBezTo>
                  <a:cubicBezTo>
                    <a:pt x="16807" y="19960"/>
                    <a:pt x="17046" y="19905"/>
                    <a:pt x="17241" y="19790"/>
                  </a:cubicBezTo>
                  <a:lnTo>
                    <a:pt x="17241" y="19790"/>
                  </a:lnTo>
                  <a:cubicBezTo>
                    <a:pt x="17062" y="20909"/>
                    <a:pt x="16919" y="22016"/>
                    <a:pt x="16764" y="23135"/>
                  </a:cubicBezTo>
                  <a:cubicBezTo>
                    <a:pt x="16574" y="24754"/>
                    <a:pt x="16502" y="25564"/>
                    <a:pt x="16371" y="27195"/>
                  </a:cubicBezTo>
                  <a:cubicBezTo>
                    <a:pt x="15395" y="24564"/>
                    <a:pt x="13776" y="22171"/>
                    <a:pt x="12204" y="19932"/>
                  </a:cubicBezTo>
                  <a:cubicBezTo>
                    <a:pt x="11156" y="18480"/>
                    <a:pt x="9918" y="17277"/>
                    <a:pt x="8823" y="16384"/>
                  </a:cubicBezTo>
                  <a:cubicBezTo>
                    <a:pt x="7977" y="15706"/>
                    <a:pt x="7204" y="15206"/>
                    <a:pt x="6608" y="14920"/>
                  </a:cubicBezTo>
                  <a:cubicBezTo>
                    <a:pt x="6608" y="14908"/>
                    <a:pt x="6584" y="14908"/>
                    <a:pt x="6584" y="14908"/>
                  </a:cubicBezTo>
                  <a:cubicBezTo>
                    <a:pt x="6513" y="14872"/>
                    <a:pt x="6453" y="14849"/>
                    <a:pt x="6394" y="14813"/>
                  </a:cubicBezTo>
                  <a:cubicBezTo>
                    <a:pt x="6394" y="14813"/>
                    <a:pt x="6382" y="14801"/>
                    <a:pt x="6370" y="14801"/>
                  </a:cubicBezTo>
                  <a:cubicBezTo>
                    <a:pt x="6311" y="14789"/>
                    <a:pt x="6263" y="14753"/>
                    <a:pt x="6203" y="14741"/>
                  </a:cubicBezTo>
                  <a:cubicBezTo>
                    <a:pt x="6192" y="14729"/>
                    <a:pt x="6192" y="14729"/>
                    <a:pt x="6168" y="14729"/>
                  </a:cubicBezTo>
                  <a:cubicBezTo>
                    <a:pt x="6049" y="14682"/>
                    <a:pt x="5930" y="14658"/>
                    <a:pt x="5846" y="14634"/>
                  </a:cubicBezTo>
                  <a:lnTo>
                    <a:pt x="5811" y="14634"/>
                  </a:lnTo>
                  <a:cubicBezTo>
                    <a:pt x="5787" y="14634"/>
                    <a:pt x="5775" y="14622"/>
                    <a:pt x="5739" y="14622"/>
                  </a:cubicBezTo>
                  <a:cubicBezTo>
                    <a:pt x="5645" y="14529"/>
                    <a:pt x="5552" y="14464"/>
                    <a:pt x="5481" y="14464"/>
                  </a:cubicBezTo>
                  <a:cubicBezTo>
                    <a:pt x="5462" y="14464"/>
                    <a:pt x="5445" y="14469"/>
                    <a:pt x="5430" y="14479"/>
                  </a:cubicBezTo>
                  <a:cubicBezTo>
                    <a:pt x="5370" y="14515"/>
                    <a:pt x="5358" y="14622"/>
                    <a:pt x="5370" y="14741"/>
                  </a:cubicBezTo>
                  <a:lnTo>
                    <a:pt x="5322" y="14789"/>
                  </a:lnTo>
                  <a:cubicBezTo>
                    <a:pt x="5310" y="14789"/>
                    <a:pt x="5299" y="14801"/>
                    <a:pt x="5299" y="14813"/>
                  </a:cubicBezTo>
                  <a:lnTo>
                    <a:pt x="5299" y="14837"/>
                  </a:lnTo>
                  <a:cubicBezTo>
                    <a:pt x="5299" y="14849"/>
                    <a:pt x="5275" y="14860"/>
                    <a:pt x="5275" y="14872"/>
                  </a:cubicBezTo>
                  <a:lnTo>
                    <a:pt x="5275" y="14908"/>
                  </a:lnTo>
                  <a:cubicBezTo>
                    <a:pt x="5263" y="14920"/>
                    <a:pt x="5263" y="14956"/>
                    <a:pt x="5263" y="14968"/>
                  </a:cubicBezTo>
                  <a:lnTo>
                    <a:pt x="5263" y="15015"/>
                  </a:lnTo>
                  <a:lnTo>
                    <a:pt x="5263" y="15075"/>
                  </a:lnTo>
                  <a:lnTo>
                    <a:pt x="5263" y="15134"/>
                  </a:lnTo>
                  <a:lnTo>
                    <a:pt x="5263" y="15206"/>
                  </a:lnTo>
                  <a:lnTo>
                    <a:pt x="5263" y="15265"/>
                  </a:lnTo>
                  <a:lnTo>
                    <a:pt x="5263" y="15349"/>
                  </a:lnTo>
                  <a:lnTo>
                    <a:pt x="5263" y="15527"/>
                  </a:lnTo>
                  <a:lnTo>
                    <a:pt x="5263" y="15587"/>
                  </a:lnTo>
                  <a:cubicBezTo>
                    <a:pt x="5275" y="15634"/>
                    <a:pt x="5275" y="15682"/>
                    <a:pt x="5275" y="15730"/>
                  </a:cubicBezTo>
                  <a:lnTo>
                    <a:pt x="5275" y="15789"/>
                  </a:lnTo>
                  <a:cubicBezTo>
                    <a:pt x="5275" y="15825"/>
                    <a:pt x="5299" y="15884"/>
                    <a:pt x="5299" y="15932"/>
                  </a:cubicBezTo>
                  <a:lnTo>
                    <a:pt x="5299" y="15992"/>
                  </a:lnTo>
                  <a:cubicBezTo>
                    <a:pt x="5299" y="16039"/>
                    <a:pt x="5310" y="16099"/>
                    <a:pt x="5310" y="16158"/>
                  </a:cubicBezTo>
                  <a:lnTo>
                    <a:pt x="5310" y="16206"/>
                  </a:lnTo>
                  <a:cubicBezTo>
                    <a:pt x="5322" y="16265"/>
                    <a:pt x="5322" y="16337"/>
                    <a:pt x="5334" y="16396"/>
                  </a:cubicBezTo>
                  <a:lnTo>
                    <a:pt x="5334" y="16408"/>
                  </a:lnTo>
                  <a:cubicBezTo>
                    <a:pt x="5560" y="17968"/>
                    <a:pt x="6203" y="20397"/>
                    <a:pt x="7477" y="22623"/>
                  </a:cubicBezTo>
                  <a:cubicBezTo>
                    <a:pt x="7823" y="23219"/>
                    <a:pt x="8192" y="23838"/>
                    <a:pt x="8632" y="24338"/>
                  </a:cubicBezTo>
                  <a:cubicBezTo>
                    <a:pt x="10182" y="26192"/>
                    <a:pt x="12816" y="29594"/>
                    <a:pt x="15739" y="29594"/>
                  </a:cubicBezTo>
                  <a:cubicBezTo>
                    <a:pt x="15894" y="29594"/>
                    <a:pt x="16049" y="29584"/>
                    <a:pt x="16205" y="29565"/>
                  </a:cubicBezTo>
                  <a:lnTo>
                    <a:pt x="16205" y="29565"/>
                  </a:lnTo>
                  <a:cubicBezTo>
                    <a:pt x="16157" y="30720"/>
                    <a:pt x="16133" y="31291"/>
                    <a:pt x="16109" y="32446"/>
                  </a:cubicBezTo>
                  <a:cubicBezTo>
                    <a:pt x="16098" y="34018"/>
                    <a:pt x="16109" y="35577"/>
                    <a:pt x="16169" y="37137"/>
                  </a:cubicBezTo>
                  <a:cubicBezTo>
                    <a:pt x="16169" y="37256"/>
                    <a:pt x="16193" y="37363"/>
                    <a:pt x="16193" y="37482"/>
                  </a:cubicBezTo>
                  <a:cubicBezTo>
                    <a:pt x="15859" y="36815"/>
                    <a:pt x="15312" y="36042"/>
                    <a:pt x="14538" y="35280"/>
                  </a:cubicBezTo>
                  <a:cubicBezTo>
                    <a:pt x="14085" y="34851"/>
                    <a:pt x="13609" y="34458"/>
                    <a:pt x="13192" y="34089"/>
                  </a:cubicBezTo>
                  <a:cubicBezTo>
                    <a:pt x="12990" y="33910"/>
                    <a:pt x="12799" y="33732"/>
                    <a:pt x="12621" y="33553"/>
                  </a:cubicBezTo>
                  <a:lnTo>
                    <a:pt x="12561" y="33494"/>
                  </a:lnTo>
                  <a:cubicBezTo>
                    <a:pt x="12514" y="33458"/>
                    <a:pt x="12502" y="33446"/>
                    <a:pt x="12466" y="33422"/>
                  </a:cubicBezTo>
                  <a:cubicBezTo>
                    <a:pt x="12407" y="33363"/>
                    <a:pt x="12383" y="33315"/>
                    <a:pt x="12299" y="33256"/>
                  </a:cubicBezTo>
                  <a:cubicBezTo>
                    <a:pt x="12180" y="33148"/>
                    <a:pt x="12061" y="33029"/>
                    <a:pt x="11942" y="32922"/>
                  </a:cubicBezTo>
                  <a:cubicBezTo>
                    <a:pt x="11692" y="32708"/>
                    <a:pt x="11430" y="32470"/>
                    <a:pt x="11145" y="32232"/>
                  </a:cubicBezTo>
                  <a:lnTo>
                    <a:pt x="10692" y="31874"/>
                  </a:lnTo>
                  <a:cubicBezTo>
                    <a:pt x="10609" y="31791"/>
                    <a:pt x="10573" y="31767"/>
                    <a:pt x="10490" y="31708"/>
                  </a:cubicBezTo>
                  <a:cubicBezTo>
                    <a:pt x="10418" y="31648"/>
                    <a:pt x="10383" y="31636"/>
                    <a:pt x="10311" y="31577"/>
                  </a:cubicBezTo>
                  <a:cubicBezTo>
                    <a:pt x="10085" y="31398"/>
                    <a:pt x="9847" y="31196"/>
                    <a:pt x="9609" y="31005"/>
                  </a:cubicBezTo>
                  <a:cubicBezTo>
                    <a:pt x="9370" y="30815"/>
                    <a:pt x="9132" y="30600"/>
                    <a:pt x="8882" y="30398"/>
                  </a:cubicBezTo>
                  <a:cubicBezTo>
                    <a:pt x="8418" y="29993"/>
                    <a:pt x="7930" y="29588"/>
                    <a:pt x="7442" y="29207"/>
                  </a:cubicBezTo>
                  <a:cubicBezTo>
                    <a:pt x="7180" y="29017"/>
                    <a:pt x="6942" y="28826"/>
                    <a:pt x="6692" y="28636"/>
                  </a:cubicBezTo>
                  <a:cubicBezTo>
                    <a:pt x="6453" y="28445"/>
                    <a:pt x="6203" y="28267"/>
                    <a:pt x="5953" y="28100"/>
                  </a:cubicBezTo>
                  <a:lnTo>
                    <a:pt x="5727" y="27969"/>
                  </a:lnTo>
                  <a:cubicBezTo>
                    <a:pt x="5549" y="27850"/>
                    <a:pt x="5370" y="27731"/>
                    <a:pt x="5191" y="27636"/>
                  </a:cubicBezTo>
                  <a:cubicBezTo>
                    <a:pt x="5144" y="27612"/>
                    <a:pt x="5096" y="27588"/>
                    <a:pt x="5060" y="27552"/>
                  </a:cubicBezTo>
                  <a:cubicBezTo>
                    <a:pt x="4965" y="27517"/>
                    <a:pt x="4894" y="27469"/>
                    <a:pt x="4822" y="27421"/>
                  </a:cubicBezTo>
                  <a:cubicBezTo>
                    <a:pt x="4715" y="27362"/>
                    <a:pt x="4596" y="27302"/>
                    <a:pt x="4489" y="27243"/>
                  </a:cubicBezTo>
                  <a:cubicBezTo>
                    <a:pt x="4263" y="27124"/>
                    <a:pt x="4048" y="27017"/>
                    <a:pt x="3834" y="26898"/>
                  </a:cubicBezTo>
                  <a:cubicBezTo>
                    <a:pt x="3632" y="26779"/>
                    <a:pt x="3417" y="26683"/>
                    <a:pt x="3215" y="26576"/>
                  </a:cubicBezTo>
                  <a:cubicBezTo>
                    <a:pt x="2810" y="26362"/>
                    <a:pt x="2429" y="26183"/>
                    <a:pt x="2072" y="26052"/>
                  </a:cubicBezTo>
                  <a:cubicBezTo>
                    <a:pt x="1715" y="25921"/>
                    <a:pt x="1381" y="25826"/>
                    <a:pt x="1119" y="25767"/>
                  </a:cubicBezTo>
                  <a:cubicBezTo>
                    <a:pt x="912" y="25731"/>
                    <a:pt x="736" y="25714"/>
                    <a:pt x="592" y="25714"/>
                  </a:cubicBezTo>
                  <a:cubicBezTo>
                    <a:pt x="346" y="25714"/>
                    <a:pt x="191" y="25764"/>
                    <a:pt x="131" y="25862"/>
                  </a:cubicBezTo>
                  <a:cubicBezTo>
                    <a:pt x="119" y="25874"/>
                    <a:pt x="119" y="25886"/>
                    <a:pt x="107" y="25897"/>
                  </a:cubicBezTo>
                  <a:cubicBezTo>
                    <a:pt x="72" y="25897"/>
                    <a:pt x="60" y="25921"/>
                    <a:pt x="48" y="25933"/>
                  </a:cubicBezTo>
                  <a:cubicBezTo>
                    <a:pt x="0" y="25993"/>
                    <a:pt x="0" y="26100"/>
                    <a:pt x="24" y="26326"/>
                  </a:cubicBezTo>
                  <a:lnTo>
                    <a:pt x="24" y="26350"/>
                  </a:lnTo>
                  <a:cubicBezTo>
                    <a:pt x="36" y="26421"/>
                    <a:pt x="72" y="26517"/>
                    <a:pt x="96" y="26636"/>
                  </a:cubicBezTo>
                  <a:cubicBezTo>
                    <a:pt x="155" y="26802"/>
                    <a:pt x="215" y="27005"/>
                    <a:pt x="310" y="27243"/>
                  </a:cubicBezTo>
                  <a:cubicBezTo>
                    <a:pt x="548" y="27874"/>
                    <a:pt x="893" y="28731"/>
                    <a:pt x="1393" y="29719"/>
                  </a:cubicBezTo>
                  <a:cubicBezTo>
                    <a:pt x="1643" y="30208"/>
                    <a:pt x="1929" y="30743"/>
                    <a:pt x="2286" y="31279"/>
                  </a:cubicBezTo>
                  <a:cubicBezTo>
                    <a:pt x="2382" y="31422"/>
                    <a:pt x="2477" y="31565"/>
                    <a:pt x="2572" y="31696"/>
                  </a:cubicBezTo>
                  <a:cubicBezTo>
                    <a:pt x="2679" y="31827"/>
                    <a:pt x="2763" y="31958"/>
                    <a:pt x="2858" y="32101"/>
                  </a:cubicBezTo>
                  <a:cubicBezTo>
                    <a:pt x="2941" y="32232"/>
                    <a:pt x="3036" y="32351"/>
                    <a:pt x="3120" y="32482"/>
                  </a:cubicBezTo>
                  <a:cubicBezTo>
                    <a:pt x="3215" y="32613"/>
                    <a:pt x="3298" y="32732"/>
                    <a:pt x="3405" y="32875"/>
                  </a:cubicBezTo>
                  <a:cubicBezTo>
                    <a:pt x="3608" y="33136"/>
                    <a:pt x="3810" y="33386"/>
                    <a:pt x="4025" y="33660"/>
                  </a:cubicBezTo>
                  <a:cubicBezTo>
                    <a:pt x="4465" y="34184"/>
                    <a:pt x="4941" y="34696"/>
                    <a:pt x="5477" y="35208"/>
                  </a:cubicBezTo>
                  <a:cubicBezTo>
                    <a:pt x="5739" y="35458"/>
                    <a:pt x="6025" y="35696"/>
                    <a:pt x="6322" y="35934"/>
                  </a:cubicBezTo>
                  <a:cubicBezTo>
                    <a:pt x="6751" y="36280"/>
                    <a:pt x="7215" y="36589"/>
                    <a:pt x="7680" y="36887"/>
                  </a:cubicBezTo>
                  <a:cubicBezTo>
                    <a:pt x="7835" y="36994"/>
                    <a:pt x="7989" y="37077"/>
                    <a:pt x="8156" y="37173"/>
                  </a:cubicBezTo>
                  <a:cubicBezTo>
                    <a:pt x="8239" y="37232"/>
                    <a:pt x="8299" y="37244"/>
                    <a:pt x="8394" y="37304"/>
                  </a:cubicBezTo>
                  <a:cubicBezTo>
                    <a:pt x="8430" y="37316"/>
                    <a:pt x="8466" y="37351"/>
                    <a:pt x="8513" y="37363"/>
                  </a:cubicBezTo>
                  <a:cubicBezTo>
                    <a:pt x="8549" y="37375"/>
                    <a:pt x="8585" y="37399"/>
                    <a:pt x="8608" y="37411"/>
                  </a:cubicBezTo>
                  <a:cubicBezTo>
                    <a:pt x="8751" y="37470"/>
                    <a:pt x="8870" y="37530"/>
                    <a:pt x="8989" y="37589"/>
                  </a:cubicBezTo>
                  <a:cubicBezTo>
                    <a:pt x="9251" y="37720"/>
                    <a:pt x="9501" y="37851"/>
                    <a:pt x="9763" y="37994"/>
                  </a:cubicBezTo>
                  <a:cubicBezTo>
                    <a:pt x="10025" y="38137"/>
                    <a:pt x="10311" y="38268"/>
                    <a:pt x="10573" y="38411"/>
                  </a:cubicBezTo>
                  <a:cubicBezTo>
                    <a:pt x="10906" y="38566"/>
                    <a:pt x="11216" y="38685"/>
                    <a:pt x="11502" y="38792"/>
                  </a:cubicBezTo>
                  <a:cubicBezTo>
                    <a:pt x="11621" y="38840"/>
                    <a:pt x="11740" y="38887"/>
                    <a:pt x="11859" y="38911"/>
                  </a:cubicBezTo>
                  <a:cubicBezTo>
                    <a:pt x="11883" y="38923"/>
                    <a:pt x="11930" y="38923"/>
                    <a:pt x="11966" y="38947"/>
                  </a:cubicBezTo>
                  <a:cubicBezTo>
                    <a:pt x="12037" y="38971"/>
                    <a:pt x="12121" y="39006"/>
                    <a:pt x="12204" y="39018"/>
                  </a:cubicBezTo>
                  <a:cubicBezTo>
                    <a:pt x="12478" y="39090"/>
                    <a:pt x="12740" y="39149"/>
                    <a:pt x="12954" y="39209"/>
                  </a:cubicBezTo>
                  <a:cubicBezTo>
                    <a:pt x="14087" y="39464"/>
                    <a:pt x="15031" y="39768"/>
                    <a:pt x="15673" y="39768"/>
                  </a:cubicBezTo>
                  <a:cubicBezTo>
                    <a:pt x="15928" y="39768"/>
                    <a:pt x="16135" y="39720"/>
                    <a:pt x="16288" y="39602"/>
                  </a:cubicBezTo>
                  <a:cubicBezTo>
                    <a:pt x="16455" y="41959"/>
                    <a:pt x="16705" y="44316"/>
                    <a:pt x="17098" y="46662"/>
                  </a:cubicBezTo>
                  <a:cubicBezTo>
                    <a:pt x="16919" y="44328"/>
                    <a:pt x="16788" y="41995"/>
                    <a:pt x="16729" y="39673"/>
                  </a:cubicBezTo>
                  <a:lnTo>
                    <a:pt x="16729" y="39673"/>
                  </a:lnTo>
                  <a:cubicBezTo>
                    <a:pt x="17108" y="39714"/>
                    <a:pt x="17486" y="39733"/>
                    <a:pt x="17862" y="39733"/>
                  </a:cubicBezTo>
                  <a:cubicBezTo>
                    <a:pt x="20461" y="39733"/>
                    <a:pt x="22968" y="38820"/>
                    <a:pt x="25194" y="37780"/>
                  </a:cubicBezTo>
                  <a:cubicBezTo>
                    <a:pt x="27813" y="36565"/>
                    <a:pt x="31742" y="34637"/>
                    <a:pt x="33052" y="31720"/>
                  </a:cubicBezTo>
                  <a:cubicBezTo>
                    <a:pt x="33076" y="31660"/>
                    <a:pt x="33100" y="31601"/>
                    <a:pt x="33064" y="31565"/>
                  </a:cubicBezTo>
                  <a:cubicBezTo>
                    <a:pt x="33052" y="31541"/>
                    <a:pt x="33040" y="31541"/>
                    <a:pt x="33016" y="31529"/>
                  </a:cubicBezTo>
                  <a:cubicBezTo>
                    <a:pt x="33016" y="31517"/>
                    <a:pt x="33004" y="31505"/>
                    <a:pt x="33004" y="31482"/>
                  </a:cubicBezTo>
                  <a:cubicBezTo>
                    <a:pt x="32603" y="30976"/>
                    <a:pt x="31851" y="30778"/>
                    <a:pt x="30921" y="30778"/>
                  </a:cubicBezTo>
                  <a:cubicBezTo>
                    <a:pt x="28565" y="30778"/>
                    <a:pt x="25068" y="32050"/>
                    <a:pt x="23241" y="32827"/>
                  </a:cubicBezTo>
                  <a:cubicBezTo>
                    <a:pt x="20693" y="33898"/>
                    <a:pt x="18288" y="35911"/>
                    <a:pt x="16693" y="38292"/>
                  </a:cubicBezTo>
                  <a:cubicBezTo>
                    <a:pt x="16681" y="37947"/>
                    <a:pt x="16681" y="37613"/>
                    <a:pt x="16681" y="37280"/>
                  </a:cubicBezTo>
                  <a:cubicBezTo>
                    <a:pt x="16669" y="35708"/>
                    <a:pt x="16681" y="34148"/>
                    <a:pt x="16729" y="32601"/>
                  </a:cubicBezTo>
                  <a:cubicBezTo>
                    <a:pt x="16752" y="31458"/>
                    <a:pt x="16788" y="30886"/>
                    <a:pt x="16848" y="29755"/>
                  </a:cubicBezTo>
                  <a:cubicBezTo>
                    <a:pt x="16871" y="29743"/>
                    <a:pt x="16919" y="29743"/>
                    <a:pt x="16967" y="29731"/>
                  </a:cubicBezTo>
                  <a:cubicBezTo>
                    <a:pt x="17098" y="29684"/>
                    <a:pt x="17264" y="29612"/>
                    <a:pt x="17467" y="29553"/>
                  </a:cubicBezTo>
                  <a:cubicBezTo>
                    <a:pt x="17657" y="29493"/>
                    <a:pt x="17872" y="29481"/>
                    <a:pt x="18122" y="29481"/>
                  </a:cubicBezTo>
                  <a:cubicBezTo>
                    <a:pt x="18407" y="29434"/>
                    <a:pt x="18729" y="29386"/>
                    <a:pt x="19086" y="29338"/>
                  </a:cubicBezTo>
                  <a:cubicBezTo>
                    <a:pt x="19431" y="29303"/>
                    <a:pt x="19824" y="29255"/>
                    <a:pt x="20217" y="29196"/>
                  </a:cubicBezTo>
                  <a:cubicBezTo>
                    <a:pt x="20622" y="29148"/>
                    <a:pt x="21098" y="29041"/>
                    <a:pt x="21562" y="28945"/>
                  </a:cubicBezTo>
                  <a:cubicBezTo>
                    <a:pt x="22503" y="28719"/>
                    <a:pt x="23515" y="28386"/>
                    <a:pt x="24539" y="27910"/>
                  </a:cubicBezTo>
                  <a:cubicBezTo>
                    <a:pt x="25027" y="27695"/>
                    <a:pt x="25539" y="27433"/>
                    <a:pt x="26027" y="27171"/>
                  </a:cubicBezTo>
                  <a:cubicBezTo>
                    <a:pt x="26527" y="26886"/>
                    <a:pt x="27039" y="26588"/>
                    <a:pt x="27504" y="26278"/>
                  </a:cubicBezTo>
                  <a:cubicBezTo>
                    <a:pt x="28432" y="25671"/>
                    <a:pt x="29230" y="24993"/>
                    <a:pt x="29861" y="24385"/>
                  </a:cubicBezTo>
                  <a:cubicBezTo>
                    <a:pt x="29956" y="24302"/>
                    <a:pt x="30040" y="24219"/>
                    <a:pt x="30135" y="24135"/>
                  </a:cubicBezTo>
                  <a:cubicBezTo>
                    <a:pt x="30218" y="24064"/>
                    <a:pt x="30314" y="23969"/>
                    <a:pt x="30385" y="23885"/>
                  </a:cubicBezTo>
                  <a:cubicBezTo>
                    <a:pt x="30540" y="23707"/>
                    <a:pt x="30671" y="23540"/>
                    <a:pt x="30790" y="23373"/>
                  </a:cubicBezTo>
                  <a:cubicBezTo>
                    <a:pt x="31028" y="23052"/>
                    <a:pt x="31207" y="22754"/>
                    <a:pt x="31326" y="22480"/>
                  </a:cubicBezTo>
                  <a:cubicBezTo>
                    <a:pt x="31564" y="21945"/>
                    <a:pt x="31611" y="21516"/>
                    <a:pt x="31457" y="21218"/>
                  </a:cubicBezTo>
                  <a:lnTo>
                    <a:pt x="31409" y="21123"/>
                  </a:lnTo>
                  <a:cubicBezTo>
                    <a:pt x="31248" y="20891"/>
                    <a:pt x="30924" y="20779"/>
                    <a:pt x="30503" y="20779"/>
                  </a:cubicBezTo>
                  <a:cubicBezTo>
                    <a:pt x="30427" y="20779"/>
                    <a:pt x="30348" y="20782"/>
                    <a:pt x="30266" y="20790"/>
                  </a:cubicBezTo>
                  <a:cubicBezTo>
                    <a:pt x="29730" y="20825"/>
                    <a:pt x="29063" y="20992"/>
                    <a:pt x="28397" y="21099"/>
                  </a:cubicBezTo>
                  <a:cubicBezTo>
                    <a:pt x="27599" y="21278"/>
                    <a:pt x="26706" y="21528"/>
                    <a:pt x="25789" y="21826"/>
                  </a:cubicBezTo>
                  <a:cubicBezTo>
                    <a:pt x="25325" y="21980"/>
                    <a:pt x="24861" y="22123"/>
                    <a:pt x="24384" y="22290"/>
                  </a:cubicBezTo>
                  <a:cubicBezTo>
                    <a:pt x="23896" y="22457"/>
                    <a:pt x="23372" y="22647"/>
                    <a:pt x="22872" y="22849"/>
                  </a:cubicBezTo>
                  <a:cubicBezTo>
                    <a:pt x="21884" y="23266"/>
                    <a:pt x="20955" y="23790"/>
                    <a:pt x="20122" y="24385"/>
                  </a:cubicBezTo>
                  <a:cubicBezTo>
                    <a:pt x="19705" y="24683"/>
                    <a:pt x="19312" y="24993"/>
                    <a:pt x="18943" y="25326"/>
                  </a:cubicBezTo>
                  <a:cubicBezTo>
                    <a:pt x="18574" y="25647"/>
                    <a:pt x="18217" y="26005"/>
                    <a:pt x="17919" y="26362"/>
                  </a:cubicBezTo>
                  <a:cubicBezTo>
                    <a:pt x="17622" y="26719"/>
                    <a:pt x="17360" y="27076"/>
                    <a:pt x="17157" y="27421"/>
                  </a:cubicBezTo>
                  <a:cubicBezTo>
                    <a:pt x="17110" y="27493"/>
                    <a:pt x="17062" y="27588"/>
                    <a:pt x="17002" y="27672"/>
                  </a:cubicBezTo>
                  <a:cubicBezTo>
                    <a:pt x="17121" y="25933"/>
                    <a:pt x="17205" y="25052"/>
                    <a:pt x="17395" y="23314"/>
                  </a:cubicBezTo>
                  <a:cubicBezTo>
                    <a:pt x="17514" y="22218"/>
                    <a:pt x="17645" y="21111"/>
                    <a:pt x="17800" y="20028"/>
                  </a:cubicBezTo>
                  <a:cubicBezTo>
                    <a:pt x="18274" y="20243"/>
                    <a:pt x="19228" y="20459"/>
                    <a:pt x="20398" y="20459"/>
                  </a:cubicBezTo>
                  <a:cubicBezTo>
                    <a:pt x="21491" y="20459"/>
                    <a:pt x="22773" y="20270"/>
                    <a:pt x="24027" y="19718"/>
                  </a:cubicBezTo>
                  <a:cubicBezTo>
                    <a:pt x="25968" y="18861"/>
                    <a:pt x="29730" y="16920"/>
                    <a:pt x="29671" y="14837"/>
                  </a:cubicBezTo>
                  <a:cubicBezTo>
                    <a:pt x="29671" y="14801"/>
                    <a:pt x="29671" y="14741"/>
                    <a:pt x="29659" y="14729"/>
                  </a:cubicBezTo>
                  <a:cubicBezTo>
                    <a:pt x="29194" y="13982"/>
                    <a:pt x="28105" y="13698"/>
                    <a:pt x="26847" y="13698"/>
                  </a:cubicBezTo>
                  <a:cubicBezTo>
                    <a:pt x="25401" y="13698"/>
                    <a:pt x="23730" y="14073"/>
                    <a:pt x="22527" y="14551"/>
                  </a:cubicBezTo>
                  <a:cubicBezTo>
                    <a:pt x="20515" y="15349"/>
                    <a:pt x="18884" y="16956"/>
                    <a:pt x="18050" y="18194"/>
                  </a:cubicBezTo>
                  <a:lnTo>
                    <a:pt x="18455" y="15741"/>
                  </a:lnTo>
                  <a:cubicBezTo>
                    <a:pt x="20360" y="13956"/>
                    <a:pt x="21622" y="11348"/>
                    <a:pt x="22301" y="8883"/>
                  </a:cubicBezTo>
                  <a:cubicBezTo>
                    <a:pt x="22777" y="7169"/>
                    <a:pt x="23098" y="5395"/>
                    <a:pt x="23241" y="3895"/>
                  </a:cubicBezTo>
                  <a:cubicBezTo>
                    <a:pt x="23253" y="3776"/>
                    <a:pt x="23253" y="3657"/>
                    <a:pt x="23277" y="3538"/>
                  </a:cubicBezTo>
                  <a:lnTo>
                    <a:pt x="23277" y="3502"/>
                  </a:lnTo>
                  <a:cubicBezTo>
                    <a:pt x="23277" y="3407"/>
                    <a:pt x="23289" y="3311"/>
                    <a:pt x="23289" y="3204"/>
                  </a:cubicBezTo>
                  <a:lnTo>
                    <a:pt x="23289" y="3121"/>
                  </a:lnTo>
                  <a:cubicBezTo>
                    <a:pt x="23301" y="3026"/>
                    <a:pt x="23301" y="2954"/>
                    <a:pt x="23301" y="2883"/>
                  </a:cubicBezTo>
                  <a:lnTo>
                    <a:pt x="23301" y="2776"/>
                  </a:lnTo>
                  <a:lnTo>
                    <a:pt x="23301" y="2573"/>
                  </a:lnTo>
                  <a:lnTo>
                    <a:pt x="23301" y="2466"/>
                  </a:lnTo>
                  <a:lnTo>
                    <a:pt x="23301" y="2276"/>
                  </a:lnTo>
                  <a:lnTo>
                    <a:pt x="23301" y="2168"/>
                  </a:lnTo>
                  <a:lnTo>
                    <a:pt x="23301" y="1978"/>
                  </a:lnTo>
                  <a:lnTo>
                    <a:pt x="23301" y="1883"/>
                  </a:lnTo>
                  <a:cubicBezTo>
                    <a:pt x="23301" y="1811"/>
                    <a:pt x="23289" y="1752"/>
                    <a:pt x="23289" y="1692"/>
                  </a:cubicBezTo>
                  <a:lnTo>
                    <a:pt x="23289" y="1621"/>
                  </a:lnTo>
                  <a:cubicBezTo>
                    <a:pt x="23277" y="1525"/>
                    <a:pt x="23277" y="1454"/>
                    <a:pt x="23253" y="1383"/>
                  </a:cubicBezTo>
                  <a:lnTo>
                    <a:pt x="23217" y="1156"/>
                  </a:lnTo>
                  <a:cubicBezTo>
                    <a:pt x="23217" y="1121"/>
                    <a:pt x="23194" y="1109"/>
                    <a:pt x="23194" y="1097"/>
                  </a:cubicBezTo>
                  <a:cubicBezTo>
                    <a:pt x="23194" y="1049"/>
                    <a:pt x="23182" y="990"/>
                    <a:pt x="23170" y="942"/>
                  </a:cubicBezTo>
                  <a:cubicBezTo>
                    <a:pt x="23170" y="918"/>
                    <a:pt x="23158" y="906"/>
                    <a:pt x="23158" y="871"/>
                  </a:cubicBezTo>
                  <a:cubicBezTo>
                    <a:pt x="23158" y="823"/>
                    <a:pt x="23134" y="799"/>
                    <a:pt x="23122" y="752"/>
                  </a:cubicBezTo>
                  <a:cubicBezTo>
                    <a:pt x="23110" y="728"/>
                    <a:pt x="23110" y="704"/>
                    <a:pt x="23098" y="680"/>
                  </a:cubicBezTo>
                  <a:cubicBezTo>
                    <a:pt x="23075" y="632"/>
                    <a:pt x="23063" y="609"/>
                    <a:pt x="23051" y="573"/>
                  </a:cubicBezTo>
                  <a:cubicBezTo>
                    <a:pt x="23039" y="561"/>
                    <a:pt x="23039" y="525"/>
                    <a:pt x="23015" y="513"/>
                  </a:cubicBezTo>
                  <a:lnTo>
                    <a:pt x="22979" y="430"/>
                  </a:lnTo>
                  <a:cubicBezTo>
                    <a:pt x="22956" y="394"/>
                    <a:pt x="22956" y="382"/>
                    <a:pt x="22944" y="371"/>
                  </a:cubicBezTo>
                  <a:cubicBezTo>
                    <a:pt x="22920" y="335"/>
                    <a:pt x="22896" y="323"/>
                    <a:pt x="22884" y="287"/>
                  </a:cubicBezTo>
                  <a:cubicBezTo>
                    <a:pt x="22884" y="275"/>
                    <a:pt x="22872" y="263"/>
                    <a:pt x="22860" y="251"/>
                  </a:cubicBezTo>
                  <a:cubicBezTo>
                    <a:pt x="22836" y="228"/>
                    <a:pt x="22825" y="204"/>
                    <a:pt x="22801" y="192"/>
                  </a:cubicBezTo>
                  <a:lnTo>
                    <a:pt x="22765" y="156"/>
                  </a:lnTo>
                  <a:cubicBezTo>
                    <a:pt x="22741" y="132"/>
                    <a:pt x="22705" y="97"/>
                    <a:pt x="22658" y="85"/>
                  </a:cubicBezTo>
                  <a:lnTo>
                    <a:pt x="22575" y="37"/>
                  </a:lnTo>
                  <a:cubicBezTo>
                    <a:pt x="22503" y="12"/>
                    <a:pt x="22429" y="0"/>
                    <a:pt x="22351"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5002676" y="3027364"/>
              <a:ext cx="883876" cy="278148"/>
            </a:xfrm>
            <a:custGeom>
              <a:avLst/>
              <a:gdLst/>
              <a:ahLst/>
              <a:cxnLst/>
              <a:rect l="l" t="t" r="r" b="b"/>
              <a:pathLst>
                <a:path w="30576" h="9622" extrusionOk="0">
                  <a:moveTo>
                    <a:pt x="17754" y="0"/>
                  </a:moveTo>
                  <a:cubicBezTo>
                    <a:pt x="15181" y="0"/>
                    <a:pt x="12676" y="255"/>
                    <a:pt x="10680" y="766"/>
                  </a:cubicBezTo>
                  <a:cubicBezTo>
                    <a:pt x="4072" y="2456"/>
                    <a:pt x="0" y="5445"/>
                    <a:pt x="0" y="5445"/>
                  </a:cubicBezTo>
                  <a:cubicBezTo>
                    <a:pt x="0" y="5445"/>
                    <a:pt x="810" y="6564"/>
                    <a:pt x="9001" y="8945"/>
                  </a:cubicBezTo>
                  <a:cubicBezTo>
                    <a:pt x="10716" y="9421"/>
                    <a:pt x="12452" y="9621"/>
                    <a:pt x="14158" y="9621"/>
                  </a:cubicBezTo>
                  <a:cubicBezTo>
                    <a:pt x="20518" y="9621"/>
                    <a:pt x="26468" y="6840"/>
                    <a:pt x="29397" y="5207"/>
                  </a:cubicBezTo>
                  <a:cubicBezTo>
                    <a:pt x="30563" y="4576"/>
                    <a:pt x="30575" y="2921"/>
                    <a:pt x="29444" y="2266"/>
                  </a:cubicBezTo>
                  <a:cubicBezTo>
                    <a:pt x="26844" y="758"/>
                    <a:pt x="22196" y="0"/>
                    <a:pt x="17754"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5002676" y="3139326"/>
              <a:ext cx="874221" cy="46136"/>
            </a:xfrm>
            <a:custGeom>
              <a:avLst/>
              <a:gdLst/>
              <a:ahLst/>
              <a:cxnLst/>
              <a:rect l="l" t="t" r="r" b="b"/>
              <a:pathLst>
                <a:path w="30242" h="1596" extrusionOk="0">
                  <a:moveTo>
                    <a:pt x="30242" y="0"/>
                  </a:moveTo>
                  <a:cubicBezTo>
                    <a:pt x="30242" y="0"/>
                    <a:pt x="29789" y="12"/>
                    <a:pt x="28956" y="48"/>
                  </a:cubicBezTo>
                  <a:cubicBezTo>
                    <a:pt x="28135" y="72"/>
                    <a:pt x="26944" y="107"/>
                    <a:pt x="25527" y="167"/>
                  </a:cubicBezTo>
                  <a:cubicBezTo>
                    <a:pt x="24098" y="226"/>
                    <a:pt x="22455" y="286"/>
                    <a:pt x="20681" y="369"/>
                  </a:cubicBezTo>
                  <a:cubicBezTo>
                    <a:pt x="18907" y="453"/>
                    <a:pt x="17014" y="548"/>
                    <a:pt x="15121" y="643"/>
                  </a:cubicBezTo>
                  <a:cubicBezTo>
                    <a:pt x="13240" y="738"/>
                    <a:pt x="11347" y="846"/>
                    <a:pt x="9573" y="953"/>
                  </a:cubicBezTo>
                  <a:cubicBezTo>
                    <a:pt x="8680" y="1000"/>
                    <a:pt x="7834" y="1060"/>
                    <a:pt x="7013" y="1096"/>
                  </a:cubicBezTo>
                  <a:cubicBezTo>
                    <a:pt x="6191" y="1155"/>
                    <a:pt x="5441" y="1203"/>
                    <a:pt x="4727" y="1250"/>
                  </a:cubicBezTo>
                  <a:cubicBezTo>
                    <a:pt x="3310" y="1334"/>
                    <a:pt x="2131" y="1429"/>
                    <a:pt x="1298" y="1489"/>
                  </a:cubicBezTo>
                  <a:cubicBezTo>
                    <a:pt x="476" y="1560"/>
                    <a:pt x="0" y="1596"/>
                    <a:pt x="0" y="1596"/>
                  </a:cubicBezTo>
                  <a:cubicBezTo>
                    <a:pt x="0" y="1596"/>
                    <a:pt x="488" y="1572"/>
                    <a:pt x="1310" y="1548"/>
                  </a:cubicBezTo>
                  <a:cubicBezTo>
                    <a:pt x="2131" y="1512"/>
                    <a:pt x="3322" y="1489"/>
                    <a:pt x="4739" y="1429"/>
                  </a:cubicBezTo>
                  <a:cubicBezTo>
                    <a:pt x="5453" y="1393"/>
                    <a:pt x="6215" y="1369"/>
                    <a:pt x="7025" y="1334"/>
                  </a:cubicBezTo>
                  <a:cubicBezTo>
                    <a:pt x="7846" y="1298"/>
                    <a:pt x="8692" y="1262"/>
                    <a:pt x="9585" y="1215"/>
                  </a:cubicBezTo>
                  <a:cubicBezTo>
                    <a:pt x="11359" y="1131"/>
                    <a:pt x="13252" y="1036"/>
                    <a:pt x="15145" y="953"/>
                  </a:cubicBezTo>
                  <a:cubicBezTo>
                    <a:pt x="17038" y="846"/>
                    <a:pt x="18919" y="738"/>
                    <a:pt x="20693" y="643"/>
                  </a:cubicBezTo>
                  <a:cubicBezTo>
                    <a:pt x="22467" y="536"/>
                    <a:pt x="24110" y="429"/>
                    <a:pt x="25527" y="346"/>
                  </a:cubicBezTo>
                  <a:cubicBezTo>
                    <a:pt x="26944" y="250"/>
                    <a:pt x="28123" y="167"/>
                    <a:pt x="28956" y="107"/>
                  </a:cubicBezTo>
                  <a:cubicBezTo>
                    <a:pt x="29766" y="24"/>
                    <a:pt x="30242" y="0"/>
                    <a:pt x="30242"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5236024" y="3172368"/>
              <a:ext cx="74726" cy="86405"/>
            </a:xfrm>
            <a:custGeom>
              <a:avLst/>
              <a:gdLst/>
              <a:ahLst/>
              <a:cxnLst/>
              <a:rect l="l" t="t" r="r" b="b"/>
              <a:pathLst>
                <a:path w="2585" h="2989" extrusionOk="0">
                  <a:moveTo>
                    <a:pt x="2584" y="0"/>
                  </a:moveTo>
                  <a:lnTo>
                    <a:pt x="2465" y="119"/>
                  </a:lnTo>
                  <a:cubicBezTo>
                    <a:pt x="2394" y="203"/>
                    <a:pt x="2287" y="310"/>
                    <a:pt x="2156" y="453"/>
                  </a:cubicBezTo>
                  <a:cubicBezTo>
                    <a:pt x="2037" y="584"/>
                    <a:pt x="1870" y="727"/>
                    <a:pt x="1727" y="905"/>
                  </a:cubicBezTo>
                  <a:cubicBezTo>
                    <a:pt x="1572" y="1084"/>
                    <a:pt x="1417" y="1262"/>
                    <a:pt x="1251" y="1465"/>
                  </a:cubicBezTo>
                  <a:cubicBezTo>
                    <a:pt x="1084" y="1643"/>
                    <a:pt x="929" y="1834"/>
                    <a:pt x="774" y="2012"/>
                  </a:cubicBezTo>
                  <a:cubicBezTo>
                    <a:pt x="632" y="2191"/>
                    <a:pt x="489" y="2358"/>
                    <a:pt x="370" y="2501"/>
                  </a:cubicBezTo>
                  <a:cubicBezTo>
                    <a:pt x="262" y="2655"/>
                    <a:pt x="167" y="2774"/>
                    <a:pt x="108" y="2858"/>
                  </a:cubicBezTo>
                  <a:cubicBezTo>
                    <a:pt x="36" y="2953"/>
                    <a:pt x="1" y="2989"/>
                    <a:pt x="1" y="2989"/>
                  </a:cubicBezTo>
                  <a:cubicBezTo>
                    <a:pt x="1" y="2989"/>
                    <a:pt x="48" y="2965"/>
                    <a:pt x="120" y="2870"/>
                  </a:cubicBezTo>
                  <a:cubicBezTo>
                    <a:pt x="191" y="2786"/>
                    <a:pt x="298" y="2679"/>
                    <a:pt x="429" y="2548"/>
                  </a:cubicBezTo>
                  <a:cubicBezTo>
                    <a:pt x="548" y="2417"/>
                    <a:pt x="715" y="2262"/>
                    <a:pt x="870" y="2084"/>
                  </a:cubicBezTo>
                  <a:cubicBezTo>
                    <a:pt x="1013" y="1905"/>
                    <a:pt x="1179" y="1727"/>
                    <a:pt x="1346" y="1536"/>
                  </a:cubicBezTo>
                  <a:cubicBezTo>
                    <a:pt x="1501" y="1358"/>
                    <a:pt x="1667" y="1155"/>
                    <a:pt x="1822" y="977"/>
                  </a:cubicBezTo>
                  <a:cubicBezTo>
                    <a:pt x="1965" y="798"/>
                    <a:pt x="2096" y="643"/>
                    <a:pt x="2215" y="488"/>
                  </a:cubicBezTo>
                  <a:cubicBezTo>
                    <a:pt x="2322" y="346"/>
                    <a:pt x="2429" y="226"/>
                    <a:pt x="2489" y="131"/>
                  </a:cubicBezTo>
                  <a:cubicBezTo>
                    <a:pt x="2560" y="48"/>
                    <a:pt x="2584" y="0"/>
                    <a:pt x="258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5395395" y="3165141"/>
              <a:ext cx="74697" cy="86405"/>
            </a:xfrm>
            <a:custGeom>
              <a:avLst/>
              <a:gdLst/>
              <a:ahLst/>
              <a:cxnLst/>
              <a:rect l="l" t="t" r="r" b="b"/>
              <a:pathLst>
                <a:path w="2584" h="2989" extrusionOk="0">
                  <a:moveTo>
                    <a:pt x="2584" y="0"/>
                  </a:moveTo>
                  <a:lnTo>
                    <a:pt x="2465" y="119"/>
                  </a:lnTo>
                  <a:cubicBezTo>
                    <a:pt x="2393" y="203"/>
                    <a:pt x="2286" y="310"/>
                    <a:pt x="2155" y="441"/>
                  </a:cubicBezTo>
                  <a:cubicBezTo>
                    <a:pt x="2036" y="584"/>
                    <a:pt x="1869" y="727"/>
                    <a:pt x="1715" y="905"/>
                  </a:cubicBezTo>
                  <a:cubicBezTo>
                    <a:pt x="1572" y="1084"/>
                    <a:pt x="1405" y="1262"/>
                    <a:pt x="1238" y="1453"/>
                  </a:cubicBezTo>
                  <a:cubicBezTo>
                    <a:pt x="1084" y="1631"/>
                    <a:pt x="917" y="1834"/>
                    <a:pt x="774" y="2012"/>
                  </a:cubicBezTo>
                  <a:cubicBezTo>
                    <a:pt x="619" y="2191"/>
                    <a:pt x="488" y="2346"/>
                    <a:pt x="369" y="2501"/>
                  </a:cubicBezTo>
                  <a:cubicBezTo>
                    <a:pt x="262" y="2643"/>
                    <a:pt x="155" y="2762"/>
                    <a:pt x="95" y="2858"/>
                  </a:cubicBezTo>
                  <a:cubicBezTo>
                    <a:pt x="24" y="2941"/>
                    <a:pt x="0" y="2989"/>
                    <a:pt x="0" y="2989"/>
                  </a:cubicBezTo>
                  <a:lnTo>
                    <a:pt x="119" y="2870"/>
                  </a:lnTo>
                  <a:cubicBezTo>
                    <a:pt x="191" y="2786"/>
                    <a:pt x="298" y="2679"/>
                    <a:pt x="429" y="2548"/>
                  </a:cubicBezTo>
                  <a:cubicBezTo>
                    <a:pt x="548" y="2405"/>
                    <a:pt x="715" y="2262"/>
                    <a:pt x="857" y="2084"/>
                  </a:cubicBezTo>
                  <a:cubicBezTo>
                    <a:pt x="1012" y="1905"/>
                    <a:pt x="1167" y="1727"/>
                    <a:pt x="1334" y="1536"/>
                  </a:cubicBezTo>
                  <a:cubicBezTo>
                    <a:pt x="1500" y="1346"/>
                    <a:pt x="1667" y="1155"/>
                    <a:pt x="1810" y="977"/>
                  </a:cubicBezTo>
                  <a:cubicBezTo>
                    <a:pt x="1965" y="798"/>
                    <a:pt x="2096" y="643"/>
                    <a:pt x="2215" y="488"/>
                  </a:cubicBezTo>
                  <a:cubicBezTo>
                    <a:pt x="2322" y="346"/>
                    <a:pt x="2417" y="226"/>
                    <a:pt x="2477" y="131"/>
                  </a:cubicBezTo>
                  <a:cubicBezTo>
                    <a:pt x="2560" y="48"/>
                    <a:pt x="2584" y="0"/>
                    <a:pt x="258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5554738" y="3157220"/>
              <a:ext cx="75073" cy="86751"/>
            </a:xfrm>
            <a:custGeom>
              <a:avLst/>
              <a:gdLst/>
              <a:ahLst/>
              <a:cxnLst/>
              <a:rect l="l" t="t" r="r" b="b"/>
              <a:pathLst>
                <a:path w="2597" h="3001" extrusionOk="0">
                  <a:moveTo>
                    <a:pt x="2596" y="0"/>
                  </a:moveTo>
                  <a:lnTo>
                    <a:pt x="2477" y="119"/>
                  </a:lnTo>
                  <a:cubicBezTo>
                    <a:pt x="2394" y="215"/>
                    <a:pt x="2299" y="322"/>
                    <a:pt x="2156" y="453"/>
                  </a:cubicBezTo>
                  <a:cubicBezTo>
                    <a:pt x="2037" y="584"/>
                    <a:pt x="1882" y="727"/>
                    <a:pt x="1727" y="917"/>
                  </a:cubicBezTo>
                  <a:cubicBezTo>
                    <a:pt x="1584" y="1096"/>
                    <a:pt x="1418" y="1274"/>
                    <a:pt x="1251" y="1465"/>
                  </a:cubicBezTo>
                  <a:cubicBezTo>
                    <a:pt x="1084" y="1643"/>
                    <a:pt x="929" y="1834"/>
                    <a:pt x="775" y="2013"/>
                  </a:cubicBezTo>
                  <a:cubicBezTo>
                    <a:pt x="632" y="2191"/>
                    <a:pt x="501" y="2358"/>
                    <a:pt x="382" y="2501"/>
                  </a:cubicBezTo>
                  <a:cubicBezTo>
                    <a:pt x="275" y="2655"/>
                    <a:pt x="167" y="2775"/>
                    <a:pt x="108" y="2858"/>
                  </a:cubicBezTo>
                  <a:cubicBezTo>
                    <a:pt x="36" y="2953"/>
                    <a:pt x="1" y="3001"/>
                    <a:pt x="1" y="3001"/>
                  </a:cubicBezTo>
                  <a:lnTo>
                    <a:pt x="120" y="2882"/>
                  </a:lnTo>
                  <a:cubicBezTo>
                    <a:pt x="203" y="2786"/>
                    <a:pt x="298" y="2679"/>
                    <a:pt x="441" y="2548"/>
                  </a:cubicBezTo>
                  <a:cubicBezTo>
                    <a:pt x="560" y="2417"/>
                    <a:pt x="715" y="2263"/>
                    <a:pt x="870" y="2084"/>
                  </a:cubicBezTo>
                  <a:cubicBezTo>
                    <a:pt x="1013" y="1905"/>
                    <a:pt x="1179" y="1727"/>
                    <a:pt x="1346" y="1536"/>
                  </a:cubicBezTo>
                  <a:cubicBezTo>
                    <a:pt x="1513" y="1358"/>
                    <a:pt x="1668" y="1167"/>
                    <a:pt x="1822" y="989"/>
                  </a:cubicBezTo>
                  <a:cubicBezTo>
                    <a:pt x="1965" y="810"/>
                    <a:pt x="2096" y="643"/>
                    <a:pt x="2215" y="489"/>
                  </a:cubicBezTo>
                  <a:cubicBezTo>
                    <a:pt x="2322" y="346"/>
                    <a:pt x="2430" y="227"/>
                    <a:pt x="2489" y="131"/>
                  </a:cubicBezTo>
                  <a:cubicBezTo>
                    <a:pt x="2561" y="48"/>
                    <a:pt x="2596" y="1"/>
                    <a:pt x="2596"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5227756" y="3089055"/>
              <a:ext cx="83658" cy="79207"/>
            </a:xfrm>
            <a:custGeom>
              <a:avLst/>
              <a:gdLst/>
              <a:ahLst/>
              <a:cxnLst/>
              <a:rect l="l" t="t" r="r" b="b"/>
              <a:pathLst>
                <a:path w="2894" h="2740" extrusionOk="0">
                  <a:moveTo>
                    <a:pt x="1" y="1"/>
                  </a:moveTo>
                  <a:cubicBezTo>
                    <a:pt x="1" y="1"/>
                    <a:pt x="37" y="37"/>
                    <a:pt x="120" y="132"/>
                  </a:cubicBezTo>
                  <a:cubicBezTo>
                    <a:pt x="203" y="203"/>
                    <a:pt x="298" y="322"/>
                    <a:pt x="441" y="453"/>
                  </a:cubicBezTo>
                  <a:cubicBezTo>
                    <a:pt x="572" y="596"/>
                    <a:pt x="715" y="751"/>
                    <a:pt x="882" y="918"/>
                  </a:cubicBezTo>
                  <a:cubicBezTo>
                    <a:pt x="1049" y="1084"/>
                    <a:pt x="1227" y="1251"/>
                    <a:pt x="1406" y="1430"/>
                  </a:cubicBezTo>
                  <a:cubicBezTo>
                    <a:pt x="1584" y="1584"/>
                    <a:pt x="1763" y="1763"/>
                    <a:pt x="1942" y="1918"/>
                  </a:cubicBezTo>
                  <a:cubicBezTo>
                    <a:pt x="2108" y="2061"/>
                    <a:pt x="2275" y="2216"/>
                    <a:pt x="2418" y="2335"/>
                  </a:cubicBezTo>
                  <a:cubicBezTo>
                    <a:pt x="2549" y="2466"/>
                    <a:pt x="2668" y="2549"/>
                    <a:pt x="2763" y="2632"/>
                  </a:cubicBezTo>
                  <a:cubicBezTo>
                    <a:pt x="2846" y="2692"/>
                    <a:pt x="2894" y="2739"/>
                    <a:pt x="2894" y="2739"/>
                  </a:cubicBezTo>
                  <a:cubicBezTo>
                    <a:pt x="2894" y="2739"/>
                    <a:pt x="2846" y="2680"/>
                    <a:pt x="2775" y="2597"/>
                  </a:cubicBezTo>
                  <a:cubicBezTo>
                    <a:pt x="2704" y="2525"/>
                    <a:pt x="2596" y="2406"/>
                    <a:pt x="2465" y="2275"/>
                  </a:cubicBezTo>
                  <a:cubicBezTo>
                    <a:pt x="2323" y="2144"/>
                    <a:pt x="2180" y="1977"/>
                    <a:pt x="2013" y="1811"/>
                  </a:cubicBezTo>
                  <a:cubicBezTo>
                    <a:pt x="1846" y="1644"/>
                    <a:pt x="1668" y="1489"/>
                    <a:pt x="1489" y="1299"/>
                  </a:cubicBezTo>
                  <a:cubicBezTo>
                    <a:pt x="1310" y="1144"/>
                    <a:pt x="1132" y="965"/>
                    <a:pt x="953" y="811"/>
                  </a:cubicBezTo>
                  <a:cubicBezTo>
                    <a:pt x="775" y="668"/>
                    <a:pt x="620" y="513"/>
                    <a:pt x="477" y="394"/>
                  </a:cubicBezTo>
                  <a:cubicBezTo>
                    <a:pt x="346" y="263"/>
                    <a:pt x="227" y="180"/>
                    <a:pt x="144" y="96"/>
                  </a:cubicBezTo>
                  <a:cubicBezTo>
                    <a:pt x="49" y="37"/>
                    <a:pt x="1" y="1"/>
                    <a:pt x="1"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5387127" y="3081163"/>
              <a:ext cx="83311" cy="79178"/>
            </a:xfrm>
            <a:custGeom>
              <a:avLst/>
              <a:gdLst/>
              <a:ahLst/>
              <a:cxnLst/>
              <a:rect l="l" t="t" r="r" b="b"/>
              <a:pathLst>
                <a:path w="2882" h="2739" extrusionOk="0">
                  <a:moveTo>
                    <a:pt x="0" y="0"/>
                  </a:moveTo>
                  <a:lnTo>
                    <a:pt x="0" y="0"/>
                  </a:lnTo>
                  <a:cubicBezTo>
                    <a:pt x="1" y="1"/>
                    <a:pt x="49" y="49"/>
                    <a:pt x="119" y="131"/>
                  </a:cubicBezTo>
                  <a:cubicBezTo>
                    <a:pt x="191" y="214"/>
                    <a:pt x="298" y="334"/>
                    <a:pt x="429" y="464"/>
                  </a:cubicBezTo>
                  <a:cubicBezTo>
                    <a:pt x="560" y="595"/>
                    <a:pt x="715" y="762"/>
                    <a:pt x="881" y="929"/>
                  </a:cubicBezTo>
                  <a:cubicBezTo>
                    <a:pt x="1036" y="1084"/>
                    <a:pt x="1215" y="1250"/>
                    <a:pt x="1393" y="1429"/>
                  </a:cubicBezTo>
                  <a:cubicBezTo>
                    <a:pt x="1572" y="1596"/>
                    <a:pt x="1751" y="1774"/>
                    <a:pt x="1929" y="1917"/>
                  </a:cubicBezTo>
                  <a:cubicBezTo>
                    <a:pt x="2096" y="2072"/>
                    <a:pt x="2274" y="2215"/>
                    <a:pt x="2405" y="2334"/>
                  </a:cubicBezTo>
                  <a:cubicBezTo>
                    <a:pt x="2548" y="2465"/>
                    <a:pt x="2667" y="2560"/>
                    <a:pt x="2751" y="2631"/>
                  </a:cubicBezTo>
                  <a:cubicBezTo>
                    <a:pt x="2846" y="2691"/>
                    <a:pt x="2882" y="2739"/>
                    <a:pt x="2882" y="2739"/>
                  </a:cubicBezTo>
                  <a:cubicBezTo>
                    <a:pt x="2882" y="2739"/>
                    <a:pt x="2846" y="2679"/>
                    <a:pt x="2763" y="2608"/>
                  </a:cubicBezTo>
                  <a:cubicBezTo>
                    <a:pt x="2691" y="2536"/>
                    <a:pt x="2584" y="2417"/>
                    <a:pt x="2453" y="2274"/>
                  </a:cubicBezTo>
                  <a:cubicBezTo>
                    <a:pt x="2322" y="2143"/>
                    <a:pt x="2167" y="1977"/>
                    <a:pt x="2013" y="1822"/>
                  </a:cubicBezTo>
                  <a:cubicBezTo>
                    <a:pt x="1846" y="1655"/>
                    <a:pt x="1667" y="1488"/>
                    <a:pt x="1489" y="1310"/>
                  </a:cubicBezTo>
                  <a:cubicBezTo>
                    <a:pt x="1310" y="1143"/>
                    <a:pt x="1131" y="965"/>
                    <a:pt x="953" y="822"/>
                  </a:cubicBezTo>
                  <a:cubicBezTo>
                    <a:pt x="774" y="667"/>
                    <a:pt x="608" y="524"/>
                    <a:pt x="477" y="405"/>
                  </a:cubicBezTo>
                  <a:cubicBezTo>
                    <a:pt x="346" y="274"/>
                    <a:pt x="227" y="179"/>
                    <a:pt x="131" y="107"/>
                  </a:cubicBezTo>
                  <a:cubicBezTo>
                    <a:pt x="49" y="48"/>
                    <a:pt x="1" y="1"/>
                    <a:pt x="0"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5546817" y="3073589"/>
              <a:ext cx="83340" cy="79178"/>
            </a:xfrm>
            <a:custGeom>
              <a:avLst/>
              <a:gdLst/>
              <a:ahLst/>
              <a:cxnLst/>
              <a:rect l="l" t="t" r="r" b="b"/>
              <a:pathLst>
                <a:path w="2883" h="2739" extrusionOk="0">
                  <a:moveTo>
                    <a:pt x="1" y="0"/>
                  </a:moveTo>
                  <a:cubicBezTo>
                    <a:pt x="1" y="0"/>
                    <a:pt x="25" y="60"/>
                    <a:pt x="120" y="131"/>
                  </a:cubicBezTo>
                  <a:cubicBezTo>
                    <a:pt x="191" y="203"/>
                    <a:pt x="299" y="322"/>
                    <a:pt x="430" y="453"/>
                  </a:cubicBezTo>
                  <a:cubicBezTo>
                    <a:pt x="560" y="596"/>
                    <a:pt x="715" y="750"/>
                    <a:pt x="870" y="917"/>
                  </a:cubicBezTo>
                  <a:cubicBezTo>
                    <a:pt x="1037" y="1084"/>
                    <a:pt x="1215" y="1250"/>
                    <a:pt x="1394" y="1429"/>
                  </a:cubicBezTo>
                  <a:cubicBezTo>
                    <a:pt x="1573" y="1584"/>
                    <a:pt x="1751" y="1762"/>
                    <a:pt x="1930" y="1917"/>
                  </a:cubicBezTo>
                  <a:cubicBezTo>
                    <a:pt x="2096" y="2060"/>
                    <a:pt x="2275" y="2215"/>
                    <a:pt x="2406" y="2334"/>
                  </a:cubicBezTo>
                  <a:cubicBezTo>
                    <a:pt x="2537" y="2465"/>
                    <a:pt x="2656" y="2560"/>
                    <a:pt x="2751" y="2631"/>
                  </a:cubicBezTo>
                  <a:cubicBezTo>
                    <a:pt x="2835" y="2691"/>
                    <a:pt x="2882" y="2739"/>
                    <a:pt x="2882" y="2739"/>
                  </a:cubicBezTo>
                  <a:cubicBezTo>
                    <a:pt x="2882" y="2739"/>
                    <a:pt x="2835" y="2679"/>
                    <a:pt x="2763" y="2596"/>
                  </a:cubicBezTo>
                  <a:cubicBezTo>
                    <a:pt x="2692" y="2524"/>
                    <a:pt x="2585" y="2405"/>
                    <a:pt x="2454" y="2274"/>
                  </a:cubicBezTo>
                  <a:cubicBezTo>
                    <a:pt x="2311" y="2143"/>
                    <a:pt x="2168" y="1977"/>
                    <a:pt x="2001" y="1810"/>
                  </a:cubicBezTo>
                  <a:cubicBezTo>
                    <a:pt x="1846" y="1643"/>
                    <a:pt x="1656" y="1488"/>
                    <a:pt x="1489" y="1310"/>
                  </a:cubicBezTo>
                  <a:cubicBezTo>
                    <a:pt x="1311" y="1143"/>
                    <a:pt x="1120" y="965"/>
                    <a:pt x="953" y="810"/>
                  </a:cubicBezTo>
                  <a:cubicBezTo>
                    <a:pt x="775" y="667"/>
                    <a:pt x="608" y="512"/>
                    <a:pt x="477" y="393"/>
                  </a:cubicBezTo>
                  <a:cubicBezTo>
                    <a:pt x="334" y="262"/>
                    <a:pt x="215" y="179"/>
                    <a:pt x="132" y="95"/>
                  </a:cubicBezTo>
                  <a:cubicBezTo>
                    <a:pt x="37" y="36"/>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4397567" y="3205410"/>
              <a:ext cx="342496" cy="873932"/>
            </a:xfrm>
            <a:custGeom>
              <a:avLst/>
              <a:gdLst/>
              <a:ahLst/>
              <a:cxnLst/>
              <a:rect l="l" t="t" r="r" b="b"/>
              <a:pathLst>
                <a:path w="11848" h="30232" extrusionOk="0">
                  <a:moveTo>
                    <a:pt x="8085" y="0"/>
                  </a:moveTo>
                  <a:cubicBezTo>
                    <a:pt x="8085" y="0"/>
                    <a:pt x="6871" y="643"/>
                    <a:pt x="3358" y="8430"/>
                  </a:cubicBezTo>
                  <a:cubicBezTo>
                    <a:pt x="1" y="16133"/>
                    <a:pt x="2692" y="25170"/>
                    <a:pt x="4216" y="29147"/>
                  </a:cubicBezTo>
                  <a:cubicBezTo>
                    <a:pt x="4491" y="29848"/>
                    <a:pt x="5150" y="30231"/>
                    <a:pt x="5814" y="30231"/>
                  </a:cubicBezTo>
                  <a:cubicBezTo>
                    <a:pt x="6301" y="30231"/>
                    <a:pt x="6790" y="30025"/>
                    <a:pt x="7133" y="29587"/>
                  </a:cubicBezTo>
                  <a:cubicBezTo>
                    <a:pt x="10062" y="25861"/>
                    <a:pt x="11848" y="16812"/>
                    <a:pt x="11217" y="11228"/>
                  </a:cubicBezTo>
                  <a:cubicBezTo>
                    <a:pt x="10478" y="4441"/>
                    <a:pt x="8085" y="0"/>
                    <a:pt x="8085"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4553152" y="3205410"/>
              <a:ext cx="78166" cy="871821"/>
            </a:xfrm>
            <a:custGeom>
              <a:avLst/>
              <a:gdLst/>
              <a:ahLst/>
              <a:cxnLst/>
              <a:rect l="l" t="t" r="r" b="b"/>
              <a:pathLst>
                <a:path w="2704" h="30159" extrusionOk="0">
                  <a:moveTo>
                    <a:pt x="2703" y="0"/>
                  </a:moveTo>
                  <a:lnTo>
                    <a:pt x="2703" y="0"/>
                  </a:lnTo>
                  <a:cubicBezTo>
                    <a:pt x="2703" y="1"/>
                    <a:pt x="2656" y="477"/>
                    <a:pt x="2548" y="1298"/>
                  </a:cubicBezTo>
                  <a:cubicBezTo>
                    <a:pt x="2465" y="2120"/>
                    <a:pt x="2322" y="3298"/>
                    <a:pt x="2191" y="4703"/>
                  </a:cubicBezTo>
                  <a:cubicBezTo>
                    <a:pt x="2132" y="5406"/>
                    <a:pt x="2048" y="6180"/>
                    <a:pt x="1965" y="6989"/>
                  </a:cubicBezTo>
                  <a:cubicBezTo>
                    <a:pt x="1882" y="7787"/>
                    <a:pt x="1786" y="8656"/>
                    <a:pt x="1715" y="9525"/>
                  </a:cubicBezTo>
                  <a:cubicBezTo>
                    <a:pt x="1548" y="11299"/>
                    <a:pt x="1394" y="13180"/>
                    <a:pt x="1215" y="15062"/>
                  </a:cubicBezTo>
                  <a:cubicBezTo>
                    <a:pt x="1048" y="16943"/>
                    <a:pt x="882" y="18836"/>
                    <a:pt x="739" y="20598"/>
                  </a:cubicBezTo>
                  <a:cubicBezTo>
                    <a:pt x="572" y="22372"/>
                    <a:pt x="465" y="24027"/>
                    <a:pt x="346" y="25444"/>
                  </a:cubicBezTo>
                  <a:cubicBezTo>
                    <a:pt x="227" y="26849"/>
                    <a:pt x="155" y="28028"/>
                    <a:pt x="96" y="28861"/>
                  </a:cubicBezTo>
                  <a:cubicBezTo>
                    <a:pt x="36" y="29682"/>
                    <a:pt x="1" y="30159"/>
                    <a:pt x="1" y="30159"/>
                  </a:cubicBezTo>
                  <a:cubicBezTo>
                    <a:pt x="1" y="30159"/>
                    <a:pt x="60" y="29682"/>
                    <a:pt x="155" y="28861"/>
                  </a:cubicBezTo>
                  <a:cubicBezTo>
                    <a:pt x="239" y="28039"/>
                    <a:pt x="382" y="26873"/>
                    <a:pt x="513" y="25456"/>
                  </a:cubicBezTo>
                  <a:cubicBezTo>
                    <a:pt x="643" y="24039"/>
                    <a:pt x="822" y="22408"/>
                    <a:pt x="989" y="20634"/>
                  </a:cubicBezTo>
                  <a:cubicBezTo>
                    <a:pt x="1155" y="18860"/>
                    <a:pt x="1310" y="16990"/>
                    <a:pt x="1489" y="15097"/>
                  </a:cubicBezTo>
                  <a:cubicBezTo>
                    <a:pt x="1656" y="13216"/>
                    <a:pt x="1822" y="11335"/>
                    <a:pt x="1965" y="9561"/>
                  </a:cubicBezTo>
                  <a:cubicBezTo>
                    <a:pt x="2048" y="8680"/>
                    <a:pt x="2120" y="7823"/>
                    <a:pt x="2179" y="7013"/>
                  </a:cubicBezTo>
                  <a:cubicBezTo>
                    <a:pt x="2239" y="6192"/>
                    <a:pt x="2298" y="5441"/>
                    <a:pt x="2358" y="4727"/>
                  </a:cubicBezTo>
                  <a:cubicBezTo>
                    <a:pt x="2477" y="3310"/>
                    <a:pt x="2548" y="2131"/>
                    <a:pt x="2608" y="1298"/>
                  </a:cubicBezTo>
                  <a:cubicBezTo>
                    <a:pt x="2667" y="477"/>
                    <a:pt x="2703" y="1"/>
                    <a:pt x="2703"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4525284" y="3425691"/>
              <a:ext cx="75391" cy="86058"/>
            </a:xfrm>
            <a:custGeom>
              <a:avLst/>
              <a:gdLst/>
              <a:ahLst/>
              <a:cxnLst/>
              <a:rect l="l" t="t" r="r" b="b"/>
              <a:pathLst>
                <a:path w="2608" h="2977" extrusionOk="0">
                  <a:moveTo>
                    <a:pt x="0" y="0"/>
                  </a:moveTo>
                  <a:lnTo>
                    <a:pt x="0" y="0"/>
                  </a:lnTo>
                  <a:cubicBezTo>
                    <a:pt x="1" y="2"/>
                    <a:pt x="49" y="49"/>
                    <a:pt x="107" y="119"/>
                  </a:cubicBezTo>
                  <a:cubicBezTo>
                    <a:pt x="167" y="215"/>
                    <a:pt x="250" y="334"/>
                    <a:pt x="369" y="477"/>
                  </a:cubicBezTo>
                  <a:cubicBezTo>
                    <a:pt x="488" y="619"/>
                    <a:pt x="619" y="786"/>
                    <a:pt x="774" y="965"/>
                  </a:cubicBezTo>
                  <a:cubicBezTo>
                    <a:pt x="917" y="1155"/>
                    <a:pt x="1084" y="1334"/>
                    <a:pt x="1250" y="1524"/>
                  </a:cubicBezTo>
                  <a:cubicBezTo>
                    <a:pt x="1417" y="1715"/>
                    <a:pt x="1572" y="1905"/>
                    <a:pt x="1738" y="2072"/>
                  </a:cubicBezTo>
                  <a:cubicBezTo>
                    <a:pt x="1893" y="2239"/>
                    <a:pt x="2036" y="2405"/>
                    <a:pt x="2167" y="2536"/>
                  </a:cubicBezTo>
                  <a:cubicBezTo>
                    <a:pt x="2286" y="2679"/>
                    <a:pt x="2405" y="2786"/>
                    <a:pt x="2489" y="2858"/>
                  </a:cubicBezTo>
                  <a:lnTo>
                    <a:pt x="2564" y="2933"/>
                  </a:lnTo>
                  <a:lnTo>
                    <a:pt x="2564" y="2933"/>
                  </a:lnTo>
                  <a:cubicBezTo>
                    <a:pt x="2546" y="2913"/>
                    <a:pt x="2524" y="2884"/>
                    <a:pt x="2500" y="2846"/>
                  </a:cubicBezTo>
                  <a:cubicBezTo>
                    <a:pt x="2441" y="2763"/>
                    <a:pt x="2358" y="2643"/>
                    <a:pt x="2227" y="2489"/>
                  </a:cubicBezTo>
                  <a:cubicBezTo>
                    <a:pt x="2119" y="2358"/>
                    <a:pt x="1977" y="2179"/>
                    <a:pt x="1834" y="2001"/>
                  </a:cubicBezTo>
                  <a:cubicBezTo>
                    <a:pt x="1679" y="1822"/>
                    <a:pt x="1524" y="1643"/>
                    <a:pt x="1357" y="1453"/>
                  </a:cubicBezTo>
                  <a:cubicBezTo>
                    <a:pt x="1191" y="1274"/>
                    <a:pt x="1024" y="1072"/>
                    <a:pt x="869" y="917"/>
                  </a:cubicBezTo>
                  <a:cubicBezTo>
                    <a:pt x="715" y="750"/>
                    <a:pt x="572" y="584"/>
                    <a:pt x="429" y="453"/>
                  </a:cubicBezTo>
                  <a:cubicBezTo>
                    <a:pt x="310" y="298"/>
                    <a:pt x="191" y="203"/>
                    <a:pt x="119" y="119"/>
                  </a:cubicBezTo>
                  <a:lnTo>
                    <a:pt x="0" y="0"/>
                  </a:lnTo>
                  <a:close/>
                  <a:moveTo>
                    <a:pt x="2564" y="2933"/>
                  </a:moveTo>
                  <a:lnTo>
                    <a:pt x="2564" y="2933"/>
                  </a:lnTo>
                  <a:cubicBezTo>
                    <a:pt x="2590" y="2964"/>
                    <a:pt x="2608" y="2977"/>
                    <a:pt x="2608" y="2977"/>
                  </a:cubicBezTo>
                  <a:lnTo>
                    <a:pt x="2564" y="2933"/>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4510830" y="3584687"/>
              <a:ext cx="75044" cy="86087"/>
            </a:xfrm>
            <a:custGeom>
              <a:avLst/>
              <a:gdLst/>
              <a:ahLst/>
              <a:cxnLst/>
              <a:rect l="l" t="t" r="r" b="b"/>
              <a:pathLst>
                <a:path w="2596" h="2978" extrusionOk="0">
                  <a:moveTo>
                    <a:pt x="0" y="1"/>
                  </a:moveTo>
                  <a:cubicBezTo>
                    <a:pt x="0" y="1"/>
                    <a:pt x="24" y="60"/>
                    <a:pt x="95" y="120"/>
                  </a:cubicBezTo>
                  <a:cubicBezTo>
                    <a:pt x="155" y="203"/>
                    <a:pt x="250" y="322"/>
                    <a:pt x="369" y="477"/>
                  </a:cubicBezTo>
                  <a:cubicBezTo>
                    <a:pt x="488" y="608"/>
                    <a:pt x="619" y="787"/>
                    <a:pt x="774" y="965"/>
                  </a:cubicBezTo>
                  <a:cubicBezTo>
                    <a:pt x="917" y="1144"/>
                    <a:pt x="1084" y="1323"/>
                    <a:pt x="1238" y="1513"/>
                  </a:cubicBezTo>
                  <a:cubicBezTo>
                    <a:pt x="1405" y="1704"/>
                    <a:pt x="1572" y="1906"/>
                    <a:pt x="1738" y="2061"/>
                  </a:cubicBezTo>
                  <a:cubicBezTo>
                    <a:pt x="1881" y="2227"/>
                    <a:pt x="2036" y="2394"/>
                    <a:pt x="2167" y="2525"/>
                  </a:cubicBezTo>
                  <a:cubicBezTo>
                    <a:pt x="2286" y="2680"/>
                    <a:pt x="2405" y="2775"/>
                    <a:pt x="2477" y="2858"/>
                  </a:cubicBezTo>
                  <a:lnTo>
                    <a:pt x="2596" y="2977"/>
                  </a:lnTo>
                  <a:cubicBezTo>
                    <a:pt x="2596" y="2977"/>
                    <a:pt x="2560" y="2930"/>
                    <a:pt x="2500" y="2835"/>
                  </a:cubicBezTo>
                  <a:cubicBezTo>
                    <a:pt x="2441" y="2751"/>
                    <a:pt x="2346" y="2632"/>
                    <a:pt x="2227" y="2477"/>
                  </a:cubicBezTo>
                  <a:cubicBezTo>
                    <a:pt x="2107" y="2346"/>
                    <a:pt x="1977" y="2168"/>
                    <a:pt x="1822" y="1989"/>
                  </a:cubicBezTo>
                  <a:cubicBezTo>
                    <a:pt x="1679" y="1811"/>
                    <a:pt x="1512" y="1632"/>
                    <a:pt x="1345" y="1442"/>
                  </a:cubicBezTo>
                  <a:cubicBezTo>
                    <a:pt x="1191" y="1263"/>
                    <a:pt x="1024" y="1072"/>
                    <a:pt x="857" y="906"/>
                  </a:cubicBezTo>
                  <a:cubicBezTo>
                    <a:pt x="714" y="739"/>
                    <a:pt x="560" y="572"/>
                    <a:pt x="429" y="441"/>
                  </a:cubicBezTo>
                  <a:cubicBezTo>
                    <a:pt x="310" y="299"/>
                    <a:pt x="191" y="191"/>
                    <a:pt x="119" y="120"/>
                  </a:cubicBezTo>
                  <a:lnTo>
                    <a:pt x="0"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4496029" y="3743711"/>
              <a:ext cx="75391" cy="86087"/>
            </a:xfrm>
            <a:custGeom>
              <a:avLst/>
              <a:gdLst/>
              <a:ahLst/>
              <a:cxnLst/>
              <a:rect l="l" t="t" r="r" b="b"/>
              <a:pathLst>
                <a:path w="2608" h="2978" extrusionOk="0">
                  <a:moveTo>
                    <a:pt x="0" y="1"/>
                  </a:moveTo>
                  <a:lnTo>
                    <a:pt x="0" y="1"/>
                  </a:lnTo>
                  <a:cubicBezTo>
                    <a:pt x="0" y="1"/>
                    <a:pt x="36" y="48"/>
                    <a:pt x="107" y="120"/>
                  </a:cubicBezTo>
                  <a:cubicBezTo>
                    <a:pt x="167" y="215"/>
                    <a:pt x="250" y="334"/>
                    <a:pt x="369" y="477"/>
                  </a:cubicBezTo>
                  <a:cubicBezTo>
                    <a:pt x="488" y="608"/>
                    <a:pt x="631" y="786"/>
                    <a:pt x="774" y="965"/>
                  </a:cubicBezTo>
                  <a:cubicBezTo>
                    <a:pt x="929" y="1144"/>
                    <a:pt x="1084" y="1322"/>
                    <a:pt x="1250" y="1525"/>
                  </a:cubicBezTo>
                  <a:cubicBezTo>
                    <a:pt x="1417" y="1715"/>
                    <a:pt x="1584" y="1906"/>
                    <a:pt x="1738" y="2072"/>
                  </a:cubicBezTo>
                  <a:cubicBezTo>
                    <a:pt x="1893" y="2239"/>
                    <a:pt x="2036" y="2394"/>
                    <a:pt x="2179" y="2537"/>
                  </a:cubicBezTo>
                  <a:cubicBezTo>
                    <a:pt x="2286" y="2680"/>
                    <a:pt x="2417" y="2787"/>
                    <a:pt x="2489" y="2858"/>
                  </a:cubicBezTo>
                  <a:lnTo>
                    <a:pt x="2608" y="2977"/>
                  </a:lnTo>
                  <a:cubicBezTo>
                    <a:pt x="2608" y="2977"/>
                    <a:pt x="2560" y="2930"/>
                    <a:pt x="2500" y="2846"/>
                  </a:cubicBezTo>
                  <a:cubicBezTo>
                    <a:pt x="2441" y="2751"/>
                    <a:pt x="2358" y="2632"/>
                    <a:pt x="2238" y="2489"/>
                  </a:cubicBezTo>
                  <a:cubicBezTo>
                    <a:pt x="2119" y="2358"/>
                    <a:pt x="1977" y="2179"/>
                    <a:pt x="1834" y="2001"/>
                  </a:cubicBezTo>
                  <a:cubicBezTo>
                    <a:pt x="1679" y="1822"/>
                    <a:pt x="1524" y="1644"/>
                    <a:pt x="1357" y="1441"/>
                  </a:cubicBezTo>
                  <a:cubicBezTo>
                    <a:pt x="1191" y="1263"/>
                    <a:pt x="1024" y="1072"/>
                    <a:pt x="869" y="905"/>
                  </a:cubicBezTo>
                  <a:cubicBezTo>
                    <a:pt x="714" y="751"/>
                    <a:pt x="572" y="584"/>
                    <a:pt x="429" y="453"/>
                  </a:cubicBezTo>
                  <a:cubicBezTo>
                    <a:pt x="310" y="298"/>
                    <a:pt x="191" y="191"/>
                    <a:pt x="119" y="120"/>
                  </a:cubicBezTo>
                  <a:lnTo>
                    <a:pt x="0"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4604435" y="3441186"/>
              <a:ext cx="90885" cy="71257"/>
            </a:xfrm>
            <a:custGeom>
              <a:avLst/>
              <a:gdLst/>
              <a:ahLst/>
              <a:cxnLst/>
              <a:rect l="l" t="t" r="r" b="b"/>
              <a:pathLst>
                <a:path w="3144" h="2465" extrusionOk="0">
                  <a:moveTo>
                    <a:pt x="3144" y="0"/>
                  </a:moveTo>
                  <a:lnTo>
                    <a:pt x="3144" y="0"/>
                  </a:lnTo>
                  <a:cubicBezTo>
                    <a:pt x="3144" y="0"/>
                    <a:pt x="3084" y="48"/>
                    <a:pt x="2989" y="95"/>
                  </a:cubicBezTo>
                  <a:cubicBezTo>
                    <a:pt x="2906" y="155"/>
                    <a:pt x="2763" y="238"/>
                    <a:pt x="2620" y="345"/>
                  </a:cubicBezTo>
                  <a:cubicBezTo>
                    <a:pt x="2453" y="452"/>
                    <a:pt x="2275" y="583"/>
                    <a:pt x="2096" y="714"/>
                  </a:cubicBezTo>
                  <a:cubicBezTo>
                    <a:pt x="1906" y="857"/>
                    <a:pt x="1715" y="1012"/>
                    <a:pt x="1513" y="1167"/>
                  </a:cubicBezTo>
                  <a:cubicBezTo>
                    <a:pt x="1322" y="1334"/>
                    <a:pt x="1132" y="1476"/>
                    <a:pt x="953" y="1631"/>
                  </a:cubicBezTo>
                  <a:cubicBezTo>
                    <a:pt x="763" y="1774"/>
                    <a:pt x="608" y="1929"/>
                    <a:pt x="465" y="2048"/>
                  </a:cubicBezTo>
                  <a:cubicBezTo>
                    <a:pt x="310" y="2167"/>
                    <a:pt x="191" y="2262"/>
                    <a:pt x="120" y="2346"/>
                  </a:cubicBezTo>
                  <a:lnTo>
                    <a:pt x="1" y="2465"/>
                  </a:lnTo>
                  <a:cubicBezTo>
                    <a:pt x="1" y="2465"/>
                    <a:pt x="60" y="2429"/>
                    <a:pt x="143" y="2369"/>
                  </a:cubicBezTo>
                  <a:cubicBezTo>
                    <a:pt x="239" y="2310"/>
                    <a:pt x="370" y="2227"/>
                    <a:pt x="524" y="2119"/>
                  </a:cubicBezTo>
                  <a:cubicBezTo>
                    <a:pt x="679" y="2012"/>
                    <a:pt x="858" y="1881"/>
                    <a:pt x="1036" y="1750"/>
                  </a:cubicBezTo>
                  <a:cubicBezTo>
                    <a:pt x="1239" y="1607"/>
                    <a:pt x="1429" y="1453"/>
                    <a:pt x="1620" y="1298"/>
                  </a:cubicBezTo>
                  <a:cubicBezTo>
                    <a:pt x="1810" y="1131"/>
                    <a:pt x="2013" y="988"/>
                    <a:pt x="2191" y="833"/>
                  </a:cubicBezTo>
                  <a:cubicBezTo>
                    <a:pt x="2382" y="691"/>
                    <a:pt x="2525" y="536"/>
                    <a:pt x="2679" y="417"/>
                  </a:cubicBezTo>
                  <a:cubicBezTo>
                    <a:pt x="2822" y="298"/>
                    <a:pt x="2941" y="202"/>
                    <a:pt x="3025" y="119"/>
                  </a:cubicBezTo>
                  <a:lnTo>
                    <a:pt x="3144" y="0"/>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4589287" y="3600528"/>
              <a:ext cx="90885" cy="70939"/>
            </a:xfrm>
            <a:custGeom>
              <a:avLst/>
              <a:gdLst/>
              <a:ahLst/>
              <a:cxnLst/>
              <a:rect l="l" t="t" r="r" b="b"/>
              <a:pathLst>
                <a:path w="3144" h="2454" extrusionOk="0">
                  <a:moveTo>
                    <a:pt x="3144" y="1"/>
                  </a:moveTo>
                  <a:lnTo>
                    <a:pt x="3144" y="1"/>
                  </a:lnTo>
                  <a:cubicBezTo>
                    <a:pt x="3144" y="1"/>
                    <a:pt x="3096" y="24"/>
                    <a:pt x="2989" y="84"/>
                  </a:cubicBezTo>
                  <a:cubicBezTo>
                    <a:pt x="2906" y="143"/>
                    <a:pt x="2775" y="239"/>
                    <a:pt x="2620" y="346"/>
                  </a:cubicBezTo>
                  <a:cubicBezTo>
                    <a:pt x="2465" y="441"/>
                    <a:pt x="2275" y="584"/>
                    <a:pt x="2096" y="715"/>
                  </a:cubicBezTo>
                  <a:cubicBezTo>
                    <a:pt x="1906" y="846"/>
                    <a:pt x="1715" y="1013"/>
                    <a:pt x="1525" y="1156"/>
                  </a:cubicBezTo>
                  <a:cubicBezTo>
                    <a:pt x="1322" y="1322"/>
                    <a:pt x="1132" y="1477"/>
                    <a:pt x="953" y="1620"/>
                  </a:cubicBezTo>
                  <a:cubicBezTo>
                    <a:pt x="763" y="1775"/>
                    <a:pt x="608" y="1918"/>
                    <a:pt x="465" y="2037"/>
                  </a:cubicBezTo>
                  <a:cubicBezTo>
                    <a:pt x="310" y="2156"/>
                    <a:pt x="191" y="2263"/>
                    <a:pt x="120" y="2334"/>
                  </a:cubicBezTo>
                  <a:lnTo>
                    <a:pt x="1" y="2453"/>
                  </a:lnTo>
                  <a:cubicBezTo>
                    <a:pt x="1" y="2453"/>
                    <a:pt x="60" y="2429"/>
                    <a:pt x="155" y="2370"/>
                  </a:cubicBezTo>
                  <a:cubicBezTo>
                    <a:pt x="239" y="2310"/>
                    <a:pt x="370" y="2215"/>
                    <a:pt x="525" y="2108"/>
                  </a:cubicBezTo>
                  <a:cubicBezTo>
                    <a:pt x="691" y="2013"/>
                    <a:pt x="870" y="1870"/>
                    <a:pt x="1048" y="1739"/>
                  </a:cubicBezTo>
                  <a:cubicBezTo>
                    <a:pt x="1239" y="1608"/>
                    <a:pt x="1429" y="1441"/>
                    <a:pt x="1620" y="1298"/>
                  </a:cubicBezTo>
                  <a:cubicBezTo>
                    <a:pt x="1822" y="1132"/>
                    <a:pt x="2013" y="977"/>
                    <a:pt x="2191" y="834"/>
                  </a:cubicBezTo>
                  <a:cubicBezTo>
                    <a:pt x="2382" y="679"/>
                    <a:pt x="2537" y="536"/>
                    <a:pt x="2680" y="417"/>
                  </a:cubicBezTo>
                  <a:cubicBezTo>
                    <a:pt x="2834" y="298"/>
                    <a:pt x="2953" y="191"/>
                    <a:pt x="3025" y="120"/>
                  </a:cubicBezTo>
                  <a:lnTo>
                    <a:pt x="3144"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1"/>
            <p:cNvSpPr/>
            <p:nvPr/>
          </p:nvSpPr>
          <p:spPr>
            <a:xfrm>
              <a:off x="4574833" y="3759206"/>
              <a:ext cx="90885" cy="70939"/>
            </a:xfrm>
            <a:custGeom>
              <a:avLst/>
              <a:gdLst/>
              <a:ahLst/>
              <a:cxnLst/>
              <a:rect l="l" t="t" r="r" b="b"/>
              <a:pathLst>
                <a:path w="3144" h="2454" extrusionOk="0">
                  <a:moveTo>
                    <a:pt x="3144" y="0"/>
                  </a:moveTo>
                  <a:cubicBezTo>
                    <a:pt x="3144" y="0"/>
                    <a:pt x="3096" y="36"/>
                    <a:pt x="2989" y="96"/>
                  </a:cubicBezTo>
                  <a:cubicBezTo>
                    <a:pt x="2906" y="155"/>
                    <a:pt x="2763" y="239"/>
                    <a:pt x="2620" y="346"/>
                  </a:cubicBezTo>
                  <a:cubicBezTo>
                    <a:pt x="2453" y="453"/>
                    <a:pt x="2275" y="584"/>
                    <a:pt x="2096" y="715"/>
                  </a:cubicBezTo>
                  <a:cubicBezTo>
                    <a:pt x="1906" y="846"/>
                    <a:pt x="1715" y="1012"/>
                    <a:pt x="1513" y="1167"/>
                  </a:cubicBezTo>
                  <a:cubicBezTo>
                    <a:pt x="1322" y="1322"/>
                    <a:pt x="1132" y="1477"/>
                    <a:pt x="953" y="1620"/>
                  </a:cubicBezTo>
                  <a:cubicBezTo>
                    <a:pt x="751" y="1774"/>
                    <a:pt x="608" y="1917"/>
                    <a:pt x="453" y="2036"/>
                  </a:cubicBezTo>
                  <a:cubicBezTo>
                    <a:pt x="310" y="2155"/>
                    <a:pt x="191" y="2263"/>
                    <a:pt x="120" y="2334"/>
                  </a:cubicBezTo>
                  <a:lnTo>
                    <a:pt x="1" y="2453"/>
                  </a:lnTo>
                  <a:cubicBezTo>
                    <a:pt x="1" y="2453"/>
                    <a:pt x="60" y="2429"/>
                    <a:pt x="144" y="2370"/>
                  </a:cubicBezTo>
                  <a:cubicBezTo>
                    <a:pt x="239" y="2310"/>
                    <a:pt x="370" y="2215"/>
                    <a:pt x="513" y="2120"/>
                  </a:cubicBezTo>
                  <a:cubicBezTo>
                    <a:pt x="679" y="2013"/>
                    <a:pt x="858" y="1882"/>
                    <a:pt x="1036" y="1739"/>
                  </a:cubicBezTo>
                  <a:cubicBezTo>
                    <a:pt x="1227" y="1608"/>
                    <a:pt x="1429" y="1441"/>
                    <a:pt x="1620" y="1298"/>
                  </a:cubicBezTo>
                  <a:cubicBezTo>
                    <a:pt x="1810" y="1131"/>
                    <a:pt x="2001" y="989"/>
                    <a:pt x="2179" y="834"/>
                  </a:cubicBezTo>
                  <a:cubicBezTo>
                    <a:pt x="2382" y="691"/>
                    <a:pt x="2525" y="536"/>
                    <a:pt x="2680" y="417"/>
                  </a:cubicBezTo>
                  <a:cubicBezTo>
                    <a:pt x="2822" y="298"/>
                    <a:pt x="2941" y="191"/>
                    <a:pt x="3025" y="119"/>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1"/>
            <p:cNvSpPr/>
            <p:nvPr/>
          </p:nvSpPr>
          <p:spPr>
            <a:xfrm>
              <a:off x="5346164" y="2572782"/>
              <a:ext cx="911425" cy="766858"/>
            </a:xfrm>
            <a:custGeom>
              <a:avLst/>
              <a:gdLst/>
              <a:ahLst/>
              <a:cxnLst/>
              <a:rect l="l" t="t" r="r" b="b"/>
              <a:pathLst>
                <a:path w="31529" h="26528" extrusionOk="0">
                  <a:moveTo>
                    <a:pt x="16311" y="0"/>
                  </a:moveTo>
                  <a:cubicBezTo>
                    <a:pt x="15700" y="0"/>
                    <a:pt x="15163" y="88"/>
                    <a:pt x="15062" y="382"/>
                  </a:cubicBezTo>
                  <a:cubicBezTo>
                    <a:pt x="15038" y="453"/>
                    <a:pt x="15050" y="536"/>
                    <a:pt x="15062" y="620"/>
                  </a:cubicBezTo>
                  <a:cubicBezTo>
                    <a:pt x="15098" y="715"/>
                    <a:pt x="15121" y="798"/>
                    <a:pt x="15169" y="882"/>
                  </a:cubicBezTo>
                  <a:cubicBezTo>
                    <a:pt x="15336" y="1298"/>
                    <a:pt x="15550" y="1751"/>
                    <a:pt x="15729" y="2263"/>
                  </a:cubicBezTo>
                  <a:cubicBezTo>
                    <a:pt x="15836" y="2537"/>
                    <a:pt x="15931" y="2858"/>
                    <a:pt x="15991" y="3180"/>
                  </a:cubicBezTo>
                  <a:cubicBezTo>
                    <a:pt x="16014" y="3346"/>
                    <a:pt x="16026" y="3513"/>
                    <a:pt x="16062" y="3668"/>
                  </a:cubicBezTo>
                  <a:cubicBezTo>
                    <a:pt x="16074" y="3727"/>
                    <a:pt x="16074" y="3787"/>
                    <a:pt x="16086" y="3846"/>
                  </a:cubicBezTo>
                  <a:cubicBezTo>
                    <a:pt x="16098" y="3942"/>
                    <a:pt x="16122" y="4025"/>
                    <a:pt x="16122" y="4120"/>
                  </a:cubicBezTo>
                  <a:cubicBezTo>
                    <a:pt x="16134" y="4192"/>
                    <a:pt x="16134" y="4263"/>
                    <a:pt x="16134" y="4323"/>
                  </a:cubicBezTo>
                  <a:cubicBezTo>
                    <a:pt x="16134" y="4406"/>
                    <a:pt x="16145" y="4454"/>
                    <a:pt x="16145" y="4513"/>
                  </a:cubicBezTo>
                  <a:cubicBezTo>
                    <a:pt x="16145" y="4596"/>
                    <a:pt x="16157" y="4668"/>
                    <a:pt x="16157" y="4739"/>
                  </a:cubicBezTo>
                  <a:cubicBezTo>
                    <a:pt x="16264" y="6504"/>
                    <a:pt x="15870" y="7192"/>
                    <a:pt x="15329" y="7192"/>
                  </a:cubicBezTo>
                  <a:cubicBezTo>
                    <a:pt x="14726" y="7192"/>
                    <a:pt x="13943" y="6340"/>
                    <a:pt x="13467" y="5168"/>
                  </a:cubicBezTo>
                  <a:cubicBezTo>
                    <a:pt x="13407" y="5025"/>
                    <a:pt x="13347" y="4870"/>
                    <a:pt x="13300" y="4727"/>
                  </a:cubicBezTo>
                  <a:cubicBezTo>
                    <a:pt x="13300" y="4715"/>
                    <a:pt x="13300" y="4715"/>
                    <a:pt x="13288" y="4692"/>
                  </a:cubicBezTo>
                  <a:cubicBezTo>
                    <a:pt x="13240" y="4549"/>
                    <a:pt x="13205" y="4394"/>
                    <a:pt x="13157" y="4239"/>
                  </a:cubicBezTo>
                  <a:cubicBezTo>
                    <a:pt x="12990" y="3549"/>
                    <a:pt x="12883" y="2965"/>
                    <a:pt x="12800" y="2513"/>
                  </a:cubicBezTo>
                  <a:cubicBezTo>
                    <a:pt x="12764" y="2310"/>
                    <a:pt x="12740" y="2156"/>
                    <a:pt x="12705" y="1989"/>
                  </a:cubicBezTo>
                  <a:cubicBezTo>
                    <a:pt x="12609" y="1346"/>
                    <a:pt x="12550" y="941"/>
                    <a:pt x="12443" y="703"/>
                  </a:cubicBezTo>
                  <a:cubicBezTo>
                    <a:pt x="12407" y="644"/>
                    <a:pt x="12395" y="584"/>
                    <a:pt x="12347" y="560"/>
                  </a:cubicBezTo>
                  <a:cubicBezTo>
                    <a:pt x="12324" y="513"/>
                    <a:pt x="12288" y="489"/>
                    <a:pt x="12252" y="453"/>
                  </a:cubicBezTo>
                  <a:cubicBezTo>
                    <a:pt x="12179" y="405"/>
                    <a:pt x="12087" y="384"/>
                    <a:pt x="11966" y="384"/>
                  </a:cubicBezTo>
                  <a:cubicBezTo>
                    <a:pt x="11673" y="384"/>
                    <a:pt x="11216" y="505"/>
                    <a:pt x="10490" y="632"/>
                  </a:cubicBezTo>
                  <a:cubicBezTo>
                    <a:pt x="10442" y="632"/>
                    <a:pt x="10419" y="644"/>
                    <a:pt x="10383" y="667"/>
                  </a:cubicBezTo>
                  <a:cubicBezTo>
                    <a:pt x="10371" y="667"/>
                    <a:pt x="10371" y="679"/>
                    <a:pt x="10359" y="679"/>
                  </a:cubicBezTo>
                  <a:cubicBezTo>
                    <a:pt x="10335" y="691"/>
                    <a:pt x="10311" y="703"/>
                    <a:pt x="10299" y="727"/>
                  </a:cubicBezTo>
                  <a:lnTo>
                    <a:pt x="10288" y="739"/>
                  </a:lnTo>
                  <a:cubicBezTo>
                    <a:pt x="10252" y="763"/>
                    <a:pt x="10240" y="798"/>
                    <a:pt x="10228" y="822"/>
                  </a:cubicBezTo>
                  <a:lnTo>
                    <a:pt x="10228" y="846"/>
                  </a:lnTo>
                  <a:cubicBezTo>
                    <a:pt x="10216" y="870"/>
                    <a:pt x="10192" y="906"/>
                    <a:pt x="10180" y="941"/>
                  </a:cubicBezTo>
                  <a:cubicBezTo>
                    <a:pt x="10180" y="965"/>
                    <a:pt x="10180" y="965"/>
                    <a:pt x="10168" y="977"/>
                  </a:cubicBezTo>
                  <a:cubicBezTo>
                    <a:pt x="10145" y="1013"/>
                    <a:pt x="10145" y="1048"/>
                    <a:pt x="10133" y="1096"/>
                  </a:cubicBezTo>
                  <a:lnTo>
                    <a:pt x="10133" y="1132"/>
                  </a:lnTo>
                  <a:cubicBezTo>
                    <a:pt x="10121" y="1167"/>
                    <a:pt x="10121" y="1227"/>
                    <a:pt x="10121" y="1287"/>
                  </a:cubicBezTo>
                  <a:lnTo>
                    <a:pt x="10121" y="1310"/>
                  </a:lnTo>
                  <a:lnTo>
                    <a:pt x="10121" y="1489"/>
                  </a:lnTo>
                  <a:lnTo>
                    <a:pt x="10121" y="1513"/>
                  </a:lnTo>
                  <a:cubicBezTo>
                    <a:pt x="10121" y="2644"/>
                    <a:pt x="10692" y="4585"/>
                    <a:pt x="10514" y="5632"/>
                  </a:cubicBezTo>
                  <a:cubicBezTo>
                    <a:pt x="10435" y="6095"/>
                    <a:pt x="10226" y="6386"/>
                    <a:pt x="9787" y="6386"/>
                  </a:cubicBezTo>
                  <a:cubicBezTo>
                    <a:pt x="9694" y="6386"/>
                    <a:pt x="9592" y="6374"/>
                    <a:pt x="9478" y="6347"/>
                  </a:cubicBezTo>
                  <a:cubicBezTo>
                    <a:pt x="8990" y="6251"/>
                    <a:pt x="8692" y="5918"/>
                    <a:pt x="8490" y="5513"/>
                  </a:cubicBezTo>
                  <a:cubicBezTo>
                    <a:pt x="8109" y="4763"/>
                    <a:pt x="8133" y="3668"/>
                    <a:pt x="8109" y="2989"/>
                  </a:cubicBezTo>
                  <a:lnTo>
                    <a:pt x="8109" y="2930"/>
                  </a:lnTo>
                  <a:lnTo>
                    <a:pt x="8109" y="2870"/>
                  </a:lnTo>
                  <a:lnTo>
                    <a:pt x="8109" y="2751"/>
                  </a:lnTo>
                  <a:lnTo>
                    <a:pt x="8109" y="2715"/>
                  </a:lnTo>
                  <a:cubicBezTo>
                    <a:pt x="8109" y="2691"/>
                    <a:pt x="8109" y="2656"/>
                    <a:pt x="8097" y="2632"/>
                  </a:cubicBezTo>
                  <a:lnTo>
                    <a:pt x="8097" y="2596"/>
                  </a:lnTo>
                  <a:cubicBezTo>
                    <a:pt x="8097" y="2572"/>
                    <a:pt x="8085" y="2537"/>
                    <a:pt x="8085" y="2513"/>
                  </a:cubicBezTo>
                  <a:cubicBezTo>
                    <a:pt x="8073" y="2453"/>
                    <a:pt x="8037" y="2358"/>
                    <a:pt x="7978" y="2275"/>
                  </a:cubicBezTo>
                  <a:cubicBezTo>
                    <a:pt x="7954" y="2215"/>
                    <a:pt x="7906" y="2144"/>
                    <a:pt x="7859" y="2084"/>
                  </a:cubicBezTo>
                  <a:cubicBezTo>
                    <a:pt x="7835" y="2049"/>
                    <a:pt x="7811" y="2001"/>
                    <a:pt x="7787" y="1977"/>
                  </a:cubicBezTo>
                  <a:cubicBezTo>
                    <a:pt x="7549" y="1668"/>
                    <a:pt x="7204" y="1370"/>
                    <a:pt x="6918" y="1346"/>
                  </a:cubicBezTo>
                  <a:lnTo>
                    <a:pt x="6835" y="1346"/>
                  </a:lnTo>
                  <a:cubicBezTo>
                    <a:pt x="6251" y="1465"/>
                    <a:pt x="5787" y="1537"/>
                    <a:pt x="5454" y="1620"/>
                  </a:cubicBezTo>
                  <a:cubicBezTo>
                    <a:pt x="5311" y="1644"/>
                    <a:pt x="5192" y="1679"/>
                    <a:pt x="5085" y="1691"/>
                  </a:cubicBezTo>
                  <a:cubicBezTo>
                    <a:pt x="4882" y="1739"/>
                    <a:pt x="4751" y="1798"/>
                    <a:pt x="4656" y="1870"/>
                  </a:cubicBezTo>
                  <a:cubicBezTo>
                    <a:pt x="4561" y="1965"/>
                    <a:pt x="4537" y="2060"/>
                    <a:pt x="4584" y="2227"/>
                  </a:cubicBezTo>
                  <a:cubicBezTo>
                    <a:pt x="4668" y="2525"/>
                    <a:pt x="4763" y="2810"/>
                    <a:pt x="4858" y="3061"/>
                  </a:cubicBezTo>
                  <a:cubicBezTo>
                    <a:pt x="4870" y="3120"/>
                    <a:pt x="4894" y="3191"/>
                    <a:pt x="4918" y="3251"/>
                  </a:cubicBezTo>
                  <a:cubicBezTo>
                    <a:pt x="4942" y="3370"/>
                    <a:pt x="4989" y="3489"/>
                    <a:pt x="5001" y="3608"/>
                  </a:cubicBezTo>
                  <a:cubicBezTo>
                    <a:pt x="5013" y="3703"/>
                    <a:pt x="5025" y="3787"/>
                    <a:pt x="5049" y="3858"/>
                  </a:cubicBezTo>
                  <a:lnTo>
                    <a:pt x="5049" y="3965"/>
                  </a:lnTo>
                  <a:cubicBezTo>
                    <a:pt x="5049" y="4025"/>
                    <a:pt x="5049" y="4084"/>
                    <a:pt x="5037" y="4144"/>
                  </a:cubicBezTo>
                  <a:cubicBezTo>
                    <a:pt x="5013" y="4192"/>
                    <a:pt x="5013" y="4251"/>
                    <a:pt x="4989" y="4299"/>
                  </a:cubicBezTo>
                  <a:cubicBezTo>
                    <a:pt x="4930" y="4430"/>
                    <a:pt x="4787" y="4537"/>
                    <a:pt x="4596" y="4608"/>
                  </a:cubicBezTo>
                  <a:cubicBezTo>
                    <a:pt x="4527" y="4631"/>
                    <a:pt x="4464" y="4642"/>
                    <a:pt x="4407" y="4642"/>
                  </a:cubicBezTo>
                  <a:cubicBezTo>
                    <a:pt x="4077" y="4642"/>
                    <a:pt x="3957" y="4280"/>
                    <a:pt x="3906" y="3823"/>
                  </a:cubicBezTo>
                  <a:cubicBezTo>
                    <a:pt x="3882" y="3715"/>
                    <a:pt x="3870" y="3596"/>
                    <a:pt x="3870" y="3477"/>
                  </a:cubicBezTo>
                  <a:lnTo>
                    <a:pt x="3870" y="3358"/>
                  </a:lnTo>
                  <a:cubicBezTo>
                    <a:pt x="3846" y="2834"/>
                    <a:pt x="3858" y="2287"/>
                    <a:pt x="3751" y="1941"/>
                  </a:cubicBezTo>
                  <a:cubicBezTo>
                    <a:pt x="3227" y="2001"/>
                    <a:pt x="2834" y="2049"/>
                    <a:pt x="2501" y="2060"/>
                  </a:cubicBezTo>
                  <a:cubicBezTo>
                    <a:pt x="2370" y="2084"/>
                    <a:pt x="2263" y="2084"/>
                    <a:pt x="2156" y="2084"/>
                  </a:cubicBezTo>
                  <a:cubicBezTo>
                    <a:pt x="2060" y="2084"/>
                    <a:pt x="1965" y="2084"/>
                    <a:pt x="1882" y="2096"/>
                  </a:cubicBezTo>
                  <a:cubicBezTo>
                    <a:pt x="1584" y="2096"/>
                    <a:pt x="1405" y="2060"/>
                    <a:pt x="1239" y="2037"/>
                  </a:cubicBezTo>
                  <a:cubicBezTo>
                    <a:pt x="1191" y="2025"/>
                    <a:pt x="1132" y="2025"/>
                    <a:pt x="1084" y="2001"/>
                  </a:cubicBezTo>
                  <a:lnTo>
                    <a:pt x="905" y="2001"/>
                  </a:lnTo>
                  <a:cubicBezTo>
                    <a:pt x="858" y="2001"/>
                    <a:pt x="834" y="2025"/>
                    <a:pt x="786" y="2037"/>
                  </a:cubicBezTo>
                  <a:cubicBezTo>
                    <a:pt x="774" y="2037"/>
                    <a:pt x="774" y="2037"/>
                    <a:pt x="763" y="2049"/>
                  </a:cubicBezTo>
                  <a:cubicBezTo>
                    <a:pt x="715" y="2060"/>
                    <a:pt x="691" y="2084"/>
                    <a:pt x="643" y="2108"/>
                  </a:cubicBezTo>
                  <a:cubicBezTo>
                    <a:pt x="643" y="2108"/>
                    <a:pt x="620" y="2108"/>
                    <a:pt x="620" y="2120"/>
                  </a:cubicBezTo>
                  <a:cubicBezTo>
                    <a:pt x="596" y="2156"/>
                    <a:pt x="548" y="2168"/>
                    <a:pt x="524" y="2203"/>
                  </a:cubicBezTo>
                  <a:lnTo>
                    <a:pt x="417" y="2299"/>
                  </a:lnTo>
                  <a:cubicBezTo>
                    <a:pt x="346" y="2394"/>
                    <a:pt x="298" y="2477"/>
                    <a:pt x="239" y="2596"/>
                  </a:cubicBezTo>
                  <a:cubicBezTo>
                    <a:pt x="155" y="2656"/>
                    <a:pt x="120" y="2775"/>
                    <a:pt x="155" y="2894"/>
                  </a:cubicBezTo>
                  <a:cubicBezTo>
                    <a:pt x="1" y="3572"/>
                    <a:pt x="155" y="4477"/>
                    <a:pt x="667" y="5216"/>
                  </a:cubicBezTo>
                  <a:cubicBezTo>
                    <a:pt x="822" y="5430"/>
                    <a:pt x="953" y="5668"/>
                    <a:pt x="1084" y="5918"/>
                  </a:cubicBezTo>
                  <a:cubicBezTo>
                    <a:pt x="1186" y="6114"/>
                    <a:pt x="1397" y="6228"/>
                    <a:pt x="1597" y="6228"/>
                  </a:cubicBezTo>
                  <a:cubicBezTo>
                    <a:pt x="1700" y="6228"/>
                    <a:pt x="1801" y="6197"/>
                    <a:pt x="1882" y="6132"/>
                  </a:cubicBezTo>
                  <a:cubicBezTo>
                    <a:pt x="2300" y="5785"/>
                    <a:pt x="2713" y="5469"/>
                    <a:pt x="3024" y="5469"/>
                  </a:cubicBezTo>
                  <a:cubicBezTo>
                    <a:pt x="3182" y="5469"/>
                    <a:pt x="3313" y="5551"/>
                    <a:pt x="3406" y="5751"/>
                  </a:cubicBezTo>
                  <a:cubicBezTo>
                    <a:pt x="3739" y="6454"/>
                    <a:pt x="2953" y="6728"/>
                    <a:pt x="1977" y="7168"/>
                  </a:cubicBezTo>
                  <a:cubicBezTo>
                    <a:pt x="1786" y="7263"/>
                    <a:pt x="1715" y="7454"/>
                    <a:pt x="1786" y="7656"/>
                  </a:cubicBezTo>
                  <a:cubicBezTo>
                    <a:pt x="1894" y="7942"/>
                    <a:pt x="2025" y="8299"/>
                    <a:pt x="2179" y="8668"/>
                  </a:cubicBezTo>
                  <a:lnTo>
                    <a:pt x="2179" y="8692"/>
                  </a:lnTo>
                  <a:cubicBezTo>
                    <a:pt x="2370" y="9180"/>
                    <a:pt x="2560" y="9716"/>
                    <a:pt x="2727" y="10145"/>
                  </a:cubicBezTo>
                  <a:cubicBezTo>
                    <a:pt x="2805" y="10364"/>
                    <a:pt x="3018" y="10496"/>
                    <a:pt x="3225" y="10496"/>
                  </a:cubicBezTo>
                  <a:cubicBezTo>
                    <a:pt x="3333" y="10496"/>
                    <a:pt x="3439" y="10460"/>
                    <a:pt x="3525" y="10383"/>
                  </a:cubicBezTo>
                  <a:cubicBezTo>
                    <a:pt x="3787" y="10157"/>
                    <a:pt x="4453" y="9942"/>
                    <a:pt x="4644" y="9799"/>
                  </a:cubicBezTo>
                  <a:cubicBezTo>
                    <a:pt x="5589" y="9158"/>
                    <a:pt x="6024" y="8868"/>
                    <a:pt x="6420" y="8868"/>
                  </a:cubicBezTo>
                  <a:cubicBezTo>
                    <a:pt x="6443" y="8868"/>
                    <a:pt x="6466" y="8869"/>
                    <a:pt x="6489" y="8871"/>
                  </a:cubicBezTo>
                  <a:cubicBezTo>
                    <a:pt x="7001" y="8895"/>
                    <a:pt x="7609" y="9847"/>
                    <a:pt x="5787" y="11216"/>
                  </a:cubicBezTo>
                  <a:cubicBezTo>
                    <a:pt x="4942" y="11847"/>
                    <a:pt x="4215" y="12097"/>
                    <a:pt x="3763" y="12383"/>
                  </a:cubicBezTo>
                  <a:cubicBezTo>
                    <a:pt x="3572" y="12502"/>
                    <a:pt x="3525" y="12740"/>
                    <a:pt x="3644" y="12943"/>
                  </a:cubicBezTo>
                  <a:cubicBezTo>
                    <a:pt x="4567" y="14519"/>
                    <a:pt x="4995" y="15103"/>
                    <a:pt x="5397" y="15103"/>
                  </a:cubicBezTo>
                  <a:cubicBezTo>
                    <a:pt x="6027" y="15103"/>
                    <a:pt x="6595" y="13670"/>
                    <a:pt x="8906" y="12383"/>
                  </a:cubicBezTo>
                  <a:cubicBezTo>
                    <a:pt x="9524" y="12036"/>
                    <a:pt x="10052" y="11892"/>
                    <a:pt x="10468" y="11892"/>
                  </a:cubicBezTo>
                  <a:cubicBezTo>
                    <a:pt x="11906" y="11892"/>
                    <a:pt x="12010" y="13603"/>
                    <a:pt x="9859" y="14526"/>
                  </a:cubicBezTo>
                  <a:cubicBezTo>
                    <a:pt x="8609" y="15062"/>
                    <a:pt x="7668" y="15062"/>
                    <a:pt x="6561" y="16467"/>
                  </a:cubicBezTo>
                  <a:cubicBezTo>
                    <a:pt x="6430" y="16634"/>
                    <a:pt x="6478" y="16884"/>
                    <a:pt x="6668" y="17038"/>
                  </a:cubicBezTo>
                  <a:cubicBezTo>
                    <a:pt x="7025" y="17336"/>
                    <a:pt x="7680" y="18098"/>
                    <a:pt x="8466" y="19134"/>
                  </a:cubicBezTo>
                  <a:cubicBezTo>
                    <a:pt x="8815" y="19590"/>
                    <a:pt x="9364" y="19837"/>
                    <a:pt x="9895" y="19837"/>
                  </a:cubicBezTo>
                  <a:cubicBezTo>
                    <a:pt x="10251" y="19837"/>
                    <a:pt x="10598" y="19725"/>
                    <a:pt x="10871" y="19491"/>
                  </a:cubicBezTo>
                  <a:cubicBezTo>
                    <a:pt x="12490" y="18094"/>
                    <a:pt x="14937" y="17186"/>
                    <a:pt x="16282" y="17186"/>
                  </a:cubicBezTo>
                  <a:cubicBezTo>
                    <a:pt x="16667" y="17186"/>
                    <a:pt x="16963" y="17260"/>
                    <a:pt x="17122" y="17419"/>
                  </a:cubicBezTo>
                  <a:cubicBezTo>
                    <a:pt x="19420" y="19741"/>
                    <a:pt x="11228" y="21610"/>
                    <a:pt x="12157" y="22932"/>
                  </a:cubicBezTo>
                  <a:cubicBezTo>
                    <a:pt x="12574" y="23492"/>
                    <a:pt x="15062" y="25813"/>
                    <a:pt x="17205" y="26468"/>
                  </a:cubicBezTo>
                  <a:cubicBezTo>
                    <a:pt x="17335" y="26508"/>
                    <a:pt x="17466" y="26528"/>
                    <a:pt x="17592" y="26528"/>
                  </a:cubicBezTo>
                  <a:cubicBezTo>
                    <a:pt x="18099" y="26528"/>
                    <a:pt x="18536" y="26219"/>
                    <a:pt x="18622" y="25742"/>
                  </a:cubicBezTo>
                  <a:cubicBezTo>
                    <a:pt x="18860" y="24444"/>
                    <a:pt x="18908" y="23885"/>
                    <a:pt x="19182" y="23253"/>
                  </a:cubicBezTo>
                  <a:cubicBezTo>
                    <a:pt x="19301" y="23099"/>
                    <a:pt x="19396" y="22920"/>
                    <a:pt x="19479" y="22742"/>
                  </a:cubicBezTo>
                  <a:cubicBezTo>
                    <a:pt x="20207" y="21601"/>
                    <a:pt x="20681" y="20983"/>
                    <a:pt x="20999" y="20983"/>
                  </a:cubicBezTo>
                  <a:cubicBezTo>
                    <a:pt x="21351" y="20983"/>
                    <a:pt x="21510" y="21743"/>
                    <a:pt x="21610" y="23396"/>
                  </a:cubicBezTo>
                  <a:cubicBezTo>
                    <a:pt x="21658" y="24254"/>
                    <a:pt x="21682" y="24956"/>
                    <a:pt x="21718" y="25539"/>
                  </a:cubicBezTo>
                  <a:cubicBezTo>
                    <a:pt x="21734" y="25928"/>
                    <a:pt x="22110" y="26202"/>
                    <a:pt x="22476" y="26202"/>
                  </a:cubicBezTo>
                  <a:cubicBezTo>
                    <a:pt x="22626" y="26202"/>
                    <a:pt x="22775" y="26156"/>
                    <a:pt x="22896" y="26051"/>
                  </a:cubicBezTo>
                  <a:cubicBezTo>
                    <a:pt x="23611" y="25456"/>
                    <a:pt x="24265" y="24706"/>
                    <a:pt x="24837" y="23730"/>
                  </a:cubicBezTo>
                  <a:cubicBezTo>
                    <a:pt x="26313" y="21289"/>
                    <a:pt x="24813" y="18491"/>
                    <a:pt x="23492" y="17169"/>
                  </a:cubicBezTo>
                  <a:cubicBezTo>
                    <a:pt x="23325" y="17003"/>
                    <a:pt x="23313" y="16800"/>
                    <a:pt x="23396" y="16646"/>
                  </a:cubicBezTo>
                  <a:cubicBezTo>
                    <a:pt x="23563" y="16646"/>
                    <a:pt x="23754" y="16646"/>
                    <a:pt x="23920" y="16634"/>
                  </a:cubicBezTo>
                  <a:cubicBezTo>
                    <a:pt x="26587" y="17884"/>
                    <a:pt x="29171" y="19015"/>
                    <a:pt x="31528" y="19967"/>
                  </a:cubicBezTo>
                  <a:lnTo>
                    <a:pt x="24158" y="16086"/>
                  </a:lnTo>
                  <a:cubicBezTo>
                    <a:pt x="23932" y="15967"/>
                    <a:pt x="23980" y="15669"/>
                    <a:pt x="24218" y="15657"/>
                  </a:cubicBezTo>
                  <a:cubicBezTo>
                    <a:pt x="26671" y="15443"/>
                    <a:pt x="30766" y="15062"/>
                    <a:pt x="31183" y="12121"/>
                  </a:cubicBezTo>
                  <a:lnTo>
                    <a:pt x="31183" y="12109"/>
                  </a:lnTo>
                  <a:lnTo>
                    <a:pt x="31231" y="11752"/>
                  </a:lnTo>
                  <a:lnTo>
                    <a:pt x="31231" y="11645"/>
                  </a:lnTo>
                  <a:cubicBezTo>
                    <a:pt x="31231" y="11538"/>
                    <a:pt x="31243" y="11454"/>
                    <a:pt x="31243" y="11347"/>
                  </a:cubicBezTo>
                  <a:cubicBezTo>
                    <a:pt x="31243" y="11216"/>
                    <a:pt x="31243" y="11073"/>
                    <a:pt x="31231" y="10919"/>
                  </a:cubicBezTo>
                  <a:cubicBezTo>
                    <a:pt x="31171" y="9978"/>
                    <a:pt x="31112" y="9097"/>
                    <a:pt x="31028" y="8311"/>
                  </a:cubicBezTo>
                  <a:cubicBezTo>
                    <a:pt x="31028" y="8275"/>
                    <a:pt x="31016" y="8240"/>
                    <a:pt x="31016" y="8192"/>
                  </a:cubicBezTo>
                  <a:cubicBezTo>
                    <a:pt x="30933" y="7859"/>
                    <a:pt x="30635" y="7585"/>
                    <a:pt x="30290" y="7490"/>
                  </a:cubicBezTo>
                  <a:cubicBezTo>
                    <a:pt x="30242" y="7478"/>
                    <a:pt x="30219" y="7478"/>
                    <a:pt x="30171" y="7466"/>
                  </a:cubicBezTo>
                  <a:cubicBezTo>
                    <a:pt x="30122" y="7461"/>
                    <a:pt x="30072" y="7458"/>
                    <a:pt x="30023" y="7458"/>
                  </a:cubicBezTo>
                  <a:cubicBezTo>
                    <a:pt x="29953" y="7458"/>
                    <a:pt x="29884" y="7464"/>
                    <a:pt x="29814" y="7478"/>
                  </a:cubicBezTo>
                  <a:cubicBezTo>
                    <a:pt x="29742" y="7490"/>
                    <a:pt x="29659" y="7525"/>
                    <a:pt x="29588" y="7549"/>
                  </a:cubicBezTo>
                  <a:cubicBezTo>
                    <a:pt x="29516" y="7597"/>
                    <a:pt x="29421" y="7644"/>
                    <a:pt x="29349" y="7692"/>
                  </a:cubicBezTo>
                  <a:cubicBezTo>
                    <a:pt x="29326" y="7704"/>
                    <a:pt x="29290" y="7728"/>
                    <a:pt x="29242" y="7752"/>
                  </a:cubicBezTo>
                  <a:cubicBezTo>
                    <a:pt x="29207" y="7775"/>
                    <a:pt x="29159" y="7787"/>
                    <a:pt x="29123" y="7823"/>
                  </a:cubicBezTo>
                  <a:cubicBezTo>
                    <a:pt x="29088" y="7847"/>
                    <a:pt x="29052" y="7871"/>
                    <a:pt x="29004" y="7894"/>
                  </a:cubicBezTo>
                  <a:cubicBezTo>
                    <a:pt x="28980" y="7906"/>
                    <a:pt x="28945" y="7942"/>
                    <a:pt x="28909" y="7954"/>
                  </a:cubicBezTo>
                  <a:cubicBezTo>
                    <a:pt x="28861" y="7990"/>
                    <a:pt x="28814" y="8014"/>
                    <a:pt x="28754" y="8061"/>
                  </a:cubicBezTo>
                  <a:cubicBezTo>
                    <a:pt x="28742" y="8073"/>
                    <a:pt x="28707" y="8085"/>
                    <a:pt x="28695" y="8109"/>
                  </a:cubicBezTo>
                  <a:cubicBezTo>
                    <a:pt x="28647" y="8133"/>
                    <a:pt x="28587" y="8180"/>
                    <a:pt x="28552" y="8204"/>
                  </a:cubicBezTo>
                  <a:cubicBezTo>
                    <a:pt x="28528" y="8228"/>
                    <a:pt x="28516" y="8228"/>
                    <a:pt x="28504" y="8240"/>
                  </a:cubicBezTo>
                  <a:cubicBezTo>
                    <a:pt x="28445" y="8287"/>
                    <a:pt x="28397" y="8311"/>
                    <a:pt x="28349" y="8359"/>
                  </a:cubicBezTo>
                  <a:cubicBezTo>
                    <a:pt x="28337" y="8359"/>
                    <a:pt x="28337" y="8371"/>
                    <a:pt x="28326" y="8371"/>
                  </a:cubicBezTo>
                  <a:cubicBezTo>
                    <a:pt x="28278" y="8418"/>
                    <a:pt x="28218" y="8442"/>
                    <a:pt x="28171" y="8490"/>
                  </a:cubicBezTo>
                  <a:lnTo>
                    <a:pt x="28159" y="8502"/>
                  </a:lnTo>
                  <a:cubicBezTo>
                    <a:pt x="28099" y="8549"/>
                    <a:pt x="28052" y="8597"/>
                    <a:pt x="27992" y="8645"/>
                  </a:cubicBezTo>
                  <a:cubicBezTo>
                    <a:pt x="27144" y="9367"/>
                    <a:pt x="26627" y="10022"/>
                    <a:pt x="26121" y="10022"/>
                  </a:cubicBezTo>
                  <a:cubicBezTo>
                    <a:pt x="25860" y="10022"/>
                    <a:pt x="25601" y="9848"/>
                    <a:pt x="25301" y="9418"/>
                  </a:cubicBezTo>
                  <a:cubicBezTo>
                    <a:pt x="24658" y="8502"/>
                    <a:pt x="25420" y="7930"/>
                    <a:pt x="26706" y="7192"/>
                  </a:cubicBezTo>
                  <a:cubicBezTo>
                    <a:pt x="26897" y="7097"/>
                    <a:pt x="27099" y="6978"/>
                    <a:pt x="27313" y="6859"/>
                  </a:cubicBezTo>
                  <a:lnTo>
                    <a:pt x="27623" y="6680"/>
                  </a:lnTo>
                  <a:lnTo>
                    <a:pt x="27718" y="6632"/>
                  </a:lnTo>
                  <a:cubicBezTo>
                    <a:pt x="27873" y="6537"/>
                    <a:pt x="28040" y="6442"/>
                    <a:pt x="28218" y="6347"/>
                  </a:cubicBezTo>
                  <a:cubicBezTo>
                    <a:pt x="28230" y="6335"/>
                    <a:pt x="28254" y="6335"/>
                    <a:pt x="28266" y="6323"/>
                  </a:cubicBezTo>
                  <a:cubicBezTo>
                    <a:pt x="28445" y="6216"/>
                    <a:pt x="28623" y="6109"/>
                    <a:pt x="28814" y="5989"/>
                  </a:cubicBezTo>
                  <a:cubicBezTo>
                    <a:pt x="28861" y="5966"/>
                    <a:pt x="28909" y="5930"/>
                    <a:pt x="28945" y="5882"/>
                  </a:cubicBezTo>
                  <a:cubicBezTo>
                    <a:pt x="29040" y="5811"/>
                    <a:pt x="29099" y="5728"/>
                    <a:pt x="29147" y="5632"/>
                  </a:cubicBezTo>
                  <a:cubicBezTo>
                    <a:pt x="29171" y="5585"/>
                    <a:pt x="29183" y="5549"/>
                    <a:pt x="29207" y="5489"/>
                  </a:cubicBezTo>
                  <a:cubicBezTo>
                    <a:pt x="29266" y="5275"/>
                    <a:pt x="29266" y="5049"/>
                    <a:pt x="29183" y="4835"/>
                  </a:cubicBezTo>
                  <a:cubicBezTo>
                    <a:pt x="28933" y="4144"/>
                    <a:pt x="28647" y="3644"/>
                    <a:pt x="28254" y="3239"/>
                  </a:cubicBezTo>
                  <a:cubicBezTo>
                    <a:pt x="28135" y="3120"/>
                    <a:pt x="28016" y="3013"/>
                    <a:pt x="27897" y="2930"/>
                  </a:cubicBezTo>
                  <a:cubicBezTo>
                    <a:pt x="27837" y="2882"/>
                    <a:pt x="27754" y="2834"/>
                    <a:pt x="27694" y="2787"/>
                  </a:cubicBezTo>
                  <a:cubicBezTo>
                    <a:pt x="27313" y="2513"/>
                    <a:pt x="26802" y="2322"/>
                    <a:pt x="26182" y="2168"/>
                  </a:cubicBezTo>
                  <a:cubicBezTo>
                    <a:pt x="25099" y="1899"/>
                    <a:pt x="24552" y="1765"/>
                    <a:pt x="24247" y="1765"/>
                  </a:cubicBezTo>
                  <a:cubicBezTo>
                    <a:pt x="24200" y="1765"/>
                    <a:pt x="24159" y="1768"/>
                    <a:pt x="24123" y="1775"/>
                  </a:cubicBezTo>
                  <a:cubicBezTo>
                    <a:pt x="24099" y="1798"/>
                    <a:pt x="24063" y="1798"/>
                    <a:pt x="24039" y="1810"/>
                  </a:cubicBezTo>
                  <a:cubicBezTo>
                    <a:pt x="23992" y="1822"/>
                    <a:pt x="23968" y="1858"/>
                    <a:pt x="23944" y="1906"/>
                  </a:cubicBezTo>
                  <a:cubicBezTo>
                    <a:pt x="23920" y="1929"/>
                    <a:pt x="23908" y="1977"/>
                    <a:pt x="23873" y="2037"/>
                  </a:cubicBezTo>
                  <a:cubicBezTo>
                    <a:pt x="23861" y="2060"/>
                    <a:pt x="23849" y="2108"/>
                    <a:pt x="23825" y="2156"/>
                  </a:cubicBezTo>
                  <a:cubicBezTo>
                    <a:pt x="23777" y="2275"/>
                    <a:pt x="23742" y="2430"/>
                    <a:pt x="23682" y="2632"/>
                  </a:cubicBezTo>
                  <a:cubicBezTo>
                    <a:pt x="23670" y="2691"/>
                    <a:pt x="23634" y="2751"/>
                    <a:pt x="23611" y="2810"/>
                  </a:cubicBezTo>
                  <a:cubicBezTo>
                    <a:pt x="23611" y="2822"/>
                    <a:pt x="23587" y="2834"/>
                    <a:pt x="23587" y="2858"/>
                  </a:cubicBezTo>
                  <a:cubicBezTo>
                    <a:pt x="23563" y="2918"/>
                    <a:pt x="23527" y="2989"/>
                    <a:pt x="23503" y="3049"/>
                  </a:cubicBezTo>
                  <a:cubicBezTo>
                    <a:pt x="23468" y="3120"/>
                    <a:pt x="23444" y="3191"/>
                    <a:pt x="23396" y="3263"/>
                  </a:cubicBezTo>
                  <a:cubicBezTo>
                    <a:pt x="23384" y="3287"/>
                    <a:pt x="23384" y="3299"/>
                    <a:pt x="23373" y="3322"/>
                  </a:cubicBezTo>
                  <a:cubicBezTo>
                    <a:pt x="23337" y="3406"/>
                    <a:pt x="23289" y="3477"/>
                    <a:pt x="23253" y="3561"/>
                  </a:cubicBezTo>
                  <a:cubicBezTo>
                    <a:pt x="23206" y="3656"/>
                    <a:pt x="23158" y="3727"/>
                    <a:pt x="23111" y="3823"/>
                  </a:cubicBezTo>
                  <a:cubicBezTo>
                    <a:pt x="23099" y="3834"/>
                    <a:pt x="23099" y="3846"/>
                    <a:pt x="23087" y="3882"/>
                  </a:cubicBezTo>
                  <a:cubicBezTo>
                    <a:pt x="22992" y="4061"/>
                    <a:pt x="22896" y="4239"/>
                    <a:pt x="22801" y="4418"/>
                  </a:cubicBezTo>
                  <a:cubicBezTo>
                    <a:pt x="22789" y="4430"/>
                    <a:pt x="22789" y="4442"/>
                    <a:pt x="22777" y="4477"/>
                  </a:cubicBezTo>
                  <a:cubicBezTo>
                    <a:pt x="22730" y="4561"/>
                    <a:pt x="22670" y="4656"/>
                    <a:pt x="22622" y="4739"/>
                  </a:cubicBezTo>
                  <a:cubicBezTo>
                    <a:pt x="21906" y="5987"/>
                    <a:pt x="21012" y="7216"/>
                    <a:pt x="20498" y="7216"/>
                  </a:cubicBezTo>
                  <a:cubicBezTo>
                    <a:pt x="20449" y="7216"/>
                    <a:pt x="20402" y="7204"/>
                    <a:pt x="20360" y="7180"/>
                  </a:cubicBezTo>
                  <a:cubicBezTo>
                    <a:pt x="19324" y="6597"/>
                    <a:pt x="19217" y="5585"/>
                    <a:pt x="19586" y="4477"/>
                  </a:cubicBezTo>
                  <a:cubicBezTo>
                    <a:pt x="19741" y="4013"/>
                    <a:pt x="19979" y="3537"/>
                    <a:pt x="20241" y="3072"/>
                  </a:cubicBezTo>
                  <a:cubicBezTo>
                    <a:pt x="20301" y="2953"/>
                    <a:pt x="20372" y="2846"/>
                    <a:pt x="20455" y="2727"/>
                  </a:cubicBezTo>
                  <a:cubicBezTo>
                    <a:pt x="20455" y="2715"/>
                    <a:pt x="20467" y="2715"/>
                    <a:pt x="20467" y="2703"/>
                  </a:cubicBezTo>
                  <a:cubicBezTo>
                    <a:pt x="20539" y="2596"/>
                    <a:pt x="20598" y="2489"/>
                    <a:pt x="20670" y="2394"/>
                  </a:cubicBezTo>
                  <a:cubicBezTo>
                    <a:pt x="20694" y="2370"/>
                    <a:pt x="20694" y="2358"/>
                    <a:pt x="20706" y="2346"/>
                  </a:cubicBezTo>
                  <a:lnTo>
                    <a:pt x="20932" y="2037"/>
                  </a:lnTo>
                  <a:cubicBezTo>
                    <a:pt x="20944" y="2013"/>
                    <a:pt x="20944" y="2001"/>
                    <a:pt x="20956" y="1989"/>
                  </a:cubicBezTo>
                  <a:cubicBezTo>
                    <a:pt x="21027" y="1882"/>
                    <a:pt x="21110" y="1775"/>
                    <a:pt x="21194" y="1679"/>
                  </a:cubicBezTo>
                  <a:cubicBezTo>
                    <a:pt x="21491" y="1298"/>
                    <a:pt x="21206" y="989"/>
                    <a:pt x="20634" y="739"/>
                  </a:cubicBezTo>
                  <a:cubicBezTo>
                    <a:pt x="20051" y="489"/>
                    <a:pt x="19158" y="310"/>
                    <a:pt x="18229" y="179"/>
                  </a:cubicBezTo>
                  <a:cubicBezTo>
                    <a:pt x="17927" y="133"/>
                    <a:pt x="17063" y="0"/>
                    <a:pt x="16311"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3871320" y="3163753"/>
              <a:ext cx="802993" cy="1182750"/>
            </a:xfrm>
            <a:custGeom>
              <a:avLst/>
              <a:gdLst/>
              <a:ahLst/>
              <a:cxnLst/>
              <a:rect l="l" t="t" r="r" b="b"/>
              <a:pathLst>
                <a:path w="27778" h="40915" extrusionOk="0">
                  <a:moveTo>
                    <a:pt x="929" y="1"/>
                  </a:moveTo>
                  <a:cubicBezTo>
                    <a:pt x="929" y="1"/>
                    <a:pt x="0" y="1954"/>
                    <a:pt x="2893" y="15098"/>
                  </a:cubicBezTo>
                  <a:cubicBezTo>
                    <a:pt x="5894" y="28016"/>
                    <a:pt x="17812" y="36910"/>
                    <a:pt x="23467" y="40494"/>
                  </a:cubicBezTo>
                  <a:cubicBezTo>
                    <a:pt x="23924" y="40783"/>
                    <a:pt x="24419" y="40914"/>
                    <a:pt x="24902" y="40914"/>
                  </a:cubicBezTo>
                  <a:cubicBezTo>
                    <a:pt x="26269" y="40914"/>
                    <a:pt x="27540" y="39858"/>
                    <a:pt x="27575" y="38327"/>
                  </a:cubicBezTo>
                  <a:cubicBezTo>
                    <a:pt x="27778" y="30838"/>
                    <a:pt x="21503" y="17717"/>
                    <a:pt x="15466" y="11228"/>
                  </a:cubicBezTo>
                  <a:cubicBezTo>
                    <a:pt x="8144" y="3347"/>
                    <a:pt x="929" y="1"/>
                    <a:pt x="929"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3898494" y="3164100"/>
              <a:ext cx="723497" cy="1174367"/>
            </a:xfrm>
            <a:custGeom>
              <a:avLst/>
              <a:gdLst/>
              <a:ahLst/>
              <a:cxnLst/>
              <a:rect l="l" t="t" r="r" b="b"/>
              <a:pathLst>
                <a:path w="25028" h="40625" extrusionOk="0">
                  <a:moveTo>
                    <a:pt x="1" y="1"/>
                  </a:moveTo>
                  <a:cubicBezTo>
                    <a:pt x="1" y="1"/>
                    <a:pt x="370" y="644"/>
                    <a:pt x="1037" y="1763"/>
                  </a:cubicBezTo>
                  <a:cubicBezTo>
                    <a:pt x="1382" y="2322"/>
                    <a:pt x="1787" y="3001"/>
                    <a:pt x="2251" y="3787"/>
                  </a:cubicBezTo>
                  <a:cubicBezTo>
                    <a:pt x="2704" y="4561"/>
                    <a:pt x="3227" y="5454"/>
                    <a:pt x="3811" y="6406"/>
                  </a:cubicBezTo>
                  <a:cubicBezTo>
                    <a:pt x="4394" y="7359"/>
                    <a:pt x="5013" y="8394"/>
                    <a:pt x="5668" y="9502"/>
                  </a:cubicBezTo>
                  <a:cubicBezTo>
                    <a:pt x="6323" y="10597"/>
                    <a:pt x="7026" y="11764"/>
                    <a:pt x="7752" y="12955"/>
                  </a:cubicBezTo>
                  <a:cubicBezTo>
                    <a:pt x="8478" y="14145"/>
                    <a:pt x="9240" y="15383"/>
                    <a:pt x="10002" y="16634"/>
                  </a:cubicBezTo>
                  <a:cubicBezTo>
                    <a:pt x="10752" y="17884"/>
                    <a:pt x="11550" y="19158"/>
                    <a:pt x="12324" y="20420"/>
                  </a:cubicBezTo>
                  <a:cubicBezTo>
                    <a:pt x="13098" y="21694"/>
                    <a:pt x="13884" y="22956"/>
                    <a:pt x="14657" y="24206"/>
                  </a:cubicBezTo>
                  <a:cubicBezTo>
                    <a:pt x="15431" y="25456"/>
                    <a:pt x="16193" y="26670"/>
                    <a:pt x="16932" y="27861"/>
                  </a:cubicBezTo>
                  <a:cubicBezTo>
                    <a:pt x="18420" y="30242"/>
                    <a:pt x="19825" y="32445"/>
                    <a:pt x="21015" y="34338"/>
                  </a:cubicBezTo>
                  <a:cubicBezTo>
                    <a:pt x="21611" y="35291"/>
                    <a:pt x="22158" y="36160"/>
                    <a:pt x="22647" y="36910"/>
                  </a:cubicBezTo>
                  <a:cubicBezTo>
                    <a:pt x="23147" y="37672"/>
                    <a:pt x="23551" y="38339"/>
                    <a:pt x="23909" y="38886"/>
                  </a:cubicBezTo>
                  <a:cubicBezTo>
                    <a:pt x="24635" y="39994"/>
                    <a:pt x="25028" y="40625"/>
                    <a:pt x="25028" y="40625"/>
                  </a:cubicBezTo>
                  <a:cubicBezTo>
                    <a:pt x="25028" y="40625"/>
                    <a:pt x="24647" y="39982"/>
                    <a:pt x="23992" y="38851"/>
                  </a:cubicBezTo>
                  <a:cubicBezTo>
                    <a:pt x="23647" y="38279"/>
                    <a:pt x="23242" y="37612"/>
                    <a:pt x="22789" y="36826"/>
                  </a:cubicBezTo>
                  <a:cubicBezTo>
                    <a:pt x="22325" y="36053"/>
                    <a:pt x="21801" y="35160"/>
                    <a:pt x="21218" y="34207"/>
                  </a:cubicBezTo>
                  <a:cubicBezTo>
                    <a:pt x="20063" y="32290"/>
                    <a:pt x="18741" y="30052"/>
                    <a:pt x="17277" y="27659"/>
                  </a:cubicBezTo>
                  <a:cubicBezTo>
                    <a:pt x="16551" y="26468"/>
                    <a:pt x="15789" y="25230"/>
                    <a:pt x="15027" y="23980"/>
                  </a:cubicBezTo>
                  <a:cubicBezTo>
                    <a:pt x="14276" y="22730"/>
                    <a:pt x="13479" y="21444"/>
                    <a:pt x="12705" y="20182"/>
                  </a:cubicBezTo>
                  <a:cubicBezTo>
                    <a:pt x="11931" y="18920"/>
                    <a:pt x="11145" y="17657"/>
                    <a:pt x="10371" y="16407"/>
                  </a:cubicBezTo>
                  <a:cubicBezTo>
                    <a:pt x="9597" y="15157"/>
                    <a:pt x="8835" y="13931"/>
                    <a:pt x="8097" y="12740"/>
                  </a:cubicBezTo>
                  <a:cubicBezTo>
                    <a:pt x="7371" y="11561"/>
                    <a:pt x="6633" y="10418"/>
                    <a:pt x="5954" y="9335"/>
                  </a:cubicBezTo>
                  <a:cubicBezTo>
                    <a:pt x="5263" y="8252"/>
                    <a:pt x="4609" y="7240"/>
                    <a:pt x="4013" y="6287"/>
                  </a:cubicBezTo>
                  <a:cubicBezTo>
                    <a:pt x="3418" y="5335"/>
                    <a:pt x="2870" y="4465"/>
                    <a:pt x="2382" y="3715"/>
                  </a:cubicBezTo>
                  <a:cubicBezTo>
                    <a:pt x="1882" y="2953"/>
                    <a:pt x="1477" y="2287"/>
                    <a:pt x="1120" y="1727"/>
                  </a:cubicBezTo>
                  <a:cubicBezTo>
                    <a:pt x="394" y="632"/>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3972153" y="3542018"/>
              <a:ext cx="176249" cy="38245"/>
            </a:xfrm>
            <a:custGeom>
              <a:avLst/>
              <a:gdLst/>
              <a:ahLst/>
              <a:cxnLst/>
              <a:rect l="l" t="t" r="r" b="b"/>
              <a:pathLst>
                <a:path w="6097" h="1323" extrusionOk="0">
                  <a:moveTo>
                    <a:pt x="1" y="1"/>
                  </a:moveTo>
                  <a:cubicBezTo>
                    <a:pt x="1" y="1"/>
                    <a:pt x="370" y="120"/>
                    <a:pt x="953" y="274"/>
                  </a:cubicBezTo>
                  <a:cubicBezTo>
                    <a:pt x="1227" y="370"/>
                    <a:pt x="1561" y="441"/>
                    <a:pt x="1918" y="536"/>
                  </a:cubicBezTo>
                  <a:cubicBezTo>
                    <a:pt x="2275" y="620"/>
                    <a:pt x="2644" y="703"/>
                    <a:pt x="3037" y="786"/>
                  </a:cubicBezTo>
                  <a:cubicBezTo>
                    <a:pt x="3215" y="834"/>
                    <a:pt x="3406" y="858"/>
                    <a:pt x="3596" y="905"/>
                  </a:cubicBezTo>
                  <a:cubicBezTo>
                    <a:pt x="3775" y="941"/>
                    <a:pt x="3966" y="977"/>
                    <a:pt x="4144" y="1013"/>
                  </a:cubicBezTo>
                  <a:cubicBezTo>
                    <a:pt x="4501" y="1084"/>
                    <a:pt x="4847" y="1144"/>
                    <a:pt x="5132" y="1191"/>
                  </a:cubicBezTo>
                  <a:cubicBezTo>
                    <a:pt x="5716" y="1275"/>
                    <a:pt x="6097" y="1322"/>
                    <a:pt x="6097" y="1322"/>
                  </a:cubicBezTo>
                  <a:cubicBezTo>
                    <a:pt x="6097" y="1322"/>
                    <a:pt x="5728" y="1203"/>
                    <a:pt x="5156" y="1060"/>
                  </a:cubicBezTo>
                  <a:cubicBezTo>
                    <a:pt x="4870" y="965"/>
                    <a:pt x="4549" y="894"/>
                    <a:pt x="4192" y="798"/>
                  </a:cubicBezTo>
                  <a:cubicBezTo>
                    <a:pt x="4013" y="763"/>
                    <a:pt x="3835" y="715"/>
                    <a:pt x="3644" y="667"/>
                  </a:cubicBezTo>
                  <a:cubicBezTo>
                    <a:pt x="3466" y="620"/>
                    <a:pt x="3275" y="584"/>
                    <a:pt x="3073" y="536"/>
                  </a:cubicBezTo>
                  <a:cubicBezTo>
                    <a:pt x="2692" y="465"/>
                    <a:pt x="2299" y="382"/>
                    <a:pt x="1942" y="310"/>
                  </a:cubicBezTo>
                  <a:cubicBezTo>
                    <a:pt x="1584" y="239"/>
                    <a:pt x="1251" y="179"/>
                    <a:pt x="965" y="132"/>
                  </a:cubicBezTo>
                  <a:cubicBezTo>
                    <a:pt x="382" y="48"/>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4103310" y="3756806"/>
              <a:ext cx="176249" cy="38216"/>
            </a:xfrm>
            <a:custGeom>
              <a:avLst/>
              <a:gdLst/>
              <a:ahLst/>
              <a:cxnLst/>
              <a:rect l="l" t="t" r="r" b="b"/>
              <a:pathLst>
                <a:path w="6097" h="1322" extrusionOk="0">
                  <a:moveTo>
                    <a:pt x="0" y="0"/>
                  </a:moveTo>
                  <a:cubicBezTo>
                    <a:pt x="0" y="0"/>
                    <a:pt x="369" y="131"/>
                    <a:pt x="953" y="274"/>
                  </a:cubicBezTo>
                  <a:cubicBezTo>
                    <a:pt x="1238" y="369"/>
                    <a:pt x="1560" y="441"/>
                    <a:pt x="1917" y="524"/>
                  </a:cubicBezTo>
                  <a:cubicBezTo>
                    <a:pt x="2274" y="619"/>
                    <a:pt x="2643" y="691"/>
                    <a:pt x="3036" y="786"/>
                  </a:cubicBezTo>
                  <a:cubicBezTo>
                    <a:pt x="3215" y="822"/>
                    <a:pt x="3405" y="857"/>
                    <a:pt x="3596" y="905"/>
                  </a:cubicBezTo>
                  <a:cubicBezTo>
                    <a:pt x="3774" y="929"/>
                    <a:pt x="3977" y="976"/>
                    <a:pt x="4155" y="1012"/>
                  </a:cubicBezTo>
                  <a:cubicBezTo>
                    <a:pt x="4513" y="1084"/>
                    <a:pt x="4846" y="1143"/>
                    <a:pt x="5132" y="1191"/>
                  </a:cubicBezTo>
                  <a:cubicBezTo>
                    <a:pt x="5715" y="1274"/>
                    <a:pt x="6096" y="1322"/>
                    <a:pt x="6096" y="1322"/>
                  </a:cubicBezTo>
                  <a:cubicBezTo>
                    <a:pt x="6096" y="1322"/>
                    <a:pt x="5727" y="1203"/>
                    <a:pt x="5155" y="1048"/>
                  </a:cubicBezTo>
                  <a:cubicBezTo>
                    <a:pt x="4882" y="964"/>
                    <a:pt x="4548" y="893"/>
                    <a:pt x="4191" y="798"/>
                  </a:cubicBezTo>
                  <a:cubicBezTo>
                    <a:pt x="4012" y="750"/>
                    <a:pt x="3834" y="714"/>
                    <a:pt x="3643" y="667"/>
                  </a:cubicBezTo>
                  <a:cubicBezTo>
                    <a:pt x="3465" y="619"/>
                    <a:pt x="3274" y="572"/>
                    <a:pt x="3072" y="536"/>
                  </a:cubicBezTo>
                  <a:cubicBezTo>
                    <a:pt x="2691" y="452"/>
                    <a:pt x="2310" y="381"/>
                    <a:pt x="1941" y="310"/>
                  </a:cubicBezTo>
                  <a:cubicBezTo>
                    <a:pt x="1584" y="238"/>
                    <a:pt x="1250" y="179"/>
                    <a:pt x="964" y="131"/>
                  </a:cubicBezTo>
                  <a:cubicBezTo>
                    <a:pt x="381" y="36"/>
                    <a:pt x="0"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4234091" y="3971913"/>
              <a:ext cx="176249" cy="38245"/>
            </a:xfrm>
            <a:custGeom>
              <a:avLst/>
              <a:gdLst/>
              <a:ahLst/>
              <a:cxnLst/>
              <a:rect l="l" t="t" r="r" b="b"/>
              <a:pathLst>
                <a:path w="6097" h="1323" extrusionOk="0">
                  <a:moveTo>
                    <a:pt x="0" y="0"/>
                  </a:moveTo>
                  <a:lnTo>
                    <a:pt x="0" y="0"/>
                  </a:lnTo>
                  <a:cubicBezTo>
                    <a:pt x="1" y="0"/>
                    <a:pt x="370" y="120"/>
                    <a:pt x="953" y="274"/>
                  </a:cubicBezTo>
                  <a:cubicBezTo>
                    <a:pt x="1239" y="370"/>
                    <a:pt x="1560" y="441"/>
                    <a:pt x="1917" y="524"/>
                  </a:cubicBezTo>
                  <a:cubicBezTo>
                    <a:pt x="2275" y="620"/>
                    <a:pt x="2644" y="691"/>
                    <a:pt x="3037" y="786"/>
                  </a:cubicBezTo>
                  <a:cubicBezTo>
                    <a:pt x="3215" y="822"/>
                    <a:pt x="3406" y="858"/>
                    <a:pt x="3596" y="905"/>
                  </a:cubicBezTo>
                  <a:cubicBezTo>
                    <a:pt x="3775" y="929"/>
                    <a:pt x="3977" y="977"/>
                    <a:pt x="4156" y="1012"/>
                  </a:cubicBezTo>
                  <a:cubicBezTo>
                    <a:pt x="4513" y="1084"/>
                    <a:pt x="4846" y="1143"/>
                    <a:pt x="5132" y="1191"/>
                  </a:cubicBezTo>
                  <a:cubicBezTo>
                    <a:pt x="5715" y="1274"/>
                    <a:pt x="6096" y="1322"/>
                    <a:pt x="6096" y="1322"/>
                  </a:cubicBezTo>
                  <a:cubicBezTo>
                    <a:pt x="6096" y="1322"/>
                    <a:pt x="5727" y="1203"/>
                    <a:pt x="5156" y="1048"/>
                  </a:cubicBezTo>
                  <a:cubicBezTo>
                    <a:pt x="4882" y="965"/>
                    <a:pt x="4549" y="893"/>
                    <a:pt x="4191" y="798"/>
                  </a:cubicBezTo>
                  <a:cubicBezTo>
                    <a:pt x="4013" y="751"/>
                    <a:pt x="3834" y="715"/>
                    <a:pt x="3644" y="667"/>
                  </a:cubicBezTo>
                  <a:cubicBezTo>
                    <a:pt x="3465" y="620"/>
                    <a:pt x="3275" y="572"/>
                    <a:pt x="3072" y="536"/>
                  </a:cubicBezTo>
                  <a:cubicBezTo>
                    <a:pt x="2691" y="453"/>
                    <a:pt x="2310" y="381"/>
                    <a:pt x="1953" y="310"/>
                  </a:cubicBezTo>
                  <a:cubicBezTo>
                    <a:pt x="1584" y="239"/>
                    <a:pt x="1251" y="179"/>
                    <a:pt x="965" y="131"/>
                  </a:cubicBezTo>
                  <a:cubicBezTo>
                    <a:pt x="382" y="36"/>
                    <a:pt x="1"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4154593" y="3402275"/>
              <a:ext cx="46830" cy="174861"/>
            </a:xfrm>
            <a:custGeom>
              <a:avLst/>
              <a:gdLst/>
              <a:ahLst/>
              <a:cxnLst/>
              <a:rect l="l" t="t" r="r" b="b"/>
              <a:pathLst>
                <a:path w="1620" h="6049" extrusionOk="0">
                  <a:moveTo>
                    <a:pt x="1619" y="1"/>
                  </a:moveTo>
                  <a:lnTo>
                    <a:pt x="1619" y="1"/>
                  </a:lnTo>
                  <a:cubicBezTo>
                    <a:pt x="1619" y="1"/>
                    <a:pt x="1465" y="370"/>
                    <a:pt x="1310" y="929"/>
                  </a:cubicBezTo>
                  <a:cubicBezTo>
                    <a:pt x="1215" y="1203"/>
                    <a:pt x="1107" y="1525"/>
                    <a:pt x="1012" y="1882"/>
                  </a:cubicBezTo>
                  <a:cubicBezTo>
                    <a:pt x="905" y="2227"/>
                    <a:pt x="798" y="2620"/>
                    <a:pt x="691" y="2989"/>
                  </a:cubicBezTo>
                  <a:cubicBezTo>
                    <a:pt x="655" y="3180"/>
                    <a:pt x="595" y="3358"/>
                    <a:pt x="548" y="3549"/>
                  </a:cubicBezTo>
                  <a:cubicBezTo>
                    <a:pt x="500" y="3751"/>
                    <a:pt x="453" y="3930"/>
                    <a:pt x="417" y="4108"/>
                  </a:cubicBezTo>
                  <a:cubicBezTo>
                    <a:pt x="322" y="4465"/>
                    <a:pt x="250" y="4799"/>
                    <a:pt x="191" y="5085"/>
                  </a:cubicBezTo>
                  <a:cubicBezTo>
                    <a:pt x="60" y="5668"/>
                    <a:pt x="0" y="6049"/>
                    <a:pt x="0" y="6049"/>
                  </a:cubicBezTo>
                  <a:cubicBezTo>
                    <a:pt x="0" y="6049"/>
                    <a:pt x="131" y="5692"/>
                    <a:pt x="310" y="5132"/>
                  </a:cubicBezTo>
                  <a:cubicBezTo>
                    <a:pt x="393" y="4858"/>
                    <a:pt x="500" y="4537"/>
                    <a:pt x="607" y="4180"/>
                  </a:cubicBezTo>
                  <a:cubicBezTo>
                    <a:pt x="667" y="4001"/>
                    <a:pt x="726" y="3811"/>
                    <a:pt x="762" y="3632"/>
                  </a:cubicBezTo>
                  <a:cubicBezTo>
                    <a:pt x="810" y="3430"/>
                    <a:pt x="869" y="3251"/>
                    <a:pt x="917" y="3061"/>
                  </a:cubicBezTo>
                  <a:cubicBezTo>
                    <a:pt x="1024" y="2680"/>
                    <a:pt x="1107" y="2299"/>
                    <a:pt x="1203" y="1941"/>
                  </a:cubicBezTo>
                  <a:cubicBezTo>
                    <a:pt x="1286" y="1584"/>
                    <a:pt x="1357" y="1251"/>
                    <a:pt x="1429" y="965"/>
                  </a:cubicBezTo>
                  <a:cubicBezTo>
                    <a:pt x="1560" y="382"/>
                    <a:pt x="1619" y="1"/>
                    <a:pt x="1619"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4285374" y="3616717"/>
              <a:ext cx="46830" cy="175208"/>
            </a:xfrm>
            <a:custGeom>
              <a:avLst/>
              <a:gdLst/>
              <a:ahLst/>
              <a:cxnLst/>
              <a:rect l="l" t="t" r="r" b="b"/>
              <a:pathLst>
                <a:path w="1620" h="6061" extrusionOk="0">
                  <a:moveTo>
                    <a:pt x="1620" y="0"/>
                  </a:moveTo>
                  <a:lnTo>
                    <a:pt x="1620" y="0"/>
                  </a:lnTo>
                  <a:cubicBezTo>
                    <a:pt x="1620" y="1"/>
                    <a:pt x="1489" y="381"/>
                    <a:pt x="1310" y="941"/>
                  </a:cubicBezTo>
                  <a:cubicBezTo>
                    <a:pt x="1215" y="1215"/>
                    <a:pt x="1108" y="1536"/>
                    <a:pt x="1013" y="1893"/>
                  </a:cubicBezTo>
                  <a:cubicBezTo>
                    <a:pt x="905" y="2239"/>
                    <a:pt x="798" y="2620"/>
                    <a:pt x="691" y="3001"/>
                  </a:cubicBezTo>
                  <a:cubicBezTo>
                    <a:pt x="655" y="3191"/>
                    <a:pt x="596" y="3370"/>
                    <a:pt x="548" y="3560"/>
                  </a:cubicBezTo>
                  <a:cubicBezTo>
                    <a:pt x="501" y="3751"/>
                    <a:pt x="453" y="3929"/>
                    <a:pt x="417" y="4108"/>
                  </a:cubicBezTo>
                  <a:cubicBezTo>
                    <a:pt x="322" y="4465"/>
                    <a:pt x="251" y="4810"/>
                    <a:pt x="191" y="5096"/>
                  </a:cubicBezTo>
                  <a:cubicBezTo>
                    <a:pt x="60" y="5679"/>
                    <a:pt x="0" y="6060"/>
                    <a:pt x="0" y="6060"/>
                  </a:cubicBezTo>
                  <a:cubicBezTo>
                    <a:pt x="0" y="6060"/>
                    <a:pt x="131" y="5703"/>
                    <a:pt x="310" y="5144"/>
                  </a:cubicBezTo>
                  <a:cubicBezTo>
                    <a:pt x="393" y="4870"/>
                    <a:pt x="501" y="4548"/>
                    <a:pt x="608" y="4191"/>
                  </a:cubicBezTo>
                  <a:cubicBezTo>
                    <a:pt x="667" y="4013"/>
                    <a:pt x="727" y="3810"/>
                    <a:pt x="774" y="3632"/>
                  </a:cubicBezTo>
                  <a:cubicBezTo>
                    <a:pt x="810" y="3441"/>
                    <a:pt x="870" y="3263"/>
                    <a:pt x="917" y="3072"/>
                  </a:cubicBezTo>
                  <a:cubicBezTo>
                    <a:pt x="1024" y="2679"/>
                    <a:pt x="1108" y="2310"/>
                    <a:pt x="1203" y="1953"/>
                  </a:cubicBezTo>
                  <a:cubicBezTo>
                    <a:pt x="1286" y="1596"/>
                    <a:pt x="1370" y="1250"/>
                    <a:pt x="1429" y="977"/>
                  </a:cubicBezTo>
                  <a:cubicBezTo>
                    <a:pt x="1560" y="393"/>
                    <a:pt x="1620" y="1"/>
                    <a:pt x="162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4416502" y="3831823"/>
              <a:ext cx="46830" cy="175208"/>
            </a:xfrm>
            <a:custGeom>
              <a:avLst/>
              <a:gdLst/>
              <a:ahLst/>
              <a:cxnLst/>
              <a:rect l="l" t="t" r="r" b="b"/>
              <a:pathLst>
                <a:path w="1620" h="6061" extrusionOk="0">
                  <a:moveTo>
                    <a:pt x="1620" y="1"/>
                  </a:moveTo>
                  <a:cubicBezTo>
                    <a:pt x="1620" y="1"/>
                    <a:pt x="1489" y="358"/>
                    <a:pt x="1310" y="941"/>
                  </a:cubicBezTo>
                  <a:cubicBezTo>
                    <a:pt x="1215" y="1215"/>
                    <a:pt x="1120" y="1537"/>
                    <a:pt x="1013" y="1894"/>
                  </a:cubicBezTo>
                  <a:cubicBezTo>
                    <a:pt x="906" y="2239"/>
                    <a:pt x="798" y="2620"/>
                    <a:pt x="703" y="3001"/>
                  </a:cubicBezTo>
                  <a:cubicBezTo>
                    <a:pt x="656" y="3191"/>
                    <a:pt x="596" y="3370"/>
                    <a:pt x="548" y="3561"/>
                  </a:cubicBezTo>
                  <a:cubicBezTo>
                    <a:pt x="501" y="3751"/>
                    <a:pt x="465" y="3930"/>
                    <a:pt x="417" y="4108"/>
                  </a:cubicBezTo>
                  <a:cubicBezTo>
                    <a:pt x="322" y="4465"/>
                    <a:pt x="251" y="4811"/>
                    <a:pt x="191" y="5096"/>
                  </a:cubicBezTo>
                  <a:cubicBezTo>
                    <a:pt x="60" y="5680"/>
                    <a:pt x="1" y="6061"/>
                    <a:pt x="1" y="6061"/>
                  </a:cubicBezTo>
                  <a:cubicBezTo>
                    <a:pt x="1" y="6061"/>
                    <a:pt x="132" y="5704"/>
                    <a:pt x="310" y="5144"/>
                  </a:cubicBezTo>
                  <a:cubicBezTo>
                    <a:pt x="406" y="4870"/>
                    <a:pt x="501" y="4549"/>
                    <a:pt x="608" y="4192"/>
                  </a:cubicBezTo>
                  <a:cubicBezTo>
                    <a:pt x="668" y="4013"/>
                    <a:pt x="727" y="3811"/>
                    <a:pt x="775" y="3632"/>
                  </a:cubicBezTo>
                  <a:cubicBezTo>
                    <a:pt x="822" y="3442"/>
                    <a:pt x="870" y="3263"/>
                    <a:pt x="918" y="3072"/>
                  </a:cubicBezTo>
                  <a:cubicBezTo>
                    <a:pt x="1025" y="2680"/>
                    <a:pt x="1120" y="2310"/>
                    <a:pt x="1203" y="1953"/>
                  </a:cubicBezTo>
                  <a:cubicBezTo>
                    <a:pt x="1299" y="1596"/>
                    <a:pt x="1370" y="1251"/>
                    <a:pt x="1430" y="977"/>
                  </a:cubicBezTo>
                  <a:cubicBezTo>
                    <a:pt x="1560" y="394"/>
                    <a:pt x="1620" y="1"/>
                    <a:pt x="162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244143" y="2172865"/>
              <a:ext cx="560719" cy="926919"/>
            </a:xfrm>
            <a:custGeom>
              <a:avLst/>
              <a:gdLst/>
              <a:ahLst/>
              <a:cxnLst/>
              <a:rect l="l" t="t" r="r" b="b"/>
              <a:pathLst>
                <a:path w="19397" h="32065" extrusionOk="0">
                  <a:moveTo>
                    <a:pt x="16748" y="1"/>
                  </a:moveTo>
                  <a:cubicBezTo>
                    <a:pt x="16162" y="1"/>
                    <a:pt x="15527" y="149"/>
                    <a:pt x="14931" y="464"/>
                  </a:cubicBezTo>
                  <a:cubicBezTo>
                    <a:pt x="13217" y="1369"/>
                    <a:pt x="12217" y="3274"/>
                    <a:pt x="10848" y="4512"/>
                  </a:cubicBezTo>
                  <a:cubicBezTo>
                    <a:pt x="8573" y="6572"/>
                    <a:pt x="4406" y="7703"/>
                    <a:pt x="3275" y="10525"/>
                  </a:cubicBezTo>
                  <a:cubicBezTo>
                    <a:pt x="2394" y="12727"/>
                    <a:pt x="2442" y="15109"/>
                    <a:pt x="2668" y="17645"/>
                  </a:cubicBezTo>
                  <a:cubicBezTo>
                    <a:pt x="2751" y="18609"/>
                    <a:pt x="2692" y="19728"/>
                    <a:pt x="2346" y="20681"/>
                  </a:cubicBezTo>
                  <a:cubicBezTo>
                    <a:pt x="1930" y="21812"/>
                    <a:pt x="1096" y="22562"/>
                    <a:pt x="680" y="23717"/>
                  </a:cubicBezTo>
                  <a:cubicBezTo>
                    <a:pt x="1" y="25538"/>
                    <a:pt x="668" y="27967"/>
                    <a:pt x="1811" y="29337"/>
                  </a:cubicBezTo>
                  <a:cubicBezTo>
                    <a:pt x="2677" y="30378"/>
                    <a:pt x="4913" y="32065"/>
                    <a:pt x="6119" y="32065"/>
                  </a:cubicBezTo>
                  <a:cubicBezTo>
                    <a:pt x="6140" y="32065"/>
                    <a:pt x="6160" y="32064"/>
                    <a:pt x="6180" y="32063"/>
                  </a:cubicBezTo>
                  <a:cubicBezTo>
                    <a:pt x="7752" y="31968"/>
                    <a:pt x="8633" y="29408"/>
                    <a:pt x="8871" y="27896"/>
                  </a:cubicBezTo>
                  <a:cubicBezTo>
                    <a:pt x="9157" y="26003"/>
                    <a:pt x="8621" y="23538"/>
                    <a:pt x="7692" y="21883"/>
                  </a:cubicBezTo>
                  <a:cubicBezTo>
                    <a:pt x="7502" y="21538"/>
                    <a:pt x="7288" y="21181"/>
                    <a:pt x="7204" y="20764"/>
                  </a:cubicBezTo>
                  <a:cubicBezTo>
                    <a:pt x="6907" y="19371"/>
                    <a:pt x="8157" y="18133"/>
                    <a:pt x="9228" y="17359"/>
                  </a:cubicBezTo>
                  <a:cubicBezTo>
                    <a:pt x="10705" y="16299"/>
                    <a:pt x="12372" y="15156"/>
                    <a:pt x="12824" y="13537"/>
                  </a:cubicBezTo>
                  <a:cubicBezTo>
                    <a:pt x="13467" y="11299"/>
                    <a:pt x="12633" y="8393"/>
                    <a:pt x="14372" y="6548"/>
                  </a:cubicBezTo>
                  <a:cubicBezTo>
                    <a:pt x="15289" y="5584"/>
                    <a:pt x="16813" y="5357"/>
                    <a:pt x="17860" y="4488"/>
                  </a:cubicBezTo>
                  <a:cubicBezTo>
                    <a:pt x="18944" y="3560"/>
                    <a:pt x="19396" y="1952"/>
                    <a:pt x="18765" y="940"/>
                  </a:cubicBezTo>
                  <a:cubicBezTo>
                    <a:pt x="18394" y="333"/>
                    <a:pt x="17625" y="1"/>
                    <a:pt x="16748" y="1"/>
                  </a:cubicBez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285800" y="2197958"/>
              <a:ext cx="479807" cy="907638"/>
            </a:xfrm>
            <a:custGeom>
              <a:avLst/>
              <a:gdLst/>
              <a:ahLst/>
              <a:cxnLst/>
              <a:rect l="l" t="t" r="r" b="b"/>
              <a:pathLst>
                <a:path w="16598" h="31398" extrusionOk="0">
                  <a:moveTo>
                    <a:pt x="16598" y="1"/>
                  </a:moveTo>
                  <a:cubicBezTo>
                    <a:pt x="15360" y="751"/>
                    <a:pt x="14181" y="1584"/>
                    <a:pt x="13097" y="2513"/>
                  </a:cubicBezTo>
                  <a:lnTo>
                    <a:pt x="13062" y="2513"/>
                  </a:lnTo>
                  <a:cubicBezTo>
                    <a:pt x="13062" y="2525"/>
                    <a:pt x="13050" y="2537"/>
                    <a:pt x="13050" y="2561"/>
                  </a:cubicBezTo>
                  <a:cubicBezTo>
                    <a:pt x="11847" y="3585"/>
                    <a:pt x="10740" y="4716"/>
                    <a:pt x="9752" y="5918"/>
                  </a:cubicBezTo>
                  <a:cubicBezTo>
                    <a:pt x="8799" y="7061"/>
                    <a:pt x="7930" y="8299"/>
                    <a:pt x="7192" y="9585"/>
                  </a:cubicBezTo>
                  <a:cubicBezTo>
                    <a:pt x="6287" y="11133"/>
                    <a:pt x="5894" y="11931"/>
                    <a:pt x="5251" y="13598"/>
                  </a:cubicBezTo>
                  <a:cubicBezTo>
                    <a:pt x="4608" y="15265"/>
                    <a:pt x="4346" y="16134"/>
                    <a:pt x="3977" y="17872"/>
                  </a:cubicBezTo>
                  <a:cubicBezTo>
                    <a:pt x="3668" y="19325"/>
                    <a:pt x="3465" y="20813"/>
                    <a:pt x="3394" y="22325"/>
                  </a:cubicBezTo>
                  <a:cubicBezTo>
                    <a:pt x="3322" y="23754"/>
                    <a:pt x="3370" y="25194"/>
                    <a:pt x="3513" y="26635"/>
                  </a:cubicBezTo>
                  <a:cubicBezTo>
                    <a:pt x="2072" y="25742"/>
                    <a:pt x="1358" y="25230"/>
                    <a:pt x="1" y="24087"/>
                  </a:cubicBezTo>
                  <a:lnTo>
                    <a:pt x="1" y="24087"/>
                  </a:lnTo>
                  <a:cubicBezTo>
                    <a:pt x="1370" y="25468"/>
                    <a:pt x="2084" y="26075"/>
                    <a:pt x="3572" y="27159"/>
                  </a:cubicBezTo>
                  <a:cubicBezTo>
                    <a:pt x="3751" y="28576"/>
                    <a:pt x="4049" y="30004"/>
                    <a:pt x="4465" y="31397"/>
                  </a:cubicBezTo>
                  <a:cubicBezTo>
                    <a:pt x="4084" y="29909"/>
                    <a:pt x="3823" y="28397"/>
                    <a:pt x="3692" y="26873"/>
                  </a:cubicBezTo>
                  <a:cubicBezTo>
                    <a:pt x="3703" y="26849"/>
                    <a:pt x="3703" y="26837"/>
                    <a:pt x="3715" y="26802"/>
                  </a:cubicBezTo>
                  <a:cubicBezTo>
                    <a:pt x="3703" y="26790"/>
                    <a:pt x="3703" y="26790"/>
                    <a:pt x="3692" y="26790"/>
                  </a:cubicBezTo>
                  <a:cubicBezTo>
                    <a:pt x="3572" y="25301"/>
                    <a:pt x="3561" y="23825"/>
                    <a:pt x="3644" y="22361"/>
                  </a:cubicBezTo>
                  <a:cubicBezTo>
                    <a:pt x="3751" y="20872"/>
                    <a:pt x="3953" y="19408"/>
                    <a:pt x="4275" y="17955"/>
                  </a:cubicBezTo>
                  <a:cubicBezTo>
                    <a:pt x="4656" y="16229"/>
                    <a:pt x="4906" y="15384"/>
                    <a:pt x="5549" y="13729"/>
                  </a:cubicBezTo>
                  <a:cubicBezTo>
                    <a:pt x="5620" y="13538"/>
                    <a:pt x="5668" y="13431"/>
                    <a:pt x="5739" y="13252"/>
                  </a:cubicBezTo>
                  <a:cubicBezTo>
                    <a:pt x="7263" y="12645"/>
                    <a:pt x="8037" y="12407"/>
                    <a:pt x="9549" y="12050"/>
                  </a:cubicBezTo>
                  <a:lnTo>
                    <a:pt x="9549" y="12050"/>
                  </a:lnTo>
                  <a:cubicBezTo>
                    <a:pt x="8121" y="12240"/>
                    <a:pt x="7394" y="12395"/>
                    <a:pt x="5954" y="12776"/>
                  </a:cubicBezTo>
                  <a:cubicBezTo>
                    <a:pt x="6490" y="11526"/>
                    <a:pt x="6787" y="10931"/>
                    <a:pt x="7466" y="9764"/>
                  </a:cubicBezTo>
                  <a:cubicBezTo>
                    <a:pt x="8204" y="8478"/>
                    <a:pt x="9037" y="7264"/>
                    <a:pt x="9954" y="6097"/>
                  </a:cubicBezTo>
                  <a:cubicBezTo>
                    <a:pt x="10859" y="4966"/>
                    <a:pt x="11859" y="3894"/>
                    <a:pt x="12943" y="2882"/>
                  </a:cubicBezTo>
                  <a:lnTo>
                    <a:pt x="12943" y="2882"/>
                  </a:lnTo>
                  <a:cubicBezTo>
                    <a:pt x="12943" y="2894"/>
                    <a:pt x="12943" y="2894"/>
                    <a:pt x="12931" y="2918"/>
                  </a:cubicBezTo>
                  <a:cubicBezTo>
                    <a:pt x="14181" y="2942"/>
                    <a:pt x="14788" y="2989"/>
                    <a:pt x="15979" y="3156"/>
                  </a:cubicBezTo>
                  <a:cubicBezTo>
                    <a:pt x="14931" y="2870"/>
                    <a:pt x="14395" y="2751"/>
                    <a:pt x="13288" y="2561"/>
                  </a:cubicBezTo>
                  <a:cubicBezTo>
                    <a:pt x="14312" y="1632"/>
                    <a:pt x="15419" y="787"/>
                    <a:pt x="16598"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5828384" y="1928504"/>
              <a:ext cx="639174" cy="1288754"/>
            </a:xfrm>
            <a:custGeom>
              <a:avLst/>
              <a:gdLst/>
              <a:ahLst/>
              <a:cxnLst/>
              <a:rect l="l" t="t" r="r" b="b"/>
              <a:pathLst>
                <a:path w="22111" h="44582" extrusionOk="0">
                  <a:moveTo>
                    <a:pt x="4381" y="1"/>
                  </a:moveTo>
                  <a:cubicBezTo>
                    <a:pt x="3949" y="1"/>
                    <a:pt x="3517" y="69"/>
                    <a:pt x="3108" y="213"/>
                  </a:cubicBezTo>
                  <a:cubicBezTo>
                    <a:pt x="1227" y="880"/>
                    <a:pt x="0" y="2976"/>
                    <a:pt x="226" y="4976"/>
                  </a:cubicBezTo>
                  <a:cubicBezTo>
                    <a:pt x="476" y="7262"/>
                    <a:pt x="2310" y="9096"/>
                    <a:pt x="2834" y="11346"/>
                  </a:cubicBezTo>
                  <a:cubicBezTo>
                    <a:pt x="3739" y="15263"/>
                    <a:pt x="488" y="19311"/>
                    <a:pt x="1608" y="23157"/>
                  </a:cubicBezTo>
                  <a:cubicBezTo>
                    <a:pt x="2417" y="25895"/>
                    <a:pt x="5144" y="27538"/>
                    <a:pt x="7025" y="29669"/>
                  </a:cubicBezTo>
                  <a:cubicBezTo>
                    <a:pt x="7846" y="30586"/>
                    <a:pt x="8549" y="31694"/>
                    <a:pt x="8573" y="32908"/>
                  </a:cubicBezTo>
                  <a:cubicBezTo>
                    <a:pt x="8620" y="34372"/>
                    <a:pt x="7715" y="35682"/>
                    <a:pt x="7537" y="37123"/>
                  </a:cubicBezTo>
                  <a:cubicBezTo>
                    <a:pt x="7251" y="39409"/>
                    <a:pt x="8906" y="41600"/>
                    <a:pt x="10942" y="42683"/>
                  </a:cubicBezTo>
                  <a:cubicBezTo>
                    <a:pt x="12315" y="43432"/>
                    <a:pt x="15371" y="44581"/>
                    <a:pt x="17383" y="44581"/>
                  </a:cubicBezTo>
                  <a:cubicBezTo>
                    <a:pt x="17673" y="44581"/>
                    <a:pt x="17942" y="44557"/>
                    <a:pt x="18181" y="44505"/>
                  </a:cubicBezTo>
                  <a:cubicBezTo>
                    <a:pt x="20753" y="44016"/>
                    <a:pt x="22110" y="40326"/>
                    <a:pt x="22051" y="38040"/>
                  </a:cubicBezTo>
                  <a:cubicBezTo>
                    <a:pt x="21967" y="34968"/>
                    <a:pt x="20038" y="32086"/>
                    <a:pt x="17383" y="30479"/>
                  </a:cubicBezTo>
                  <a:cubicBezTo>
                    <a:pt x="16859" y="30170"/>
                    <a:pt x="16312" y="29908"/>
                    <a:pt x="15895" y="29455"/>
                  </a:cubicBezTo>
                  <a:cubicBezTo>
                    <a:pt x="14514" y="27979"/>
                    <a:pt x="15300" y="25586"/>
                    <a:pt x="16062" y="23693"/>
                  </a:cubicBezTo>
                  <a:cubicBezTo>
                    <a:pt x="17098" y="21097"/>
                    <a:pt x="17895" y="18025"/>
                    <a:pt x="16502" y="15584"/>
                  </a:cubicBezTo>
                  <a:cubicBezTo>
                    <a:pt x="14693" y="12382"/>
                    <a:pt x="9799" y="11548"/>
                    <a:pt x="8727" y="8024"/>
                  </a:cubicBezTo>
                  <a:cubicBezTo>
                    <a:pt x="8168" y="6190"/>
                    <a:pt x="8858" y="4107"/>
                    <a:pt x="8132" y="2345"/>
                  </a:cubicBezTo>
                  <a:cubicBezTo>
                    <a:pt x="7526" y="899"/>
                    <a:pt x="5947" y="1"/>
                    <a:pt x="4381" y="1"/>
                  </a:cubicBez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5905482" y="1961170"/>
              <a:ext cx="436792" cy="1265917"/>
            </a:xfrm>
            <a:custGeom>
              <a:avLst/>
              <a:gdLst/>
              <a:ahLst/>
              <a:cxnLst/>
              <a:rect l="l" t="t" r="r" b="b"/>
              <a:pathLst>
                <a:path w="15110" h="43792" extrusionOk="0">
                  <a:moveTo>
                    <a:pt x="0" y="0"/>
                  </a:moveTo>
                  <a:lnTo>
                    <a:pt x="0" y="0"/>
                  </a:lnTo>
                  <a:cubicBezTo>
                    <a:pt x="536" y="1739"/>
                    <a:pt x="1084" y="3465"/>
                    <a:pt x="1655" y="5191"/>
                  </a:cubicBezTo>
                  <a:lnTo>
                    <a:pt x="1619" y="5227"/>
                  </a:lnTo>
                  <a:lnTo>
                    <a:pt x="1667" y="5251"/>
                  </a:lnTo>
                  <a:cubicBezTo>
                    <a:pt x="2286" y="7180"/>
                    <a:pt x="2917" y="9097"/>
                    <a:pt x="3560" y="11014"/>
                  </a:cubicBezTo>
                  <a:cubicBezTo>
                    <a:pt x="4167" y="12847"/>
                    <a:pt x="4775" y="14681"/>
                    <a:pt x="5406" y="16502"/>
                  </a:cubicBezTo>
                  <a:lnTo>
                    <a:pt x="7275" y="21979"/>
                  </a:lnTo>
                  <a:lnTo>
                    <a:pt x="9180" y="27444"/>
                  </a:lnTo>
                  <a:cubicBezTo>
                    <a:pt x="9823" y="29266"/>
                    <a:pt x="10466" y="31087"/>
                    <a:pt x="11121" y="32909"/>
                  </a:cubicBezTo>
                  <a:cubicBezTo>
                    <a:pt x="11728" y="34635"/>
                    <a:pt x="12347" y="36362"/>
                    <a:pt x="12978" y="38088"/>
                  </a:cubicBezTo>
                  <a:lnTo>
                    <a:pt x="6561" y="36886"/>
                  </a:lnTo>
                  <a:lnTo>
                    <a:pt x="6561" y="36886"/>
                  </a:lnTo>
                  <a:lnTo>
                    <a:pt x="13216" y="38707"/>
                  </a:lnTo>
                  <a:cubicBezTo>
                    <a:pt x="13835" y="40410"/>
                    <a:pt x="14466" y="42089"/>
                    <a:pt x="15109" y="43791"/>
                  </a:cubicBezTo>
                  <a:cubicBezTo>
                    <a:pt x="14514" y="41970"/>
                    <a:pt x="13931" y="40148"/>
                    <a:pt x="13335" y="38303"/>
                  </a:cubicBezTo>
                  <a:lnTo>
                    <a:pt x="13359" y="38195"/>
                  </a:lnTo>
                  <a:lnTo>
                    <a:pt x="13299" y="38184"/>
                  </a:lnTo>
                  <a:cubicBezTo>
                    <a:pt x="12728" y="36374"/>
                    <a:pt x="12133" y="34588"/>
                    <a:pt x="11537" y="32790"/>
                  </a:cubicBezTo>
                  <a:cubicBezTo>
                    <a:pt x="10918" y="30956"/>
                    <a:pt x="10311" y="29123"/>
                    <a:pt x="9692" y="27301"/>
                  </a:cubicBezTo>
                  <a:lnTo>
                    <a:pt x="7811" y="21824"/>
                  </a:lnTo>
                  <a:lnTo>
                    <a:pt x="7584" y="21181"/>
                  </a:lnTo>
                  <a:lnTo>
                    <a:pt x="11013" y="16014"/>
                  </a:lnTo>
                  <a:lnTo>
                    <a:pt x="7370" y="20539"/>
                  </a:lnTo>
                  <a:lnTo>
                    <a:pt x="5906" y="16348"/>
                  </a:lnTo>
                  <a:cubicBezTo>
                    <a:pt x="5263" y="14526"/>
                    <a:pt x="4632" y="12692"/>
                    <a:pt x="3977" y="10883"/>
                  </a:cubicBezTo>
                  <a:cubicBezTo>
                    <a:pt x="3334" y="9097"/>
                    <a:pt x="2691" y="7323"/>
                    <a:pt x="2048" y="5537"/>
                  </a:cubicBezTo>
                  <a:lnTo>
                    <a:pt x="2048" y="5537"/>
                  </a:lnTo>
                  <a:lnTo>
                    <a:pt x="2084" y="5572"/>
                  </a:lnTo>
                  <a:lnTo>
                    <a:pt x="4525" y="1620"/>
                  </a:lnTo>
                  <a:lnTo>
                    <a:pt x="4525" y="1620"/>
                  </a:lnTo>
                  <a:lnTo>
                    <a:pt x="1846" y="4953"/>
                  </a:lnTo>
                  <a:cubicBezTo>
                    <a:pt x="1238" y="3310"/>
                    <a:pt x="619" y="1655"/>
                    <a:pt x="0"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4349406" y="648100"/>
              <a:ext cx="3877536" cy="4033145"/>
            </a:xfrm>
            <a:custGeom>
              <a:avLst/>
              <a:gdLst/>
              <a:ahLst/>
              <a:cxnLst/>
              <a:rect l="l" t="t" r="r" b="b"/>
              <a:pathLst>
                <a:path w="134136" h="139519" extrusionOk="0">
                  <a:moveTo>
                    <a:pt x="95999" y="0"/>
                  </a:moveTo>
                  <a:cubicBezTo>
                    <a:pt x="89168" y="0"/>
                    <a:pt x="82471" y="2747"/>
                    <a:pt x="75962" y="5144"/>
                  </a:cubicBezTo>
                  <a:cubicBezTo>
                    <a:pt x="70807" y="7025"/>
                    <a:pt x="66449" y="8061"/>
                    <a:pt x="62734" y="8418"/>
                  </a:cubicBezTo>
                  <a:cubicBezTo>
                    <a:pt x="61305" y="13680"/>
                    <a:pt x="61865" y="19502"/>
                    <a:pt x="64877" y="24086"/>
                  </a:cubicBezTo>
                  <a:cubicBezTo>
                    <a:pt x="69616" y="31313"/>
                    <a:pt x="78760" y="34826"/>
                    <a:pt x="83249" y="42208"/>
                  </a:cubicBezTo>
                  <a:cubicBezTo>
                    <a:pt x="88940" y="51554"/>
                    <a:pt x="85034" y="64377"/>
                    <a:pt x="77200" y="71997"/>
                  </a:cubicBezTo>
                  <a:cubicBezTo>
                    <a:pt x="69354" y="79617"/>
                    <a:pt x="58531" y="83213"/>
                    <a:pt x="48030" y="86296"/>
                  </a:cubicBezTo>
                  <a:cubicBezTo>
                    <a:pt x="37517" y="89380"/>
                    <a:pt x="26634" y="92297"/>
                    <a:pt x="17978" y="98988"/>
                  </a:cubicBezTo>
                  <a:cubicBezTo>
                    <a:pt x="9549" y="105513"/>
                    <a:pt x="3917" y="115252"/>
                    <a:pt x="1381" y="125611"/>
                  </a:cubicBezTo>
                  <a:cubicBezTo>
                    <a:pt x="441" y="129445"/>
                    <a:pt x="0" y="133755"/>
                    <a:pt x="1679" y="137064"/>
                  </a:cubicBezTo>
                  <a:cubicBezTo>
                    <a:pt x="5341" y="138772"/>
                    <a:pt x="9519" y="139519"/>
                    <a:pt x="13708" y="139519"/>
                  </a:cubicBezTo>
                  <a:cubicBezTo>
                    <a:pt x="20999" y="139519"/>
                    <a:pt x="28325" y="137257"/>
                    <a:pt x="33028" y="133862"/>
                  </a:cubicBezTo>
                  <a:cubicBezTo>
                    <a:pt x="45268" y="125003"/>
                    <a:pt x="47042" y="107632"/>
                    <a:pt x="66151" y="98334"/>
                  </a:cubicBezTo>
                  <a:cubicBezTo>
                    <a:pt x="80320" y="91428"/>
                    <a:pt x="97917" y="93488"/>
                    <a:pt x="111288" y="85165"/>
                  </a:cubicBezTo>
                  <a:cubicBezTo>
                    <a:pt x="132124" y="72199"/>
                    <a:pt x="134136" y="37767"/>
                    <a:pt x="127826" y="23693"/>
                  </a:cubicBezTo>
                  <a:cubicBezTo>
                    <a:pt x="123694" y="14466"/>
                    <a:pt x="110812" y="1715"/>
                    <a:pt x="99131" y="202"/>
                  </a:cubicBezTo>
                  <a:cubicBezTo>
                    <a:pt x="98084" y="64"/>
                    <a:pt x="97040" y="0"/>
                    <a:pt x="95999"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4018637" y="157266"/>
              <a:ext cx="2162830" cy="1096259"/>
            </a:xfrm>
            <a:custGeom>
              <a:avLst/>
              <a:gdLst/>
              <a:ahLst/>
              <a:cxnLst/>
              <a:rect l="l" t="t" r="r" b="b"/>
              <a:pathLst>
                <a:path w="74819" h="37923" extrusionOk="0">
                  <a:moveTo>
                    <a:pt x="36753" y="0"/>
                  </a:moveTo>
                  <a:cubicBezTo>
                    <a:pt x="36526" y="0"/>
                    <a:pt x="36319" y="58"/>
                    <a:pt x="36136" y="179"/>
                  </a:cubicBezTo>
                  <a:cubicBezTo>
                    <a:pt x="34528" y="1239"/>
                    <a:pt x="46923" y="14455"/>
                    <a:pt x="49149" y="17491"/>
                  </a:cubicBezTo>
                  <a:cubicBezTo>
                    <a:pt x="47220" y="16753"/>
                    <a:pt x="45244" y="16134"/>
                    <a:pt x="43279" y="15610"/>
                  </a:cubicBezTo>
                  <a:cubicBezTo>
                    <a:pt x="43339" y="15562"/>
                    <a:pt x="43363" y="15538"/>
                    <a:pt x="43363" y="15538"/>
                  </a:cubicBezTo>
                  <a:lnTo>
                    <a:pt x="43363" y="15538"/>
                  </a:lnTo>
                  <a:cubicBezTo>
                    <a:pt x="43363" y="15538"/>
                    <a:pt x="43315" y="15562"/>
                    <a:pt x="43232" y="15598"/>
                  </a:cubicBezTo>
                  <a:cubicBezTo>
                    <a:pt x="41101" y="15050"/>
                    <a:pt x="38957" y="14622"/>
                    <a:pt x="36874" y="14300"/>
                  </a:cubicBezTo>
                  <a:cubicBezTo>
                    <a:pt x="34252" y="10668"/>
                    <a:pt x="23362" y="2839"/>
                    <a:pt x="21371" y="2839"/>
                  </a:cubicBezTo>
                  <a:cubicBezTo>
                    <a:pt x="21228" y="2839"/>
                    <a:pt x="21131" y="2880"/>
                    <a:pt x="21086" y="2965"/>
                  </a:cubicBezTo>
                  <a:cubicBezTo>
                    <a:pt x="20729" y="3632"/>
                    <a:pt x="26682" y="7192"/>
                    <a:pt x="28766" y="8526"/>
                  </a:cubicBezTo>
                  <a:cubicBezTo>
                    <a:pt x="31564" y="10312"/>
                    <a:pt x="34290" y="12217"/>
                    <a:pt x="36862" y="14300"/>
                  </a:cubicBezTo>
                  <a:cubicBezTo>
                    <a:pt x="34600" y="13979"/>
                    <a:pt x="32361" y="13776"/>
                    <a:pt x="30242" y="13717"/>
                  </a:cubicBezTo>
                  <a:cubicBezTo>
                    <a:pt x="30313" y="13657"/>
                    <a:pt x="30337" y="13633"/>
                    <a:pt x="30337" y="13633"/>
                  </a:cubicBezTo>
                  <a:lnTo>
                    <a:pt x="30337" y="13633"/>
                  </a:lnTo>
                  <a:cubicBezTo>
                    <a:pt x="30337" y="13633"/>
                    <a:pt x="30278" y="13657"/>
                    <a:pt x="30182" y="13717"/>
                  </a:cubicBezTo>
                  <a:cubicBezTo>
                    <a:pt x="26065" y="10470"/>
                    <a:pt x="13904" y="5642"/>
                    <a:pt x="13557" y="5642"/>
                  </a:cubicBezTo>
                  <a:cubicBezTo>
                    <a:pt x="13553" y="5642"/>
                    <a:pt x="13550" y="5643"/>
                    <a:pt x="13549" y="5644"/>
                  </a:cubicBezTo>
                  <a:cubicBezTo>
                    <a:pt x="13395" y="5942"/>
                    <a:pt x="18776" y="8454"/>
                    <a:pt x="20908" y="9347"/>
                  </a:cubicBezTo>
                  <a:cubicBezTo>
                    <a:pt x="24051" y="10657"/>
                    <a:pt x="27123" y="12086"/>
                    <a:pt x="30099" y="13741"/>
                  </a:cubicBezTo>
                  <a:cubicBezTo>
                    <a:pt x="24444" y="13741"/>
                    <a:pt x="18907" y="14181"/>
                    <a:pt x="13430" y="15634"/>
                  </a:cubicBezTo>
                  <a:cubicBezTo>
                    <a:pt x="13478" y="15550"/>
                    <a:pt x="13514" y="15491"/>
                    <a:pt x="13514" y="15491"/>
                  </a:cubicBezTo>
                  <a:lnTo>
                    <a:pt x="13514" y="15491"/>
                  </a:lnTo>
                  <a:lnTo>
                    <a:pt x="13359" y="15646"/>
                  </a:lnTo>
                  <a:cubicBezTo>
                    <a:pt x="12740" y="15812"/>
                    <a:pt x="12168" y="15967"/>
                    <a:pt x="11692" y="16122"/>
                  </a:cubicBezTo>
                  <a:cubicBezTo>
                    <a:pt x="8692" y="16538"/>
                    <a:pt x="0" y="20337"/>
                    <a:pt x="310" y="20801"/>
                  </a:cubicBezTo>
                  <a:cubicBezTo>
                    <a:pt x="349" y="20859"/>
                    <a:pt x="438" y="20886"/>
                    <a:pt x="569" y="20886"/>
                  </a:cubicBezTo>
                  <a:cubicBezTo>
                    <a:pt x="1995" y="20886"/>
                    <a:pt x="8438" y="17694"/>
                    <a:pt x="11109" y="16408"/>
                  </a:cubicBezTo>
                  <a:cubicBezTo>
                    <a:pt x="11883" y="16205"/>
                    <a:pt x="12287" y="16122"/>
                    <a:pt x="13061" y="15955"/>
                  </a:cubicBezTo>
                  <a:lnTo>
                    <a:pt x="13061" y="15955"/>
                  </a:lnTo>
                  <a:cubicBezTo>
                    <a:pt x="11561" y="17503"/>
                    <a:pt x="8966" y="22265"/>
                    <a:pt x="8989" y="22277"/>
                  </a:cubicBezTo>
                  <a:cubicBezTo>
                    <a:pt x="8994" y="22280"/>
                    <a:pt x="9000" y="22281"/>
                    <a:pt x="9007" y="22281"/>
                  </a:cubicBezTo>
                  <a:cubicBezTo>
                    <a:pt x="9383" y="22281"/>
                    <a:pt x="12141" y="17956"/>
                    <a:pt x="13288" y="15907"/>
                  </a:cubicBezTo>
                  <a:cubicBezTo>
                    <a:pt x="16276" y="15288"/>
                    <a:pt x="17776" y="15062"/>
                    <a:pt x="20800" y="14824"/>
                  </a:cubicBezTo>
                  <a:lnTo>
                    <a:pt x="20800" y="14824"/>
                  </a:lnTo>
                  <a:cubicBezTo>
                    <a:pt x="18288" y="16491"/>
                    <a:pt x="12514" y="23015"/>
                    <a:pt x="12680" y="23146"/>
                  </a:cubicBezTo>
                  <a:cubicBezTo>
                    <a:pt x="12692" y="23157"/>
                    <a:pt x="12708" y="23162"/>
                    <a:pt x="12728" y="23162"/>
                  </a:cubicBezTo>
                  <a:cubicBezTo>
                    <a:pt x="13427" y="23162"/>
                    <a:pt x="18912" y="17057"/>
                    <a:pt x="21146" y="14800"/>
                  </a:cubicBezTo>
                  <a:cubicBezTo>
                    <a:pt x="23004" y="14653"/>
                    <a:pt x="24297" y="14587"/>
                    <a:pt x="25724" y="14587"/>
                  </a:cubicBezTo>
                  <a:cubicBezTo>
                    <a:pt x="26601" y="14587"/>
                    <a:pt x="27529" y="14612"/>
                    <a:pt x="28670" y="14657"/>
                  </a:cubicBezTo>
                  <a:cubicBezTo>
                    <a:pt x="25968" y="16360"/>
                    <a:pt x="18848" y="24563"/>
                    <a:pt x="19026" y="24647"/>
                  </a:cubicBezTo>
                  <a:cubicBezTo>
                    <a:pt x="19041" y="24654"/>
                    <a:pt x="19059" y="24658"/>
                    <a:pt x="19080" y="24658"/>
                  </a:cubicBezTo>
                  <a:cubicBezTo>
                    <a:pt x="19975" y="24658"/>
                    <a:pt x="25853" y="17650"/>
                    <a:pt x="29182" y="14693"/>
                  </a:cubicBezTo>
                  <a:cubicBezTo>
                    <a:pt x="31635" y="14812"/>
                    <a:pt x="32861" y="14943"/>
                    <a:pt x="35278" y="15300"/>
                  </a:cubicBezTo>
                  <a:cubicBezTo>
                    <a:pt x="32004" y="17265"/>
                    <a:pt x="24265" y="24682"/>
                    <a:pt x="25015" y="25480"/>
                  </a:cubicBezTo>
                  <a:cubicBezTo>
                    <a:pt x="25053" y="25522"/>
                    <a:pt x="25108" y="25543"/>
                    <a:pt x="25178" y="25543"/>
                  </a:cubicBezTo>
                  <a:cubicBezTo>
                    <a:pt x="26540" y="25543"/>
                    <a:pt x="33635" y="17809"/>
                    <a:pt x="35957" y="15407"/>
                  </a:cubicBezTo>
                  <a:cubicBezTo>
                    <a:pt x="38195" y="15765"/>
                    <a:pt x="39315" y="16003"/>
                    <a:pt x="41517" y="16562"/>
                  </a:cubicBezTo>
                  <a:cubicBezTo>
                    <a:pt x="38398" y="18384"/>
                    <a:pt x="29956" y="26587"/>
                    <a:pt x="30730" y="27195"/>
                  </a:cubicBezTo>
                  <a:cubicBezTo>
                    <a:pt x="30767" y="27223"/>
                    <a:pt x="30815" y="27237"/>
                    <a:pt x="30873" y="27237"/>
                  </a:cubicBezTo>
                  <a:cubicBezTo>
                    <a:pt x="32252" y="27237"/>
                    <a:pt x="39360" y="19357"/>
                    <a:pt x="42148" y="16729"/>
                  </a:cubicBezTo>
                  <a:cubicBezTo>
                    <a:pt x="44244" y="17300"/>
                    <a:pt x="45280" y="17610"/>
                    <a:pt x="47339" y="18348"/>
                  </a:cubicBezTo>
                  <a:cubicBezTo>
                    <a:pt x="44244" y="19741"/>
                    <a:pt x="33528" y="27516"/>
                    <a:pt x="35243" y="29183"/>
                  </a:cubicBezTo>
                  <a:cubicBezTo>
                    <a:pt x="35329" y="29270"/>
                    <a:pt x="35451" y="29311"/>
                    <a:pt x="35603" y="29311"/>
                  </a:cubicBezTo>
                  <a:cubicBezTo>
                    <a:pt x="37784" y="29311"/>
                    <a:pt x="46244" y="20873"/>
                    <a:pt x="48637" y="18824"/>
                  </a:cubicBezTo>
                  <a:cubicBezTo>
                    <a:pt x="50316" y="19479"/>
                    <a:pt x="51161" y="19837"/>
                    <a:pt x="52804" y="20610"/>
                  </a:cubicBezTo>
                  <a:cubicBezTo>
                    <a:pt x="49768" y="22003"/>
                    <a:pt x="38695" y="30469"/>
                    <a:pt x="40624" y="31862"/>
                  </a:cubicBezTo>
                  <a:cubicBezTo>
                    <a:pt x="40755" y="31955"/>
                    <a:pt x="40917" y="31999"/>
                    <a:pt x="41108" y="31999"/>
                  </a:cubicBezTo>
                  <a:cubicBezTo>
                    <a:pt x="43687" y="31999"/>
                    <a:pt x="51400" y="23959"/>
                    <a:pt x="54138" y="21265"/>
                  </a:cubicBezTo>
                  <a:cubicBezTo>
                    <a:pt x="55686" y="22039"/>
                    <a:pt x="56448" y="22456"/>
                    <a:pt x="57936" y="23337"/>
                  </a:cubicBezTo>
                  <a:cubicBezTo>
                    <a:pt x="54138" y="24659"/>
                    <a:pt x="49494" y="27302"/>
                    <a:pt x="48256" y="31469"/>
                  </a:cubicBezTo>
                  <a:cubicBezTo>
                    <a:pt x="48232" y="31731"/>
                    <a:pt x="48220" y="31862"/>
                    <a:pt x="48197" y="32124"/>
                  </a:cubicBezTo>
                  <a:cubicBezTo>
                    <a:pt x="48187" y="32272"/>
                    <a:pt x="48316" y="32403"/>
                    <a:pt x="48462" y="32403"/>
                  </a:cubicBezTo>
                  <a:cubicBezTo>
                    <a:pt x="48492" y="32403"/>
                    <a:pt x="48523" y="32398"/>
                    <a:pt x="48554" y="32386"/>
                  </a:cubicBezTo>
                  <a:cubicBezTo>
                    <a:pt x="51530" y="31362"/>
                    <a:pt x="54150" y="29111"/>
                    <a:pt x="56317" y="26837"/>
                  </a:cubicBezTo>
                  <a:cubicBezTo>
                    <a:pt x="57626" y="25456"/>
                    <a:pt x="58436" y="24516"/>
                    <a:pt x="58912" y="23908"/>
                  </a:cubicBezTo>
                  <a:cubicBezTo>
                    <a:pt x="64996" y="27897"/>
                    <a:pt x="70080" y="32374"/>
                    <a:pt x="74819" y="37922"/>
                  </a:cubicBezTo>
                  <a:cubicBezTo>
                    <a:pt x="71045" y="31683"/>
                    <a:pt x="65723" y="26968"/>
                    <a:pt x="59781" y="22849"/>
                  </a:cubicBezTo>
                  <a:cubicBezTo>
                    <a:pt x="59853" y="22694"/>
                    <a:pt x="60305" y="21730"/>
                    <a:pt x="60436" y="17455"/>
                  </a:cubicBezTo>
                  <a:cubicBezTo>
                    <a:pt x="60532" y="13812"/>
                    <a:pt x="59412" y="9597"/>
                    <a:pt x="56936" y="6787"/>
                  </a:cubicBezTo>
                  <a:cubicBezTo>
                    <a:pt x="56825" y="6655"/>
                    <a:pt x="56646" y="6581"/>
                    <a:pt x="56501" y="6581"/>
                  </a:cubicBezTo>
                  <a:cubicBezTo>
                    <a:pt x="56411" y="6581"/>
                    <a:pt x="56334" y="6609"/>
                    <a:pt x="56293" y="6668"/>
                  </a:cubicBezTo>
                  <a:cubicBezTo>
                    <a:pt x="56138" y="6871"/>
                    <a:pt x="56055" y="6990"/>
                    <a:pt x="55912" y="7204"/>
                  </a:cubicBezTo>
                  <a:cubicBezTo>
                    <a:pt x="54650" y="12252"/>
                    <a:pt x="57853" y="18277"/>
                    <a:pt x="59746" y="22837"/>
                  </a:cubicBezTo>
                  <a:cubicBezTo>
                    <a:pt x="58257" y="21872"/>
                    <a:pt x="56710" y="20968"/>
                    <a:pt x="55126" y="20146"/>
                  </a:cubicBezTo>
                  <a:cubicBezTo>
                    <a:pt x="54655" y="14545"/>
                    <a:pt x="50928" y="733"/>
                    <a:pt x="45646" y="733"/>
                  </a:cubicBezTo>
                  <a:cubicBezTo>
                    <a:pt x="45584" y="733"/>
                    <a:pt x="45521" y="735"/>
                    <a:pt x="45458" y="739"/>
                  </a:cubicBezTo>
                  <a:cubicBezTo>
                    <a:pt x="43113" y="894"/>
                    <a:pt x="52828" y="16812"/>
                    <a:pt x="54245" y="19706"/>
                  </a:cubicBezTo>
                  <a:cubicBezTo>
                    <a:pt x="52804" y="18991"/>
                    <a:pt x="51328" y="18336"/>
                    <a:pt x="49840" y="17753"/>
                  </a:cubicBezTo>
                  <a:lnTo>
                    <a:pt x="49887" y="17705"/>
                  </a:lnTo>
                  <a:cubicBezTo>
                    <a:pt x="49840" y="17693"/>
                    <a:pt x="49828" y="17693"/>
                    <a:pt x="49780" y="17681"/>
                  </a:cubicBezTo>
                  <a:cubicBezTo>
                    <a:pt x="48228" y="13103"/>
                    <a:pt x="40183" y="0"/>
                    <a:pt x="36753"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4101922" y="573401"/>
              <a:ext cx="307373" cy="31336"/>
            </a:xfrm>
            <a:custGeom>
              <a:avLst/>
              <a:gdLst/>
              <a:ahLst/>
              <a:cxnLst/>
              <a:rect l="l" t="t" r="r" b="b"/>
              <a:pathLst>
                <a:path w="10633" h="1084" extrusionOk="0">
                  <a:moveTo>
                    <a:pt x="0" y="0"/>
                  </a:moveTo>
                  <a:cubicBezTo>
                    <a:pt x="0" y="381"/>
                    <a:pt x="7394" y="822"/>
                    <a:pt x="10633" y="1084"/>
                  </a:cubicBezTo>
                  <a:cubicBezTo>
                    <a:pt x="7775" y="167"/>
                    <a:pt x="1" y="0"/>
                    <a:pt x="0"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4233050" y="453287"/>
              <a:ext cx="412365" cy="108432"/>
            </a:xfrm>
            <a:custGeom>
              <a:avLst/>
              <a:gdLst/>
              <a:ahLst/>
              <a:cxnLst/>
              <a:rect l="l" t="t" r="r" b="b"/>
              <a:pathLst>
                <a:path w="14265" h="3751" extrusionOk="0">
                  <a:moveTo>
                    <a:pt x="84" y="0"/>
                  </a:moveTo>
                  <a:cubicBezTo>
                    <a:pt x="1" y="453"/>
                    <a:pt x="10062" y="2500"/>
                    <a:pt x="14264" y="3751"/>
                  </a:cubicBezTo>
                  <a:cubicBezTo>
                    <a:pt x="10514" y="1774"/>
                    <a:pt x="85" y="0"/>
                    <a:pt x="84"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4845357" y="179150"/>
              <a:ext cx="426472" cy="427311"/>
            </a:xfrm>
            <a:custGeom>
              <a:avLst/>
              <a:gdLst/>
              <a:ahLst/>
              <a:cxnLst/>
              <a:rect l="l" t="t" r="r" b="b"/>
              <a:pathLst>
                <a:path w="14753" h="14782" extrusionOk="0">
                  <a:moveTo>
                    <a:pt x="783" y="0"/>
                  </a:moveTo>
                  <a:cubicBezTo>
                    <a:pt x="693" y="0"/>
                    <a:pt x="622" y="25"/>
                    <a:pt x="572" y="77"/>
                  </a:cubicBezTo>
                  <a:cubicBezTo>
                    <a:pt x="1" y="672"/>
                    <a:pt x="5656" y="5745"/>
                    <a:pt x="7550" y="7471"/>
                  </a:cubicBezTo>
                  <a:cubicBezTo>
                    <a:pt x="10074" y="9781"/>
                    <a:pt x="12503" y="12210"/>
                    <a:pt x="14753" y="14781"/>
                  </a:cubicBezTo>
                  <a:cubicBezTo>
                    <a:pt x="12562" y="10558"/>
                    <a:pt x="2629" y="0"/>
                    <a:pt x="783"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5139990" y="719127"/>
              <a:ext cx="1247330" cy="940968"/>
            </a:xfrm>
            <a:custGeom>
              <a:avLst/>
              <a:gdLst/>
              <a:ahLst/>
              <a:cxnLst/>
              <a:rect l="l" t="t" r="r" b="b"/>
              <a:pathLst>
                <a:path w="43149" h="32551" extrusionOk="0">
                  <a:moveTo>
                    <a:pt x="21097" y="0"/>
                  </a:moveTo>
                  <a:cubicBezTo>
                    <a:pt x="21074" y="0"/>
                    <a:pt x="21050" y="6"/>
                    <a:pt x="21027" y="20"/>
                  </a:cubicBezTo>
                  <a:cubicBezTo>
                    <a:pt x="20956" y="43"/>
                    <a:pt x="20968" y="198"/>
                    <a:pt x="21003" y="377"/>
                  </a:cubicBezTo>
                  <a:cubicBezTo>
                    <a:pt x="20991" y="389"/>
                    <a:pt x="20991" y="424"/>
                    <a:pt x="20968" y="448"/>
                  </a:cubicBezTo>
                  <a:cubicBezTo>
                    <a:pt x="20968" y="460"/>
                    <a:pt x="20968" y="460"/>
                    <a:pt x="20956" y="484"/>
                  </a:cubicBezTo>
                  <a:cubicBezTo>
                    <a:pt x="20932" y="567"/>
                    <a:pt x="20896" y="686"/>
                    <a:pt x="20884" y="805"/>
                  </a:cubicBezTo>
                  <a:lnTo>
                    <a:pt x="20884" y="841"/>
                  </a:lnTo>
                  <a:cubicBezTo>
                    <a:pt x="20872" y="901"/>
                    <a:pt x="20872" y="960"/>
                    <a:pt x="20849" y="1020"/>
                  </a:cubicBezTo>
                  <a:lnTo>
                    <a:pt x="20849" y="1043"/>
                  </a:lnTo>
                  <a:cubicBezTo>
                    <a:pt x="20849" y="1103"/>
                    <a:pt x="20837" y="1174"/>
                    <a:pt x="20837" y="1258"/>
                  </a:cubicBezTo>
                  <a:lnTo>
                    <a:pt x="20837" y="1270"/>
                  </a:lnTo>
                  <a:cubicBezTo>
                    <a:pt x="20789" y="1936"/>
                    <a:pt x="20837" y="2841"/>
                    <a:pt x="21003" y="3913"/>
                  </a:cubicBezTo>
                  <a:cubicBezTo>
                    <a:pt x="21230" y="5306"/>
                    <a:pt x="21658" y="6985"/>
                    <a:pt x="22396" y="8604"/>
                  </a:cubicBezTo>
                  <a:cubicBezTo>
                    <a:pt x="23563" y="11092"/>
                    <a:pt x="24825" y="13676"/>
                    <a:pt x="26647" y="15819"/>
                  </a:cubicBezTo>
                  <a:cubicBezTo>
                    <a:pt x="25171" y="15129"/>
                    <a:pt x="24409" y="14783"/>
                    <a:pt x="22908" y="14152"/>
                  </a:cubicBezTo>
                  <a:cubicBezTo>
                    <a:pt x="21861" y="13724"/>
                    <a:pt x="20825" y="13307"/>
                    <a:pt x="19765" y="12902"/>
                  </a:cubicBezTo>
                  <a:cubicBezTo>
                    <a:pt x="20932" y="12247"/>
                    <a:pt x="21027" y="9247"/>
                    <a:pt x="19884" y="6354"/>
                  </a:cubicBezTo>
                  <a:cubicBezTo>
                    <a:pt x="19527" y="5449"/>
                    <a:pt x="18979" y="4627"/>
                    <a:pt x="18348" y="3913"/>
                  </a:cubicBezTo>
                  <a:cubicBezTo>
                    <a:pt x="18265" y="3818"/>
                    <a:pt x="18170" y="3710"/>
                    <a:pt x="18086" y="3615"/>
                  </a:cubicBezTo>
                  <a:lnTo>
                    <a:pt x="18039" y="3579"/>
                  </a:lnTo>
                  <a:cubicBezTo>
                    <a:pt x="17848" y="3377"/>
                    <a:pt x="17658" y="3187"/>
                    <a:pt x="17455" y="3008"/>
                  </a:cubicBezTo>
                  <a:cubicBezTo>
                    <a:pt x="17443" y="2996"/>
                    <a:pt x="17431" y="2996"/>
                    <a:pt x="17431" y="2984"/>
                  </a:cubicBezTo>
                  <a:cubicBezTo>
                    <a:pt x="17336" y="2889"/>
                    <a:pt x="17241" y="2817"/>
                    <a:pt x="17146" y="2722"/>
                  </a:cubicBezTo>
                  <a:cubicBezTo>
                    <a:pt x="17039" y="2639"/>
                    <a:pt x="16955" y="2567"/>
                    <a:pt x="16848" y="2484"/>
                  </a:cubicBezTo>
                  <a:cubicBezTo>
                    <a:pt x="16836" y="2484"/>
                    <a:pt x="16836" y="2472"/>
                    <a:pt x="16824" y="2472"/>
                  </a:cubicBezTo>
                  <a:cubicBezTo>
                    <a:pt x="16729" y="2401"/>
                    <a:pt x="16646" y="2341"/>
                    <a:pt x="16550" y="2270"/>
                  </a:cubicBezTo>
                  <a:cubicBezTo>
                    <a:pt x="16538" y="2270"/>
                    <a:pt x="16538" y="2246"/>
                    <a:pt x="16527" y="2246"/>
                  </a:cubicBezTo>
                  <a:cubicBezTo>
                    <a:pt x="16431" y="2175"/>
                    <a:pt x="16324" y="2115"/>
                    <a:pt x="16241" y="2044"/>
                  </a:cubicBezTo>
                  <a:cubicBezTo>
                    <a:pt x="16146" y="1984"/>
                    <a:pt x="16062" y="1925"/>
                    <a:pt x="15991" y="1865"/>
                  </a:cubicBezTo>
                  <a:cubicBezTo>
                    <a:pt x="15967" y="1853"/>
                    <a:pt x="15955" y="1853"/>
                    <a:pt x="15943" y="1829"/>
                  </a:cubicBezTo>
                  <a:cubicBezTo>
                    <a:pt x="15776" y="1734"/>
                    <a:pt x="15610" y="1627"/>
                    <a:pt x="15467" y="1555"/>
                  </a:cubicBezTo>
                  <a:cubicBezTo>
                    <a:pt x="15455" y="1532"/>
                    <a:pt x="15431" y="1532"/>
                    <a:pt x="15419" y="1520"/>
                  </a:cubicBezTo>
                  <a:cubicBezTo>
                    <a:pt x="15360" y="1496"/>
                    <a:pt x="15288" y="1448"/>
                    <a:pt x="15229" y="1413"/>
                  </a:cubicBezTo>
                  <a:lnTo>
                    <a:pt x="15217" y="1401"/>
                  </a:lnTo>
                  <a:lnTo>
                    <a:pt x="15038" y="1317"/>
                  </a:lnTo>
                  <a:cubicBezTo>
                    <a:pt x="15014" y="1317"/>
                    <a:pt x="15003" y="1293"/>
                    <a:pt x="15003" y="1293"/>
                  </a:cubicBezTo>
                  <a:cubicBezTo>
                    <a:pt x="14955" y="1282"/>
                    <a:pt x="14919" y="1258"/>
                    <a:pt x="14872" y="1234"/>
                  </a:cubicBezTo>
                  <a:cubicBezTo>
                    <a:pt x="14860" y="1234"/>
                    <a:pt x="14860" y="1222"/>
                    <a:pt x="14836" y="1222"/>
                  </a:cubicBezTo>
                  <a:cubicBezTo>
                    <a:pt x="14800" y="1210"/>
                    <a:pt x="14753" y="1198"/>
                    <a:pt x="14717" y="1174"/>
                  </a:cubicBezTo>
                  <a:lnTo>
                    <a:pt x="14705" y="1174"/>
                  </a:lnTo>
                  <a:cubicBezTo>
                    <a:pt x="14681" y="1163"/>
                    <a:pt x="14645" y="1163"/>
                    <a:pt x="14633" y="1163"/>
                  </a:cubicBezTo>
                  <a:lnTo>
                    <a:pt x="14562" y="1163"/>
                  </a:lnTo>
                  <a:cubicBezTo>
                    <a:pt x="14514" y="1174"/>
                    <a:pt x="14467" y="1174"/>
                    <a:pt x="14419" y="1210"/>
                  </a:cubicBezTo>
                  <a:cubicBezTo>
                    <a:pt x="14395" y="1210"/>
                    <a:pt x="14383" y="1222"/>
                    <a:pt x="14348" y="1234"/>
                  </a:cubicBezTo>
                  <a:lnTo>
                    <a:pt x="14336" y="1258"/>
                  </a:lnTo>
                  <a:cubicBezTo>
                    <a:pt x="14300" y="1270"/>
                    <a:pt x="14288" y="1282"/>
                    <a:pt x="14264" y="1317"/>
                  </a:cubicBezTo>
                  <a:cubicBezTo>
                    <a:pt x="14229" y="1341"/>
                    <a:pt x="14205" y="1377"/>
                    <a:pt x="14181" y="1401"/>
                  </a:cubicBezTo>
                  <a:cubicBezTo>
                    <a:pt x="14181" y="1413"/>
                    <a:pt x="14169" y="1413"/>
                    <a:pt x="14169" y="1436"/>
                  </a:cubicBezTo>
                  <a:cubicBezTo>
                    <a:pt x="14145" y="1460"/>
                    <a:pt x="14122" y="1508"/>
                    <a:pt x="14098" y="1555"/>
                  </a:cubicBezTo>
                  <a:lnTo>
                    <a:pt x="14098" y="1567"/>
                  </a:lnTo>
                  <a:cubicBezTo>
                    <a:pt x="14062" y="1615"/>
                    <a:pt x="14050" y="1674"/>
                    <a:pt x="14026" y="1710"/>
                  </a:cubicBezTo>
                  <a:cubicBezTo>
                    <a:pt x="14026" y="1734"/>
                    <a:pt x="14026" y="1734"/>
                    <a:pt x="14002" y="1746"/>
                  </a:cubicBezTo>
                  <a:cubicBezTo>
                    <a:pt x="13979" y="1805"/>
                    <a:pt x="13967" y="1865"/>
                    <a:pt x="13931" y="1925"/>
                  </a:cubicBezTo>
                  <a:cubicBezTo>
                    <a:pt x="13907" y="1996"/>
                    <a:pt x="13883" y="2055"/>
                    <a:pt x="13860" y="2151"/>
                  </a:cubicBezTo>
                  <a:lnTo>
                    <a:pt x="13860" y="2163"/>
                  </a:lnTo>
                  <a:cubicBezTo>
                    <a:pt x="13645" y="2865"/>
                    <a:pt x="13550" y="3889"/>
                    <a:pt x="13693" y="5032"/>
                  </a:cubicBezTo>
                  <a:cubicBezTo>
                    <a:pt x="13788" y="5782"/>
                    <a:pt x="13991" y="6568"/>
                    <a:pt x="14336" y="7354"/>
                  </a:cubicBezTo>
                  <a:cubicBezTo>
                    <a:pt x="15157" y="9235"/>
                    <a:pt x="16348" y="11021"/>
                    <a:pt x="17455" y="12092"/>
                  </a:cubicBezTo>
                  <a:cubicBezTo>
                    <a:pt x="16943" y="11914"/>
                    <a:pt x="16408" y="11735"/>
                    <a:pt x="15884" y="11569"/>
                  </a:cubicBezTo>
                  <a:cubicBezTo>
                    <a:pt x="14336" y="9330"/>
                    <a:pt x="11764" y="7949"/>
                    <a:pt x="9204" y="7223"/>
                  </a:cubicBezTo>
                  <a:cubicBezTo>
                    <a:pt x="9121" y="7211"/>
                    <a:pt x="9061" y="7175"/>
                    <a:pt x="8990" y="7163"/>
                  </a:cubicBezTo>
                  <a:cubicBezTo>
                    <a:pt x="7395" y="6807"/>
                    <a:pt x="5610" y="6441"/>
                    <a:pt x="3862" y="6441"/>
                  </a:cubicBezTo>
                  <a:cubicBezTo>
                    <a:pt x="2921" y="6441"/>
                    <a:pt x="1991" y="6547"/>
                    <a:pt x="1108" y="6818"/>
                  </a:cubicBezTo>
                  <a:cubicBezTo>
                    <a:pt x="894" y="6878"/>
                    <a:pt x="715" y="6973"/>
                    <a:pt x="548" y="7056"/>
                  </a:cubicBezTo>
                  <a:cubicBezTo>
                    <a:pt x="239" y="7235"/>
                    <a:pt x="60" y="7449"/>
                    <a:pt x="13" y="7699"/>
                  </a:cubicBezTo>
                  <a:cubicBezTo>
                    <a:pt x="13" y="7723"/>
                    <a:pt x="13" y="7759"/>
                    <a:pt x="1" y="7782"/>
                  </a:cubicBezTo>
                  <a:cubicBezTo>
                    <a:pt x="1" y="7830"/>
                    <a:pt x="1" y="7878"/>
                    <a:pt x="13" y="7925"/>
                  </a:cubicBezTo>
                  <a:cubicBezTo>
                    <a:pt x="13" y="7937"/>
                    <a:pt x="13" y="7949"/>
                    <a:pt x="36" y="7961"/>
                  </a:cubicBezTo>
                  <a:cubicBezTo>
                    <a:pt x="36" y="7997"/>
                    <a:pt x="48" y="8020"/>
                    <a:pt x="60" y="8056"/>
                  </a:cubicBezTo>
                  <a:cubicBezTo>
                    <a:pt x="60" y="8068"/>
                    <a:pt x="72" y="8080"/>
                    <a:pt x="72" y="8116"/>
                  </a:cubicBezTo>
                  <a:lnTo>
                    <a:pt x="120" y="8199"/>
                  </a:lnTo>
                  <a:cubicBezTo>
                    <a:pt x="132" y="8223"/>
                    <a:pt x="132" y="8247"/>
                    <a:pt x="155" y="8259"/>
                  </a:cubicBezTo>
                  <a:cubicBezTo>
                    <a:pt x="167" y="8294"/>
                    <a:pt x="179" y="8318"/>
                    <a:pt x="215" y="8354"/>
                  </a:cubicBezTo>
                  <a:cubicBezTo>
                    <a:pt x="227" y="8366"/>
                    <a:pt x="239" y="8401"/>
                    <a:pt x="251" y="8413"/>
                  </a:cubicBezTo>
                  <a:cubicBezTo>
                    <a:pt x="275" y="8437"/>
                    <a:pt x="298" y="8473"/>
                    <a:pt x="334" y="8497"/>
                  </a:cubicBezTo>
                  <a:cubicBezTo>
                    <a:pt x="346" y="8521"/>
                    <a:pt x="358" y="8532"/>
                    <a:pt x="370" y="8556"/>
                  </a:cubicBezTo>
                  <a:lnTo>
                    <a:pt x="465" y="8652"/>
                  </a:lnTo>
                  <a:lnTo>
                    <a:pt x="513" y="8699"/>
                  </a:lnTo>
                  <a:cubicBezTo>
                    <a:pt x="536" y="8723"/>
                    <a:pt x="584" y="8771"/>
                    <a:pt x="632" y="8794"/>
                  </a:cubicBezTo>
                  <a:cubicBezTo>
                    <a:pt x="644" y="8818"/>
                    <a:pt x="656" y="8830"/>
                    <a:pt x="667" y="8830"/>
                  </a:cubicBezTo>
                  <a:cubicBezTo>
                    <a:pt x="727" y="8878"/>
                    <a:pt x="787" y="8937"/>
                    <a:pt x="846" y="8973"/>
                  </a:cubicBezTo>
                  <a:cubicBezTo>
                    <a:pt x="906" y="9021"/>
                    <a:pt x="965" y="9068"/>
                    <a:pt x="1048" y="9128"/>
                  </a:cubicBezTo>
                  <a:cubicBezTo>
                    <a:pt x="1060" y="9140"/>
                    <a:pt x="1084" y="9152"/>
                    <a:pt x="1108" y="9175"/>
                  </a:cubicBezTo>
                  <a:cubicBezTo>
                    <a:pt x="1144" y="9199"/>
                    <a:pt x="1203" y="9247"/>
                    <a:pt x="1263" y="9271"/>
                  </a:cubicBezTo>
                  <a:cubicBezTo>
                    <a:pt x="1298" y="9294"/>
                    <a:pt x="1310" y="9306"/>
                    <a:pt x="1346" y="9318"/>
                  </a:cubicBezTo>
                  <a:cubicBezTo>
                    <a:pt x="1382" y="9354"/>
                    <a:pt x="1441" y="9378"/>
                    <a:pt x="1501" y="9425"/>
                  </a:cubicBezTo>
                  <a:lnTo>
                    <a:pt x="1596" y="9473"/>
                  </a:lnTo>
                  <a:cubicBezTo>
                    <a:pt x="1656" y="9497"/>
                    <a:pt x="1703" y="9533"/>
                    <a:pt x="1763" y="9556"/>
                  </a:cubicBezTo>
                  <a:lnTo>
                    <a:pt x="1846" y="9604"/>
                  </a:lnTo>
                  <a:cubicBezTo>
                    <a:pt x="1906" y="9628"/>
                    <a:pt x="1965" y="9664"/>
                    <a:pt x="2025" y="9711"/>
                  </a:cubicBezTo>
                  <a:lnTo>
                    <a:pt x="2120" y="9747"/>
                  </a:lnTo>
                  <a:cubicBezTo>
                    <a:pt x="2191" y="9783"/>
                    <a:pt x="2251" y="9830"/>
                    <a:pt x="2322" y="9854"/>
                  </a:cubicBezTo>
                  <a:cubicBezTo>
                    <a:pt x="2358" y="9866"/>
                    <a:pt x="2370" y="9890"/>
                    <a:pt x="2394" y="9902"/>
                  </a:cubicBezTo>
                  <a:lnTo>
                    <a:pt x="2668" y="10033"/>
                  </a:lnTo>
                  <a:cubicBezTo>
                    <a:pt x="2680" y="10033"/>
                    <a:pt x="2680" y="10045"/>
                    <a:pt x="2692" y="10045"/>
                  </a:cubicBezTo>
                  <a:cubicBezTo>
                    <a:pt x="2799" y="10092"/>
                    <a:pt x="2906" y="10152"/>
                    <a:pt x="3025" y="10199"/>
                  </a:cubicBezTo>
                  <a:cubicBezTo>
                    <a:pt x="4394" y="10818"/>
                    <a:pt x="6109" y="11414"/>
                    <a:pt x="7835" y="11866"/>
                  </a:cubicBezTo>
                  <a:cubicBezTo>
                    <a:pt x="9170" y="12215"/>
                    <a:pt x="10635" y="12427"/>
                    <a:pt x="12092" y="12427"/>
                  </a:cubicBezTo>
                  <a:cubicBezTo>
                    <a:pt x="13325" y="12427"/>
                    <a:pt x="14553" y="12275"/>
                    <a:pt x="15693" y="11926"/>
                  </a:cubicBezTo>
                  <a:cubicBezTo>
                    <a:pt x="16467" y="12211"/>
                    <a:pt x="17253" y="12509"/>
                    <a:pt x="18027" y="12807"/>
                  </a:cubicBezTo>
                  <a:cubicBezTo>
                    <a:pt x="16550" y="12926"/>
                    <a:pt x="14336" y="13533"/>
                    <a:pt x="12633" y="14867"/>
                  </a:cubicBezTo>
                  <a:cubicBezTo>
                    <a:pt x="10752" y="16379"/>
                    <a:pt x="8335" y="19486"/>
                    <a:pt x="9264" y="21141"/>
                  </a:cubicBezTo>
                  <a:cubicBezTo>
                    <a:pt x="9276" y="21153"/>
                    <a:pt x="9299" y="21177"/>
                    <a:pt x="9335" y="21201"/>
                  </a:cubicBezTo>
                  <a:cubicBezTo>
                    <a:pt x="9660" y="21398"/>
                    <a:pt x="10042" y="21483"/>
                    <a:pt x="10461" y="21483"/>
                  </a:cubicBezTo>
                  <a:cubicBezTo>
                    <a:pt x="12347" y="21483"/>
                    <a:pt x="14969" y="19757"/>
                    <a:pt x="16372" y="18724"/>
                  </a:cubicBezTo>
                  <a:cubicBezTo>
                    <a:pt x="18670" y="17034"/>
                    <a:pt x="19646" y="14486"/>
                    <a:pt x="19753" y="13474"/>
                  </a:cubicBezTo>
                  <a:cubicBezTo>
                    <a:pt x="20777" y="13890"/>
                    <a:pt x="21789" y="14319"/>
                    <a:pt x="22801" y="14771"/>
                  </a:cubicBezTo>
                  <a:cubicBezTo>
                    <a:pt x="24409" y="15462"/>
                    <a:pt x="25194" y="15819"/>
                    <a:pt x="26778" y="16593"/>
                  </a:cubicBezTo>
                  <a:cubicBezTo>
                    <a:pt x="26706" y="16593"/>
                    <a:pt x="26635" y="16604"/>
                    <a:pt x="26571" y="16604"/>
                  </a:cubicBezTo>
                  <a:cubicBezTo>
                    <a:pt x="26538" y="16604"/>
                    <a:pt x="26508" y="16601"/>
                    <a:pt x="26480" y="16593"/>
                  </a:cubicBezTo>
                  <a:cubicBezTo>
                    <a:pt x="26075" y="16617"/>
                    <a:pt x="25647" y="16641"/>
                    <a:pt x="25182" y="16724"/>
                  </a:cubicBezTo>
                  <a:cubicBezTo>
                    <a:pt x="24718" y="16819"/>
                    <a:pt x="24242" y="16938"/>
                    <a:pt x="23754" y="17105"/>
                  </a:cubicBezTo>
                  <a:cubicBezTo>
                    <a:pt x="23289" y="17272"/>
                    <a:pt x="22813" y="17450"/>
                    <a:pt x="22361" y="17653"/>
                  </a:cubicBezTo>
                  <a:cubicBezTo>
                    <a:pt x="21420" y="18081"/>
                    <a:pt x="20491" y="18641"/>
                    <a:pt x="19658" y="19284"/>
                  </a:cubicBezTo>
                  <a:cubicBezTo>
                    <a:pt x="19229" y="19629"/>
                    <a:pt x="18801" y="19974"/>
                    <a:pt x="18408" y="20332"/>
                  </a:cubicBezTo>
                  <a:cubicBezTo>
                    <a:pt x="18039" y="20653"/>
                    <a:pt x="17670" y="20998"/>
                    <a:pt x="17312" y="21320"/>
                  </a:cubicBezTo>
                  <a:cubicBezTo>
                    <a:pt x="16598" y="21963"/>
                    <a:pt x="15931" y="22606"/>
                    <a:pt x="15372" y="23225"/>
                  </a:cubicBezTo>
                  <a:cubicBezTo>
                    <a:pt x="14955" y="23737"/>
                    <a:pt x="14467" y="24249"/>
                    <a:pt x="14169" y="24689"/>
                  </a:cubicBezTo>
                  <a:cubicBezTo>
                    <a:pt x="13871" y="25142"/>
                    <a:pt x="13741" y="25535"/>
                    <a:pt x="13883" y="25856"/>
                  </a:cubicBezTo>
                  <a:lnTo>
                    <a:pt x="13931" y="25939"/>
                  </a:lnTo>
                  <a:cubicBezTo>
                    <a:pt x="14110" y="26225"/>
                    <a:pt x="14514" y="26392"/>
                    <a:pt x="15110" y="26451"/>
                  </a:cubicBezTo>
                  <a:cubicBezTo>
                    <a:pt x="15244" y="26462"/>
                    <a:pt x="15387" y="26468"/>
                    <a:pt x="15540" y="26468"/>
                  </a:cubicBezTo>
                  <a:cubicBezTo>
                    <a:pt x="15727" y="26468"/>
                    <a:pt x="15929" y="26459"/>
                    <a:pt x="16146" y="26439"/>
                  </a:cubicBezTo>
                  <a:cubicBezTo>
                    <a:pt x="16348" y="26404"/>
                    <a:pt x="16562" y="26380"/>
                    <a:pt x="16789" y="26332"/>
                  </a:cubicBezTo>
                  <a:cubicBezTo>
                    <a:pt x="16908" y="26297"/>
                    <a:pt x="17015" y="26273"/>
                    <a:pt x="17134" y="26237"/>
                  </a:cubicBezTo>
                  <a:cubicBezTo>
                    <a:pt x="17253" y="26213"/>
                    <a:pt x="17360" y="26166"/>
                    <a:pt x="17479" y="26142"/>
                  </a:cubicBezTo>
                  <a:cubicBezTo>
                    <a:pt x="18324" y="25880"/>
                    <a:pt x="19289" y="25523"/>
                    <a:pt x="20289" y="25023"/>
                  </a:cubicBezTo>
                  <a:cubicBezTo>
                    <a:pt x="20777" y="24761"/>
                    <a:pt x="21301" y="24487"/>
                    <a:pt x="21789" y="24189"/>
                  </a:cubicBezTo>
                  <a:cubicBezTo>
                    <a:pt x="22265" y="23891"/>
                    <a:pt x="22730" y="23570"/>
                    <a:pt x="23194" y="23260"/>
                  </a:cubicBezTo>
                  <a:cubicBezTo>
                    <a:pt x="24111" y="22606"/>
                    <a:pt x="24909" y="21891"/>
                    <a:pt x="25563" y="21189"/>
                  </a:cubicBezTo>
                  <a:cubicBezTo>
                    <a:pt x="25885" y="20855"/>
                    <a:pt x="26194" y="20498"/>
                    <a:pt x="26456" y="20165"/>
                  </a:cubicBezTo>
                  <a:cubicBezTo>
                    <a:pt x="26706" y="19843"/>
                    <a:pt x="26933" y="19546"/>
                    <a:pt x="27147" y="19260"/>
                  </a:cubicBezTo>
                  <a:cubicBezTo>
                    <a:pt x="27373" y="18974"/>
                    <a:pt x="27564" y="18712"/>
                    <a:pt x="27742" y="18486"/>
                  </a:cubicBezTo>
                  <a:cubicBezTo>
                    <a:pt x="27861" y="18260"/>
                    <a:pt x="27980" y="18093"/>
                    <a:pt x="28135" y="17950"/>
                  </a:cubicBezTo>
                  <a:cubicBezTo>
                    <a:pt x="28278" y="17796"/>
                    <a:pt x="28445" y="17700"/>
                    <a:pt x="28528" y="17593"/>
                  </a:cubicBezTo>
                  <a:cubicBezTo>
                    <a:pt x="28564" y="17569"/>
                    <a:pt x="28588" y="17534"/>
                    <a:pt x="28611" y="17498"/>
                  </a:cubicBezTo>
                  <a:cubicBezTo>
                    <a:pt x="29623" y="18010"/>
                    <a:pt x="30124" y="18272"/>
                    <a:pt x="31124" y="18808"/>
                  </a:cubicBezTo>
                  <a:cubicBezTo>
                    <a:pt x="32493" y="19546"/>
                    <a:pt x="33850" y="20296"/>
                    <a:pt x="35207" y="21094"/>
                  </a:cubicBezTo>
                  <a:cubicBezTo>
                    <a:pt x="35481" y="21260"/>
                    <a:pt x="35779" y="21439"/>
                    <a:pt x="36065" y="21594"/>
                  </a:cubicBezTo>
                  <a:cubicBezTo>
                    <a:pt x="33207" y="21784"/>
                    <a:pt x="30278" y="22891"/>
                    <a:pt x="28076" y="24570"/>
                  </a:cubicBezTo>
                  <a:cubicBezTo>
                    <a:pt x="25873" y="26261"/>
                    <a:pt x="21218" y="30273"/>
                    <a:pt x="22063" y="32369"/>
                  </a:cubicBezTo>
                  <a:cubicBezTo>
                    <a:pt x="22063" y="32393"/>
                    <a:pt x="22075" y="32393"/>
                    <a:pt x="22087" y="32404"/>
                  </a:cubicBezTo>
                  <a:cubicBezTo>
                    <a:pt x="22087" y="32416"/>
                    <a:pt x="22087" y="32440"/>
                    <a:pt x="22111" y="32464"/>
                  </a:cubicBezTo>
                  <a:cubicBezTo>
                    <a:pt x="22134" y="32500"/>
                    <a:pt x="22182" y="32524"/>
                    <a:pt x="22253" y="32524"/>
                  </a:cubicBezTo>
                  <a:cubicBezTo>
                    <a:pt x="22439" y="32542"/>
                    <a:pt x="22626" y="32550"/>
                    <a:pt x="22815" y="32550"/>
                  </a:cubicBezTo>
                  <a:cubicBezTo>
                    <a:pt x="25860" y="32550"/>
                    <a:pt x="29190" y="30283"/>
                    <a:pt x="31421" y="28714"/>
                  </a:cubicBezTo>
                  <a:cubicBezTo>
                    <a:pt x="33731" y="27082"/>
                    <a:pt x="36065" y="25082"/>
                    <a:pt x="37267" y="22308"/>
                  </a:cubicBezTo>
                  <a:cubicBezTo>
                    <a:pt x="39256" y="23510"/>
                    <a:pt x="41220" y="24796"/>
                    <a:pt x="43149" y="26106"/>
                  </a:cubicBezTo>
                  <a:cubicBezTo>
                    <a:pt x="41303" y="24606"/>
                    <a:pt x="39387" y="23201"/>
                    <a:pt x="37410" y="21891"/>
                  </a:cubicBezTo>
                  <a:cubicBezTo>
                    <a:pt x="38029" y="21629"/>
                    <a:pt x="38255" y="20355"/>
                    <a:pt x="38732" y="18808"/>
                  </a:cubicBezTo>
                  <a:cubicBezTo>
                    <a:pt x="38803" y="18593"/>
                    <a:pt x="38863" y="18331"/>
                    <a:pt x="38934" y="18069"/>
                  </a:cubicBezTo>
                  <a:cubicBezTo>
                    <a:pt x="38958" y="17998"/>
                    <a:pt x="38982" y="17903"/>
                    <a:pt x="38994" y="17831"/>
                  </a:cubicBezTo>
                  <a:cubicBezTo>
                    <a:pt x="39017" y="17796"/>
                    <a:pt x="39017" y="17760"/>
                    <a:pt x="39029" y="17724"/>
                  </a:cubicBezTo>
                  <a:cubicBezTo>
                    <a:pt x="39053" y="17605"/>
                    <a:pt x="39089" y="17486"/>
                    <a:pt x="39101" y="17355"/>
                  </a:cubicBezTo>
                  <a:cubicBezTo>
                    <a:pt x="39160" y="17057"/>
                    <a:pt x="39208" y="16724"/>
                    <a:pt x="39220" y="16355"/>
                  </a:cubicBezTo>
                  <a:cubicBezTo>
                    <a:pt x="39232" y="16057"/>
                    <a:pt x="39256" y="15748"/>
                    <a:pt x="39268" y="15438"/>
                  </a:cubicBezTo>
                  <a:cubicBezTo>
                    <a:pt x="39279" y="15152"/>
                    <a:pt x="39279" y="14855"/>
                    <a:pt x="39291" y="14569"/>
                  </a:cubicBezTo>
                  <a:cubicBezTo>
                    <a:pt x="39291" y="14438"/>
                    <a:pt x="39315" y="14307"/>
                    <a:pt x="39315" y="14164"/>
                  </a:cubicBezTo>
                  <a:lnTo>
                    <a:pt x="39315" y="14069"/>
                  </a:lnTo>
                  <a:lnTo>
                    <a:pt x="39315" y="13926"/>
                  </a:lnTo>
                  <a:lnTo>
                    <a:pt x="39315" y="13664"/>
                  </a:lnTo>
                  <a:cubicBezTo>
                    <a:pt x="39315" y="13485"/>
                    <a:pt x="39315" y="13295"/>
                    <a:pt x="39291" y="13116"/>
                  </a:cubicBezTo>
                  <a:cubicBezTo>
                    <a:pt x="39279" y="12557"/>
                    <a:pt x="39220" y="12009"/>
                    <a:pt x="39137" y="11461"/>
                  </a:cubicBezTo>
                  <a:cubicBezTo>
                    <a:pt x="39077" y="11092"/>
                    <a:pt x="38994" y="10711"/>
                    <a:pt x="38922" y="10378"/>
                  </a:cubicBezTo>
                  <a:cubicBezTo>
                    <a:pt x="38756" y="9664"/>
                    <a:pt x="38541" y="8985"/>
                    <a:pt x="38303" y="8354"/>
                  </a:cubicBezTo>
                  <a:cubicBezTo>
                    <a:pt x="38184" y="8032"/>
                    <a:pt x="38041" y="7723"/>
                    <a:pt x="37922" y="7425"/>
                  </a:cubicBezTo>
                  <a:cubicBezTo>
                    <a:pt x="37863" y="7282"/>
                    <a:pt x="37791" y="7128"/>
                    <a:pt x="37732" y="6985"/>
                  </a:cubicBezTo>
                  <a:cubicBezTo>
                    <a:pt x="37672" y="6830"/>
                    <a:pt x="37601" y="6699"/>
                    <a:pt x="37541" y="6544"/>
                  </a:cubicBezTo>
                  <a:cubicBezTo>
                    <a:pt x="37470" y="6401"/>
                    <a:pt x="37410" y="6246"/>
                    <a:pt x="37327" y="6116"/>
                  </a:cubicBezTo>
                  <a:lnTo>
                    <a:pt x="37112" y="5675"/>
                  </a:lnTo>
                  <a:cubicBezTo>
                    <a:pt x="36815" y="5092"/>
                    <a:pt x="36493" y="4568"/>
                    <a:pt x="36196" y="4103"/>
                  </a:cubicBezTo>
                  <a:cubicBezTo>
                    <a:pt x="35588" y="3187"/>
                    <a:pt x="35029" y="2460"/>
                    <a:pt x="34588" y="1936"/>
                  </a:cubicBezTo>
                  <a:cubicBezTo>
                    <a:pt x="34434" y="1746"/>
                    <a:pt x="34279" y="1579"/>
                    <a:pt x="34160" y="1460"/>
                  </a:cubicBezTo>
                  <a:cubicBezTo>
                    <a:pt x="34088" y="1365"/>
                    <a:pt x="34017" y="1305"/>
                    <a:pt x="33945" y="1246"/>
                  </a:cubicBezTo>
                  <a:cubicBezTo>
                    <a:pt x="33934" y="1234"/>
                    <a:pt x="33934" y="1234"/>
                    <a:pt x="33922" y="1234"/>
                  </a:cubicBezTo>
                  <a:cubicBezTo>
                    <a:pt x="33771" y="1116"/>
                    <a:pt x="33689" y="1066"/>
                    <a:pt x="33622" y="1066"/>
                  </a:cubicBezTo>
                  <a:cubicBezTo>
                    <a:pt x="33614" y="1066"/>
                    <a:pt x="33607" y="1066"/>
                    <a:pt x="33600" y="1067"/>
                  </a:cubicBezTo>
                  <a:cubicBezTo>
                    <a:pt x="33576" y="1067"/>
                    <a:pt x="33564" y="1091"/>
                    <a:pt x="33553" y="1103"/>
                  </a:cubicBezTo>
                  <a:lnTo>
                    <a:pt x="33505" y="1103"/>
                  </a:lnTo>
                  <a:cubicBezTo>
                    <a:pt x="33326" y="1103"/>
                    <a:pt x="33124" y="1389"/>
                    <a:pt x="32933" y="1913"/>
                  </a:cubicBezTo>
                  <a:cubicBezTo>
                    <a:pt x="32850" y="2175"/>
                    <a:pt x="32779" y="2508"/>
                    <a:pt x="32719" y="2877"/>
                  </a:cubicBezTo>
                  <a:cubicBezTo>
                    <a:pt x="32660" y="3246"/>
                    <a:pt x="32612" y="3675"/>
                    <a:pt x="32600" y="4139"/>
                  </a:cubicBezTo>
                  <a:cubicBezTo>
                    <a:pt x="32576" y="4365"/>
                    <a:pt x="32576" y="4603"/>
                    <a:pt x="32564" y="4842"/>
                  </a:cubicBezTo>
                  <a:cubicBezTo>
                    <a:pt x="32552" y="5080"/>
                    <a:pt x="32552" y="5330"/>
                    <a:pt x="32552" y="5580"/>
                  </a:cubicBezTo>
                  <a:cubicBezTo>
                    <a:pt x="32552" y="5699"/>
                    <a:pt x="32552" y="5830"/>
                    <a:pt x="32540" y="5949"/>
                  </a:cubicBezTo>
                  <a:lnTo>
                    <a:pt x="32540" y="6223"/>
                  </a:lnTo>
                  <a:lnTo>
                    <a:pt x="32540" y="6389"/>
                  </a:lnTo>
                  <a:cubicBezTo>
                    <a:pt x="32540" y="6592"/>
                    <a:pt x="32552" y="6806"/>
                    <a:pt x="32564" y="7008"/>
                  </a:cubicBezTo>
                  <a:cubicBezTo>
                    <a:pt x="32564" y="7104"/>
                    <a:pt x="32564" y="7187"/>
                    <a:pt x="32576" y="7282"/>
                  </a:cubicBezTo>
                  <a:cubicBezTo>
                    <a:pt x="32612" y="7580"/>
                    <a:pt x="32636" y="7890"/>
                    <a:pt x="32671" y="8187"/>
                  </a:cubicBezTo>
                  <a:cubicBezTo>
                    <a:pt x="32695" y="8497"/>
                    <a:pt x="32743" y="8794"/>
                    <a:pt x="32791" y="9104"/>
                  </a:cubicBezTo>
                  <a:cubicBezTo>
                    <a:pt x="32874" y="9735"/>
                    <a:pt x="32981" y="10342"/>
                    <a:pt x="33100" y="10949"/>
                  </a:cubicBezTo>
                  <a:cubicBezTo>
                    <a:pt x="33160" y="11271"/>
                    <a:pt x="33219" y="11592"/>
                    <a:pt x="33267" y="11890"/>
                  </a:cubicBezTo>
                  <a:cubicBezTo>
                    <a:pt x="33326" y="12188"/>
                    <a:pt x="33374" y="12497"/>
                    <a:pt x="33410" y="12783"/>
                  </a:cubicBezTo>
                  <a:cubicBezTo>
                    <a:pt x="33433" y="12878"/>
                    <a:pt x="33433" y="12926"/>
                    <a:pt x="33445" y="13009"/>
                  </a:cubicBezTo>
                  <a:cubicBezTo>
                    <a:pt x="33457" y="13116"/>
                    <a:pt x="33457" y="13152"/>
                    <a:pt x="33469" y="13259"/>
                  </a:cubicBezTo>
                  <a:cubicBezTo>
                    <a:pt x="33505" y="13450"/>
                    <a:pt x="33529" y="13652"/>
                    <a:pt x="33564" y="13831"/>
                  </a:cubicBezTo>
                  <a:cubicBezTo>
                    <a:pt x="33624" y="14200"/>
                    <a:pt x="33695" y="14545"/>
                    <a:pt x="33767" y="14867"/>
                  </a:cubicBezTo>
                  <a:cubicBezTo>
                    <a:pt x="33803" y="15033"/>
                    <a:pt x="33850" y="15176"/>
                    <a:pt x="33874" y="15343"/>
                  </a:cubicBezTo>
                  <a:cubicBezTo>
                    <a:pt x="33886" y="15438"/>
                    <a:pt x="33910" y="15474"/>
                    <a:pt x="33934" y="15569"/>
                  </a:cubicBezTo>
                  <a:cubicBezTo>
                    <a:pt x="33945" y="15617"/>
                    <a:pt x="33945" y="15629"/>
                    <a:pt x="33969" y="15676"/>
                  </a:cubicBezTo>
                  <a:cubicBezTo>
                    <a:pt x="33981" y="15700"/>
                    <a:pt x="33981" y="15736"/>
                    <a:pt x="33993" y="15760"/>
                  </a:cubicBezTo>
                  <a:cubicBezTo>
                    <a:pt x="34053" y="15998"/>
                    <a:pt x="34112" y="16272"/>
                    <a:pt x="34172" y="16533"/>
                  </a:cubicBezTo>
                  <a:cubicBezTo>
                    <a:pt x="34279" y="17081"/>
                    <a:pt x="34386" y="17676"/>
                    <a:pt x="34541" y="18272"/>
                  </a:cubicBezTo>
                  <a:cubicBezTo>
                    <a:pt x="34815" y="19320"/>
                    <a:pt x="35219" y="20177"/>
                    <a:pt x="35648" y="20808"/>
                  </a:cubicBezTo>
                  <a:cubicBezTo>
                    <a:pt x="35553" y="20748"/>
                    <a:pt x="35458" y="20689"/>
                    <a:pt x="35362" y="20629"/>
                  </a:cubicBezTo>
                  <a:cubicBezTo>
                    <a:pt x="34041" y="19796"/>
                    <a:pt x="32683" y="19010"/>
                    <a:pt x="31314" y="18248"/>
                  </a:cubicBezTo>
                  <a:cubicBezTo>
                    <a:pt x="30302" y="17700"/>
                    <a:pt x="29802" y="17415"/>
                    <a:pt x="28766" y="16891"/>
                  </a:cubicBezTo>
                  <a:cubicBezTo>
                    <a:pt x="30659" y="14378"/>
                    <a:pt x="28873" y="10116"/>
                    <a:pt x="27992" y="7723"/>
                  </a:cubicBezTo>
                  <a:cubicBezTo>
                    <a:pt x="27778" y="7104"/>
                    <a:pt x="27433" y="6473"/>
                    <a:pt x="27087" y="5889"/>
                  </a:cubicBezTo>
                  <a:cubicBezTo>
                    <a:pt x="25778" y="3675"/>
                    <a:pt x="23992" y="1901"/>
                    <a:pt x="22754" y="936"/>
                  </a:cubicBezTo>
                  <a:lnTo>
                    <a:pt x="22742" y="924"/>
                  </a:lnTo>
                  <a:cubicBezTo>
                    <a:pt x="22682" y="877"/>
                    <a:pt x="22634" y="853"/>
                    <a:pt x="22599" y="805"/>
                  </a:cubicBezTo>
                  <a:cubicBezTo>
                    <a:pt x="22575" y="793"/>
                    <a:pt x="22563" y="793"/>
                    <a:pt x="22551" y="770"/>
                  </a:cubicBezTo>
                  <a:cubicBezTo>
                    <a:pt x="22504" y="746"/>
                    <a:pt x="22456" y="698"/>
                    <a:pt x="22420" y="674"/>
                  </a:cubicBezTo>
                  <a:cubicBezTo>
                    <a:pt x="22396" y="651"/>
                    <a:pt x="22384" y="639"/>
                    <a:pt x="22373" y="639"/>
                  </a:cubicBezTo>
                  <a:cubicBezTo>
                    <a:pt x="22325" y="615"/>
                    <a:pt x="22301" y="579"/>
                    <a:pt x="22253" y="555"/>
                  </a:cubicBezTo>
                  <a:cubicBezTo>
                    <a:pt x="22242" y="543"/>
                    <a:pt x="22218" y="520"/>
                    <a:pt x="22194" y="520"/>
                  </a:cubicBezTo>
                  <a:cubicBezTo>
                    <a:pt x="22158" y="496"/>
                    <a:pt x="22123" y="472"/>
                    <a:pt x="22087" y="448"/>
                  </a:cubicBezTo>
                  <a:cubicBezTo>
                    <a:pt x="22075" y="436"/>
                    <a:pt x="22063" y="436"/>
                    <a:pt x="22039" y="424"/>
                  </a:cubicBezTo>
                  <a:cubicBezTo>
                    <a:pt x="21980" y="389"/>
                    <a:pt x="21944" y="341"/>
                    <a:pt x="21896" y="317"/>
                  </a:cubicBezTo>
                  <a:cubicBezTo>
                    <a:pt x="21861" y="305"/>
                    <a:pt x="21849" y="281"/>
                    <a:pt x="21825" y="270"/>
                  </a:cubicBezTo>
                  <a:cubicBezTo>
                    <a:pt x="21801" y="258"/>
                    <a:pt x="21777" y="258"/>
                    <a:pt x="21765" y="246"/>
                  </a:cubicBezTo>
                  <a:cubicBezTo>
                    <a:pt x="21730" y="222"/>
                    <a:pt x="21718" y="210"/>
                    <a:pt x="21682" y="198"/>
                  </a:cubicBezTo>
                  <a:cubicBezTo>
                    <a:pt x="21670" y="186"/>
                    <a:pt x="21658" y="186"/>
                    <a:pt x="21646" y="162"/>
                  </a:cubicBezTo>
                  <a:cubicBezTo>
                    <a:pt x="21622" y="150"/>
                    <a:pt x="21599" y="150"/>
                    <a:pt x="21587" y="139"/>
                  </a:cubicBezTo>
                  <a:cubicBezTo>
                    <a:pt x="21563" y="139"/>
                    <a:pt x="21551" y="127"/>
                    <a:pt x="21539" y="127"/>
                  </a:cubicBezTo>
                  <a:cubicBezTo>
                    <a:pt x="21527" y="103"/>
                    <a:pt x="21503" y="103"/>
                    <a:pt x="21491" y="103"/>
                  </a:cubicBezTo>
                  <a:cubicBezTo>
                    <a:pt x="21480" y="103"/>
                    <a:pt x="21480" y="103"/>
                    <a:pt x="21468" y="91"/>
                  </a:cubicBezTo>
                  <a:cubicBezTo>
                    <a:pt x="21444" y="91"/>
                    <a:pt x="21432" y="79"/>
                    <a:pt x="21420" y="79"/>
                  </a:cubicBezTo>
                  <a:lnTo>
                    <a:pt x="21361" y="79"/>
                  </a:lnTo>
                  <a:cubicBezTo>
                    <a:pt x="21349" y="79"/>
                    <a:pt x="21313" y="91"/>
                    <a:pt x="21301" y="91"/>
                  </a:cubicBezTo>
                  <a:cubicBezTo>
                    <a:pt x="21224" y="39"/>
                    <a:pt x="21159" y="0"/>
                    <a:pt x="21097"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5652506" y="288076"/>
              <a:ext cx="545658" cy="722572"/>
            </a:xfrm>
            <a:custGeom>
              <a:avLst/>
              <a:gdLst/>
              <a:ahLst/>
              <a:cxnLst/>
              <a:rect l="l" t="t" r="r" b="b"/>
              <a:pathLst>
                <a:path w="18876" h="24996" extrusionOk="0">
                  <a:moveTo>
                    <a:pt x="512" y="0"/>
                  </a:moveTo>
                  <a:lnTo>
                    <a:pt x="512" y="0"/>
                  </a:lnTo>
                  <a:cubicBezTo>
                    <a:pt x="512" y="0"/>
                    <a:pt x="0" y="1263"/>
                    <a:pt x="2322" y="9477"/>
                  </a:cubicBezTo>
                  <a:cubicBezTo>
                    <a:pt x="4715" y="17550"/>
                    <a:pt x="12609" y="22729"/>
                    <a:pt x="16324" y="24777"/>
                  </a:cubicBezTo>
                  <a:cubicBezTo>
                    <a:pt x="16593" y="24927"/>
                    <a:pt x="16876" y="24995"/>
                    <a:pt x="17151" y="24995"/>
                  </a:cubicBezTo>
                  <a:cubicBezTo>
                    <a:pt x="18056" y="24995"/>
                    <a:pt x="18875" y="24257"/>
                    <a:pt x="18848" y="23253"/>
                  </a:cubicBezTo>
                  <a:cubicBezTo>
                    <a:pt x="18681" y="18502"/>
                    <a:pt x="14216" y="10430"/>
                    <a:pt x="10156" y="6549"/>
                  </a:cubicBezTo>
                  <a:cubicBezTo>
                    <a:pt x="5191" y="1846"/>
                    <a:pt x="513" y="0"/>
                    <a:pt x="512"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5667307" y="288076"/>
              <a:ext cx="503193" cy="717282"/>
            </a:xfrm>
            <a:custGeom>
              <a:avLst/>
              <a:gdLst/>
              <a:ahLst/>
              <a:cxnLst/>
              <a:rect l="l" t="t" r="r" b="b"/>
              <a:pathLst>
                <a:path w="17407" h="24813" extrusionOk="0">
                  <a:moveTo>
                    <a:pt x="0" y="0"/>
                  </a:moveTo>
                  <a:cubicBezTo>
                    <a:pt x="0" y="1"/>
                    <a:pt x="250" y="405"/>
                    <a:pt x="726" y="1084"/>
                  </a:cubicBezTo>
                  <a:cubicBezTo>
                    <a:pt x="1191" y="1774"/>
                    <a:pt x="1846" y="2750"/>
                    <a:pt x="2643" y="3929"/>
                  </a:cubicBezTo>
                  <a:cubicBezTo>
                    <a:pt x="3048" y="4513"/>
                    <a:pt x="3477" y="5156"/>
                    <a:pt x="3941" y="5822"/>
                  </a:cubicBezTo>
                  <a:cubicBezTo>
                    <a:pt x="4405" y="6501"/>
                    <a:pt x="4894" y="7203"/>
                    <a:pt x="5394" y="7930"/>
                  </a:cubicBezTo>
                  <a:cubicBezTo>
                    <a:pt x="6429" y="9394"/>
                    <a:pt x="7501" y="10954"/>
                    <a:pt x="8584" y="12502"/>
                  </a:cubicBezTo>
                  <a:cubicBezTo>
                    <a:pt x="9680" y="14049"/>
                    <a:pt x="10775" y="15597"/>
                    <a:pt x="11799" y="17038"/>
                  </a:cubicBezTo>
                  <a:cubicBezTo>
                    <a:pt x="12823" y="18490"/>
                    <a:pt x="13811" y="19824"/>
                    <a:pt x="14621" y="20991"/>
                  </a:cubicBezTo>
                  <a:cubicBezTo>
                    <a:pt x="15442" y="22146"/>
                    <a:pt x="16145" y="23098"/>
                    <a:pt x="16633" y="23765"/>
                  </a:cubicBezTo>
                  <a:cubicBezTo>
                    <a:pt x="17121" y="24420"/>
                    <a:pt x="17407" y="24813"/>
                    <a:pt x="17407" y="24813"/>
                  </a:cubicBezTo>
                  <a:cubicBezTo>
                    <a:pt x="17407" y="24813"/>
                    <a:pt x="17133" y="24408"/>
                    <a:pt x="16681" y="23729"/>
                  </a:cubicBezTo>
                  <a:cubicBezTo>
                    <a:pt x="16216" y="23039"/>
                    <a:pt x="15562" y="22062"/>
                    <a:pt x="14752" y="20884"/>
                  </a:cubicBezTo>
                  <a:cubicBezTo>
                    <a:pt x="13954" y="19705"/>
                    <a:pt x="13014" y="18336"/>
                    <a:pt x="12002" y="16883"/>
                  </a:cubicBezTo>
                  <a:cubicBezTo>
                    <a:pt x="10978" y="15419"/>
                    <a:pt x="9906" y="13859"/>
                    <a:pt x="8823" y="12311"/>
                  </a:cubicBezTo>
                  <a:cubicBezTo>
                    <a:pt x="7715" y="10763"/>
                    <a:pt x="6632" y="9216"/>
                    <a:pt x="5608" y="7775"/>
                  </a:cubicBezTo>
                  <a:cubicBezTo>
                    <a:pt x="5096" y="7037"/>
                    <a:pt x="4596" y="6346"/>
                    <a:pt x="4120" y="5691"/>
                  </a:cubicBezTo>
                  <a:cubicBezTo>
                    <a:pt x="3643" y="5036"/>
                    <a:pt x="3191" y="4405"/>
                    <a:pt x="2774" y="3822"/>
                  </a:cubicBezTo>
                  <a:cubicBezTo>
                    <a:pt x="1953" y="2667"/>
                    <a:pt x="1262" y="1715"/>
                    <a:pt x="762" y="1048"/>
                  </a:cubicBezTo>
                  <a:cubicBezTo>
                    <a:pt x="274" y="393"/>
                    <a:pt x="0" y="1"/>
                    <a:pt x="0"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5728216" y="524864"/>
              <a:ext cx="113260" cy="17576"/>
            </a:xfrm>
            <a:custGeom>
              <a:avLst/>
              <a:gdLst/>
              <a:ahLst/>
              <a:cxnLst/>
              <a:rect l="l" t="t" r="r" b="b"/>
              <a:pathLst>
                <a:path w="3918" h="608" extrusionOk="0">
                  <a:moveTo>
                    <a:pt x="0" y="1"/>
                  </a:moveTo>
                  <a:cubicBezTo>
                    <a:pt x="0" y="1"/>
                    <a:pt x="60" y="12"/>
                    <a:pt x="167" y="36"/>
                  </a:cubicBezTo>
                  <a:cubicBezTo>
                    <a:pt x="286" y="48"/>
                    <a:pt x="429" y="96"/>
                    <a:pt x="608" y="132"/>
                  </a:cubicBezTo>
                  <a:cubicBezTo>
                    <a:pt x="786" y="155"/>
                    <a:pt x="1013" y="203"/>
                    <a:pt x="1239" y="251"/>
                  </a:cubicBezTo>
                  <a:cubicBezTo>
                    <a:pt x="1465" y="286"/>
                    <a:pt x="1715" y="322"/>
                    <a:pt x="1953" y="370"/>
                  </a:cubicBezTo>
                  <a:cubicBezTo>
                    <a:pt x="2203" y="405"/>
                    <a:pt x="2441" y="441"/>
                    <a:pt x="2679" y="465"/>
                  </a:cubicBezTo>
                  <a:cubicBezTo>
                    <a:pt x="2906" y="501"/>
                    <a:pt x="3132" y="536"/>
                    <a:pt x="3310" y="548"/>
                  </a:cubicBezTo>
                  <a:cubicBezTo>
                    <a:pt x="3477" y="572"/>
                    <a:pt x="3644" y="572"/>
                    <a:pt x="3751" y="584"/>
                  </a:cubicBezTo>
                  <a:cubicBezTo>
                    <a:pt x="3858" y="608"/>
                    <a:pt x="3918" y="608"/>
                    <a:pt x="3918" y="608"/>
                  </a:cubicBezTo>
                  <a:cubicBezTo>
                    <a:pt x="3918" y="608"/>
                    <a:pt x="3858" y="584"/>
                    <a:pt x="3751" y="560"/>
                  </a:cubicBezTo>
                  <a:cubicBezTo>
                    <a:pt x="3632" y="548"/>
                    <a:pt x="3477" y="501"/>
                    <a:pt x="3310" y="465"/>
                  </a:cubicBezTo>
                  <a:cubicBezTo>
                    <a:pt x="3132" y="441"/>
                    <a:pt x="2906" y="393"/>
                    <a:pt x="2679" y="346"/>
                  </a:cubicBezTo>
                  <a:cubicBezTo>
                    <a:pt x="2453" y="310"/>
                    <a:pt x="2203" y="274"/>
                    <a:pt x="1965" y="239"/>
                  </a:cubicBezTo>
                  <a:cubicBezTo>
                    <a:pt x="1715" y="191"/>
                    <a:pt x="1477" y="155"/>
                    <a:pt x="1239" y="132"/>
                  </a:cubicBezTo>
                  <a:cubicBezTo>
                    <a:pt x="1013" y="96"/>
                    <a:pt x="786" y="72"/>
                    <a:pt x="608" y="48"/>
                  </a:cubicBezTo>
                  <a:cubicBezTo>
                    <a:pt x="429" y="24"/>
                    <a:pt x="274" y="24"/>
                    <a:pt x="167" y="12"/>
                  </a:cubicBezTo>
                  <a:cubicBezTo>
                    <a:pt x="60" y="1"/>
                    <a:pt x="1" y="1"/>
                    <a:pt x="0"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5819422" y="655992"/>
              <a:ext cx="113260" cy="17605"/>
            </a:xfrm>
            <a:custGeom>
              <a:avLst/>
              <a:gdLst/>
              <a:ahLst/>
              <a:cxnLst/>
              <a:rect l="l" t="t" r="r" b="b"/>
              <a:pathLst>
                <a:path w="3918" h="609" extrusionOk="0">
                  <a:moveTo>
                    <a:pt x="1" y="1"/>
                  </a:moveTo>
                  <a:cubicBezTo>
                    <a:pt x="1" y="1"/>
                    <a:pt x="60" y="13"/>
                    <a:pt x="167" y="48"/>
                  </a:cubicBezTo>
                  <a:cubicBezTo>
                    <a:pt x="286" y="60"/>
                    <a:pt x="429" y="108"/>
                    <a:pt x="608" y="132"/>
                  </a:cubicBezTo>
                  <a:cubicBezTo>
                    <a:pt x="786" y="168"/>
                    <a:pt x="1013" y="203"/>
                    <a:pt x="1239" y="251"/>
                  </a:cubicBezTo>
                  <a:cubicBezTo>
                    <a:pt x="1453" y="299"/>
                    <a:pt x="1715" y="322"/>
                    <a:pt x="1953" y="370"/>
                  </a:cubicBezTo>
                  <a:cubicBezTo>
                    <a:pt x="2203" y="418"/>
                    <a:pt x="2441" y="441"/>
                    <a:pt x="2680" y="477"/>
                  </a:cubicBezTo>
                  <a:cubicBezTo>
                    <a:pt x="2906" y="501"/>
                    <a:pt x="3132" y="537"/>
                    <a:pt x="3299" y="549"/>
                  </a:cubicBezTo>
                  <a:cubicBezTo>
                    <a:pt x="3477" y="584"/>
                    <a:pt x="3644" y="584"/>
                    <a:pt x="3751" y="596"/>
                  </a:cubicBezTo>
                  <a:cubicBezTo>
                    <a:pt x="3858" y="608"/>
                    <a:pt x="3918" y="608"/>
                    <a:pt x="3918" y="608"/>
                  </a:cubicBezTo>
                  <a:cubicBezTo>
                    <a:pt x="3918" y="608"/>
                    <a:pt x="3858" y="596"/>
                    <a:pt x="3751" y="560"/>
                  </a:cubicBezTo>
                  <a:cubicBezTo>
                    <a:pt x="3632" y="549"/>
                    <a:pt x="3477" y="501"/>
                    <a:pt x="3299" y="477"/>
                  </a:cubicBezTo>
                  <a:cubicBezTo>
                    <a:pt x="3132" y="441"/>
                    <a:pt x="2906" y="406"/>
                    <a:pt x="2680" y="358"/>
                  </a:cubicBezTo>
                  <a:cubicBezTo>
                    <a:pt x="2453" y="310"/>
                    <a:pt x="2203" y="287"/>
                    <a:pt x="1965" y="239"/>
                  </a:cubicBezTo>
                  <a:cubicBezTo>
                    <a:pt x="1715" y="191"/>
                    <a:pt x="1477" y="168"/>
                    <a:pt x="1239" y="132"/>
                  </a:cubicBezTo>
                  <a:cubicBezTo>
                    <a:pt x="1013" y="108"/>
                    <a:pt x="786" y="72"/>
                    <a:pt x="608" y="60"/>
                  </a:cubicBezTo>
                  <a:cubicBezTo>
                    <a:pt x="429" y="25"/>
                    <a:pt x="263" y="25"/>
                    <a:pt x="167" y="13"/>
                  </a:cubicBezTo>
                  <a:cubicBezTo>
                    <a:pt x="60" y="1"/>
                    <a:pt x="1" y="1"/>
                    <a:pt x="1"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5910628" y="786801"/>
              <a:ext cx="113260" cy="17576"/>
            </a:xfrm>
            <a:custGeom>
              <a:avLst/>
              <a:gdLst/>
              <a:ahLst/>
              <a:cxnLst/>
              <a:rect l="l" t="t" r="r" b="b"/>
              <a:pathLst>
                <a:path w="3918" h="608" extrusionOk="0">
                  <a:moveTo>
                    <a:pt x="1" y="0"/>
                  </a:moveTo>
                  <a:cubicBezTo>
                    <a:pt x="1" y="0"/>
                    <a:pt x="60" y="12"/>
                    <a:pt x="167" y="48"/>
                  </a:cubicBezTo>
                  <a:cubicBezTo>
                    <a:pt x="287" y="60"/>
                    <a:pt x="429" y="107"/>
                    <a:pt x="608" y="131"/>
                  </a:cubicBezTo>
                  <a:cubicBezTo>
                    <a:pt x="787" y="167"/>
                    <a:pt x="1013" y="203"/>
                    <a:pt x="1239" y="250"/>
                  </a:cubicBezTo>
                  <a:cubicBezTo>
                    <a:pt x="1453" y="298"/>
                    <a:pt x="1715" y="322"/>
                    <a:pt x="1953" y="369"/>
                  </a:cubicBezTo>
                  <a:cubicBezTo>
                    <a:pt x="2203" y="417"/>
                    <a:pt x="2442" y="441"/>
                    <a:pt x="2680" y="476"/>
                  </a:cubicBezTo>
                  <a:cubicBezTo>
                    <a:pt x="2906" y="500"/>
                    <a:pt x="3120" y="536"/>
                    <a:pt x="3299" y="548"/>
                  </a:cubicBezTo>
                  <a:cubicBezTo>
                    <a:pt x="3477" y="584"/>
                    <a:pt x="3644" y="584"/>
                    <a:pt x="3751" y="596"/>
                  </a:cubicBezTo>
                  <a:cubicBezTo>
                    <a:pt x="3858" y="607"/>
                    <a:pt x="3918" y="607"/>
                    <a:pt x="3918" y="607"/>
                  </a:cubicBezTo>
                  <a:cubicBezTo>
                    <a:pt x="3918" y="607"/>
                    <a:pt x="3858" y="596"/>
                    <a:pt x="3751" y="560"/>
                  </a:cubicBezTo>
                  <a:cubicBezTo>
                    <a:pt x="3632" y="548"/>
                    <a:pt x="3477" y="500"/>
                    <a:pt x="3299" y="476"/>
                  </a:cubicBezTo>
                  <a:cubicBezTo>
                    <a:pt x="3120" y="441"/>
                    <a:pt x="2906" y="405"/>
                    <a:pt x="2680" y="357"/>
                  </a:cubicBezTo>
                  <a:cubicBezTo>
                    <a:pt x="2453" y="310"/>
                    <a:pt x="2203" y="286"/>
                    <a:pt x="1965" y="238"/>
                  </a:cubicBezTo>
                  <a:cubicBezTo>
                    <a:pt x="1715" y="191"/>
                    <a:pt x="1477" y="167"/>
                    <a:pt x="1239" y="131"/>
                  </a:cubicBezTo>
                  <a:cubicBezTo>
                    <a:pt x="1013" y="107"/>
                    <a:pt x="787" y="72"/>
                    <a:pt x="608" y="60"/>
                  </a:cubicBezTo>
                  <a:cubicBezTo>
                    <a:pt x="429" y="24"/>
                    <a:pt x="263" y="24"/>
                    <a:pt x="167" y="12"/>
                  </a:cubicBezTo>
                  <a:cubicBezTo>
                    <a:pt x="60" y="0"/>
                    <a:pt x="1" y="0"/>
                    <a:pt x="1"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5845584" y="427472"/>
              <a:ext cx="22403" cy="112219"/>
            </a:xfrm>
            <a:custGeom>
              <a:avLst/>
              <a:gdLst/>
              <a:ahLst/>
              <a:cxnLst/>
              <a:rect l="l" t="t" r="r" b="b"/>
              <a:pathLst>
                <a:path w="775" h="3882" extrusionOk="0">
                  <a:moveTo>
                    <a:pt x="774" y="0"/>
                  </a:moveTo>
                  <a:cubicBezTo>
                    <a:pt x="774" y="0"/>
                    <a:pt x="751" y="60"/>
                    <a:pt x="739" y="167"/>
                  </a:cubicBezTo>
                  <a:cubicBezTo>
                    <a:pt x="703" y="274"/>
                    <a:pt x="655" y="417"/>
                    <a:pt x="608" y="595"/>
                  </a:cubicBezTo>
                  <a:cubicBezTo>
                    <a:pt x="572" y="786"/>
                    <a:pt x="512" y="1000"/>
                    <a:pt x="465" y="1226"/>
                  </a:cubicBezTo>
                  <a:cubicBezTo>
                    <a:pt x="417" y="1441"/>
                    <a:pt x="358" y="1703"/>
                    <a:pt x="310" y="1941"/>
                  </a:cubicBezTo>
                  <a:cubicBezTo>
                    <a:pt x="274" y="2179"/>
                    <a:pt x="227" y="2429"/>
                    <a:pt x="179" y="2655"/>
                  </a:cubicBezTo>
                  <a:cubicBezTo>
                    <a:pt x="143" y="2870"/>
                    <a:pt x="108" y="3096"/>
                    <a:pt x="84" y="3274"/>
                  </a:cubicBezTo>
                  <a:cubicBezTo>
                    <a:pt x="48" y="3453"/>
                    <a:pt x="36" y="3620"/>
                    <a:pt x="12" y="3727"/>
                  </a:cubicBezTo>
                  <a:cubicBezTo>
                    <a:pt x="1" y="3822"/>
                    <a:pt x="1" y="3882"/>
                    <a:pt x="1" y="3882"/>
                  </a:cubicBezTo>
                  <a:cubicBezTo>
                    <a:pt x="1" y="3882"/>
                    <a:pt x="24" y="3822"/>
                    <a:pt x="48" y="3727"/>
                  </a:cubicBezTo>
                  <a:cubicBezTo>
                    <a:pt x="84" y="3620"/>
                    <a:pt x="120" y="3465"/>
                    <a:pt x="167" y="3286"/>
                  </a:cubicBezTo>
                  <a:cubicBezTo>
                    <a:pt x="215" y="3096"/>
                    <a:pt x="274" y="2893"/>
                    <a:pt x="322" y="2667"/>
                  </a:cubicBezTo>
                  <a:cubicBezTo>
                    <a:pt x="358" y="2441"/>
                    <a:pt x="417" y="2191"/>
                    <a:pt x="465" y="1953"/>
                  </a:cubicBezTo>
                  <a:cubicBezTo>
                    <a:pt x="512" y="1715"/>
                    <a:pt x="560" y="1465"/>
                    <a:pt x="596" y="1238"/>
                  </a:cubicBezTo>
                  <a:cubicBezTo>
                    <a:pt x="643" y="1012"/>
                    <a:pt x="679" y="786"/>
                    <a:pt x="703" y="607"/>
                  </a:cubicBezTo>
                  <a:cubicBezTo>
                    <a:pt x="739" y="429"/>
                    <a:pt x="751" y="274"/>
                    <a:pt x="763" y="167"/>
                  </a:cubicBezTo>
                  <a:cubicBezTo>
                    <a:pt x="774" y="60"/>
                    <a:pt x="774" y="0"/>
                    <a:pt x="77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5936790" y="558253"/>
              <a:ext cx="22403" cy="112219"/>
            </a:xfrm>
            <a:custGeom>
              <a:avLst/>
              <a:gdLst/>
              <a:ahLst/>
              <a:cxnLst/>
              <a:rect l="l" t="t" r="r" b="b"/>
              <a:pathLst>
                <a:path w="775" h="3882" extrusionOk="0">
                  <a:moveTo>
                    <a:pt x="775" y="0"/>
                  </a:moveTo>
                  <a:cubicBezTo>
                    <a:pt x="775" y="1"/>
                    <a:pt x="751" y="60"/>
                    <a:pt x="727" y="167"/>
                  </a:cubicBezTo>
                  <a:cubicBezTo>
                    <a:pt x="703" y="274"/>
                    <a:pt x="656" y="417"/>
                    <a:pt x="608" y="596"/>
                  </a:cubicBezTo>
                  <a:cubicBezTo>
                    <a:pt x="572" y="786"/>
                    <a:pt x="513" y="1001"/>
                    <a:pt x="465" y="1227"/>
                  </a:cubicBezTo>
                  <a:cubicBezTo>
                    <a:pt x="417" y="1441"/>
                    <a:pt x="358" y="1703"/>
                    <a:pt x="310" y="1941"/>
                  </a:cubicBezTo>
                  <a:cubicBezTo>
                    <a:pt x="275" y="2179"/>
                    <a:pt x="227" y="2429"/>
                    <a:pt x="179" y="2656"/>
                  </a:cubicBezTo>
                  <a:cubicBezTo>
                    <a:pt x="132" y="2870"/>
                    <a:pt x="108" y="3096"/>
                    <a:pt x="72" y="3275"/>
                  </a:cubicBezTo>
                  <a:cubicBezTo>
                    <a:pt x="48" y="3453"/>
                    <a:pt x="36" y="3620"/>
                    <a:pt x="13" y="3727"/>
                  </a:cubicBezTo>
                  <a:cubicBezTo>
                    <a:pt x="1" y="3822"/>
                    <a:pt x="1" y="3882"/>
                    <a:pt x="1" y="3882"/>
                  </a:cubicBezTo>
                  <a:cubicBezTo>
                    <a:pt x="1" y="3882"/>
                    <a:pt x="24" y="3822"/>
                    <a:pt x="48" y="3727"/>
                  </a:cubicBezTo>
                  <a:cubicBezTo>
                    <a:pt x="84" y="3620"/>
                    <a:pt x="120" y="3465"/>
                    <a:pt x="167" y="3287"/>
                  </a:cubicBezTo>
                  <a:cubicBezTo>
                    <a:pt x="215" y="3096"/>
                    <a:pt x="275" y="2894"/>
                    <a:pt x="322" y="2667"/>
                  </a:cubicBezTo>
                  <a:cubicBezTo>
                    <a:pt x="358" y="2441"/>
                    <a:pt x="417" y="2191"/>
                    <a:pt x="465" y="1953"/>
                  </a:cubicBezTo>
                  <a:cubicBezTo>
                    <a:pt x="513" y="1715"/>
                    <a:pt x="560" y="1465"/>
                    <a:pt x="596" y="1239"/>
                  </a:cubicBezTo>
                  <a:cubicBezTo>
                    <a:pt x="644" y="1013"/>
                    <a:pt x="679" y="786"/>
                    <a:pt x="703" y="608"/>
                  </a:cubicBezTo>
                  <a:cubicBezTo>
                    <a:pt x="739" y="429"/>
                    <a:pt x="751" y="274"/>
                    <a:pt x="763" y="167"/>
                  </a:cubicBezTo>
                  <a:cubicBezTo>
                    <a:pt x="775" y="60"/>
                    <a:pt x="775" y="1"/>
                    <a:pt x="775"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6027995" y="689381"/>
              <a:ext cx="22403" cy="112595"/>
            </a:xfrm>
            <a:custGeom>
              <a:avLst/>
              <a:gdLst/>
              <a:ahLst/>
              <a:cxnLst/>
              <a:rect l="l" t="t" r="r" b="b"/>
              <a:pathLst>
                <a:path w="775" h="3895" extrusionOk="0">
                  <a:moveTo>
                    <a:pt x="775" y="1"/>
                  </a:moveTo>
                  <a:lnTo>
                    <a:pt x="775" y="1"/>
                  </a:lnTo>
                  <a:cubicBezTo>
                    <a:pt x="775" y="1"/>
                    <a:pt x="751" y="60"/>
                    <a:pt x="727" y="167"/>
                  </a:cubicBezTo>
                  <a:cubicBezTo>
                    <a:pt x="703" y="275"/>
                    <a:pt x="656" y="417"/>
                    <a:pt x="608" y="596"/>
                  </a:cubicBezTo>
                  <a:cubicBezTo>
                    <a:pt x="572" y="787"/>
                    <a:pt x="513" y="1001"/>
                    <a:pt x="465" y="1227"/>
                  </a:cubicBezTo>
                  <a:cubicBezTo>
                    <a:pt x="418" y="1441"/>
                    <a:pt x="358" y="1703"/>
                    <a:pt x="310" y="1941"/>
                  </a:cubicBezTo>
                  <a:cubicBezTo>
                    <a:pt x="275" y="2180"/>
                    <a:pt x="227" y="2430"/>
                    <a:pt x="179" y="2656"/>
                  </a:cubicBezTo>
                  <a:cubicBezTo>
                    <a:pt x="132" y="2882"/>
                    <a:pt x="108" y="3096"/>
                    <a:pt x="72" y="3275"/>
                  </a:cubicBezTo>
                  <a:cubicBezTo>
                    <a:pt x="48" y="3454"/>
                    <a:pt x="37" y="3620"/>
                    <a:pt x="13" y="3727"/>
                  </a:cubicBezTo>
                  <a:cubicBezTo>
                    <a:pt x="1" y="3835"/>
                    <a:pt x="1" y="3894"/>
                    <a:pt x="1" y="3894"/>
                  </a:cubicBezTo>
                  <a:cubicBezTo>
                    <a:pt x="1" y="3894"/>
                    <a:pt x="25" y="3835"/>
                    <a:pt x="48" y="3727"/>
                  </a:cubicBezTo>
                  <a:cubicBezTo>
                    <a:pt x="84" y="3620"/>
                    <a:pt x="120" y="3465"/>
                    <a:pt x="168" y="3299"/>
                  </a:cubicBezTo>
                  <a:cubicBezTo>
                    <a:pt x="215" y="3096"/>
                    <a:pt x="275" y="2894"/>
                    <a:pt x="322" y="2668"/>
                  </a:cubicBezTo>
                  <a:cubicBezTo>
                    <a:pt x="358" y="2442"/>
                    <a:pt x="418" y="2192"/>
                    <a:pt x="465" y="1953"/>
                  </a:cubicBezTo>
                  <a:cubicBezTo>
                    <a:pt x="513" y="1715"/>
                    <a:pt x="549" y="1465"/>
                    <a:pt x="596" y="1239"/>
                  </a:cubicBezTo>
                  <a:cubicBezTo>
                    <a:pt x="644" y="1013"/>
                    <a:pt x="679" y="787"/>
                    <a:pt x="703" y="608"/>
                  </a:cubicBezTo>
                  <a:cubicBezTo>
                    <a:pt x="739" y="441"/>
                    <a:pt x="751" y="275"/>
                    <a:pt x="763" y="167"/>
                  </a:cubicBezTo>
                  <a:cubicBezTo>
                    <a:pt x="775" y="60"/>
                    <a:pt x="775" y="1"/>
                    <a:pt x="775"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4210010" y="76728"/>
              <a:ext cx="3411519" cy="4579324"/>
            </a:xfrm>
            <a:custGeom>
              <a:avLst/>
              <a:gdLst/>
              <a:ahLst/>
              <a:cxnLst/>
              <a:rect l="l" t="t" r="r" b="b"/>
              <a:pathLst>
                <a:path w="118015" h="158413" fill="none" extrusionOk="0">
                  <a:moveTo>
                    <a:pt x="1726" y="158413"/>
                  </a:moveTo>
                  <a:cubicBezTo>
                    <a:pt x="0" y="156853"/>
                    <a:pt x="893" y="154020"/>
                    <a:pt x="1905" y="151924"/>
                  </a:cubicBezTo>
                  <a:cubicBezTo>
                    <a:pt x="11740" y="131434"/>
                    <a:pt x="14192" y="127671"/>
                    <a:pt x="59853" y="108312"/>
                  </a:cubicBezTo>
                  <a:cubicBezTo>
                    <a:pt x="73164" y="102668"/>
                    <a:pt x="88428" y="96667"/>
                    <a:pt x="95155" y="82725"/>
                  </a:cubicBezTo>
                  <a:cubicBezTo>
                    <a:pt x="105501" y="61258"/>
                    <a:pt x="80331" y="52674"/>
                    <a:pt x="72354" y="40268"/>
                  </a:cubicBezTo>
                  <a:cubicBezTo>
                    <a:pt x="68771" y="34684"/>
                    <a:pt x="67735" y="26730"/>
                    <a:pt x="72033" y="21682"/>
                  </a:cubicBezTo>
                  <a:cubicBezTo>
                    <a:pt x="80415" y="11847"/>
                    <a:pt x="99203" y="21003"/>
                    <a:pt x="118015" y="1"/>
                  </a:cubicBezTo>
                </a:path>
              </a:pathLst>
            </a:custGeom>
            <a:noFill/>
            <a:ln w="19050" cap="flat" cmpd="sng">
              <a:solidFill>
                <a:srgbClr val="EB6D1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4">
  <p:cSld name="CUSTOM_5_2">
    <p:spTree>
      <p:nvGrpSpPr>
        <p:cNvPr id="1" name="Shape 401"/>
        <p:cNvGrpSpPr/>
        <p:nvPr/>
      </p:nvGrpSpPr>
      <p:grpSpPr>
        <a:xfrm>
          <a:off x="0" y="0"/>
          <a:ext cx="0" cy="0"/>
          <a:chOff x="0" y="0"/>
          <a:chExt cx="0" cy="0"/>
        </a:xfrm>
      </p:grpSpPr>
      <p:sp>
        <p:nvSpPr>
          <p:cNvPr id="402" name="Google Shape;402;p22"/>
          <p:cNvSpPr txBox="1">
            <a:spLocks noGrp="1"/>
          </p:cNvSpPr>
          <p:nvPr>
            <p:ph type="title"/>
          </p:nvPr>
        </p:nvSpPr>
        <p:spPr>
          <a:xfrm flipH="1">
            <a:off x="4495800" y="2531850"/>
            <a:ext cx="40386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208F9E"/>
              </a:buClr>
              <a:buSzPts val="6000"/>
              <a:buNone/>
              <a:defRPr sz="6000">
                <a:solidFill>
                  <a:srgbClr val="208F9E"/>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403" name="Google Shape;403;p22"/>
          <p:cNvGrpSpPr/>
          <p:nvPr/>
        </p:nvGrpSpPr>
        <p:grpSpPr>
          <a:xfrm>
            <a:off x="-2265375" y="-968401"/>
            <a:ext cx="7534148" cy="8142117"/>
            <a:chOff x="3329550" y="-80475"/>
            <a:chExt cx="4897392" cy="5292587"/>
          </a:xfrm>
        </p:grpSpPr>
        <p:sp>
          <p:nvSpPr>
            <p:cNvPr id="404" name="Google Shape;404;p22"/>
            <p:cNvSpPr/>
            <p:nvPr/>
          </p:nvSpPr>
          <p:spPr>
            <a:xfrm>
              <a:off x="3401850" y="-79030"/>
              <a:ext cx="3039479" cy="5291142"/>
            </a:xfrm>
            <a:custGeom>
              <a:avLst/>
              <a:gdLst/>
              <a:ahLst/>
              <a:cxnLst/>
              <a:rect l="l" t="t" r="r" b="b"/>
              <a:pathLst>
                <a:path w="105145" h="183037" extrusionOk="0">
                  <a:moveTo>
                    <a:pt x="30077" y="1"/>
                  </a:moveTo>
                  <a:cubicBezTo>
                    <a:pt x="25872" y="1"/>
                    <a:pt x="20405" y="3548"/>
                    <a:pt x="17729" y="6567"/>
                  </a:cubicBezTo>
                  <a:cubicBezTo>
                    <a:pt x="15657" y="8901"/>
                    <a:pt x="14323" y="11794"/>
                    <a:pt x="13145" y="14676"/>
                  </a:cubicBezTo>
                  <a:cubicBezTo>
                    <a:pt x="10930" y="20141"/>
                    <a:pt x="9180" y="25891"/>
                    <a:pt x="9085" y="31785"/>
                  </a:cubicBezTo>
                  <a:cubicBezTo>
                    <a:pt x="8870" y="43774"/>
                    <a:pt x="15728" y="55276"/>
                    <a:pt x="25527" y="62217"/>
                  </a:cubicBezTo>
                  <a:cubicBezTo>
                    <a:pt x="32814" y="67384"/>
                    <a:pt x="42017" y="70659"/>
                    <a:pt x="46661" y="78291"/>
                  </a:cubicBezTo>
                  <a:cubicBezTo>
                    <a:pt x="51078" y="85553"/>
                    <a:pt x="49721" y="95805"/>
                    <a:pt x="43577" y="101674"/>
                  </a:cubicBezTo>
                  <a:cubicBezTo>
                    <a:pt x="38767" y="106234"/>
                    <a:pt x="32016" y="107949"/>
                    <a:pt x="26003" y="110747"/>
                  </a:cubicBezTo>
                  <a:cubicBezTo>
                    <a:pt x="17681" y="114616"/>
                    <a:pt x="10418" y="120962"/>
                    <a:pt x="5965" y="128999"/>
                  </a:cubicBezTo>
                  <a:cubicBezTo>
                    <a:pt x="1524" y="137036"/>
                    <a:pt x="0" y="146751"/>
                    <a:pt x="2334" y="155633"/>
                  </a:cubicBezTo>
                  <a:cubicBezTo>
                    <a:pt x="3584" y="160372"/>
                    <a:pt x="5870" y="164754"/>
                    <a:pt x="8311" y="169004"/>
                  </a:cubicBezTo>
                  <a:cubicBezTo>
                    <a:pt x="10751" y="173255"/>
                    <a:pt x="13526" y="177588"/>
                    <a:pt x="17776" y="180053"/>
                  </a:cubicBezTo>
                  <a:cubicBezTo>
                    <a:pt x="21646" y="182315"/>
                    <a:pt x="26289" y="182768"/>
                    <a:pt x="30766" y="182934"/>
                  </a:cubicBezTo>
                  <a:cubicBezTo>
                    <a:pt x="32728" y="183010"/>
                    <a:pt x="34692" y="183036"/>
                    <a:pt x="36657" y="183036"/>
                  </a:cubicBezTo>
                  <a:cubicBezTo>
                    <a:pt x="39331" y="183036"/>
                    <a:pt x="42008" y="182987"/>
                    <a:pt x="44684" y="182946"/>
                  </a:cubicBezTo>
                  <a:cubicBezTo>
                    <a:pt x="47863" y="182887"/>
                    <a:pt x="51268" y="182780"/>
                    <a:pt x="53912" y="180982"/>
                  </a:cubicBezTo>
                  <a:cubicBezTo>
                    <a:pt x="56471" y="179243"/>
                    <a:pt x="57853" y="176183"/>
                    <a:pt x="58519" y="173171"/>
                  </a:cubicBezTo>
                  <a:cubicBezTo>
                    <a:pt x="59746" y="167611"/>
                    <a:pt x="58936" y="161634"/>
                    <a:pt x="56269" y="156598"/>
                  </a:cubicBezTo>
                  <a:cubicBezTo>
                    <a:pt x="54900" y="154002"/>
                    <a:pt x="53031" y="151621"/>
                    <a:pt x="52161" y="148799"/>
                  </a:cubicBezTo>
                  <a:cubicBezTo>
                    <a:pt x="50256" y="142584"/>
                    <a:pt x="53733" y="135988"/>
                    <a:pt x="57793" y="130904"/>
                  </a:cubicBezTo>
                  <a:cubicBezTo>
                    <a:pt x="62722" y="124713"/>
                    <a:pt x="68735" y="119391"/>
                    <a:pt x="75462" y="115247"/>
                  </a:cubicBezTo>
                  <a:cubicBezTo>
                    <a:pt x="79808" y="112569"/>
                    <a:pt x="84463" y="110366"/>
                    <a:pt x="88583" y="107354"/>
                  </a:cubicBezTo>
                  <a:cubicBezTo>
                    <a:pt x="97465" y="100865"/>
                    <a:pt x="103537" y="90494"/>
                    <a:pt x="104347" y="79517"/>
                  </a:cubicBezTo>
                  <a:cubicBezTo>
                    <a:pt x="105144" y="68551"/>
                    <a:pt x="100525" y="57216"/>
                    <a:pt x="91964" y="50287"/>
                  </a:cubicBezTo>
                  <a:cubicBezTo>
                    <a:pt x="88059" y="47144"/>
                    <a:pt x="83463" y="44929"/>
                    <a:pt x="78760" y="43167"/>
                  </a:cubicBezTo>
                  <a:cubicBezTo>
                    <a:pt x="73093" y="41036"/>
                    <a:pt x="67163" y="39500"/>
                    <a:pt x="61139" y="38929"/>
                  </a:cubicBezTo>
                  <a:cubicBezTo>
                    <a:pt x="56257" y="38452"/>
                    <a:pt x="51304" y="38595"/>
                    <a:pt x="46530" y="37476"/>
                  </a:cubicBezTo>
                  <a:cubicBezTo>
                    <a:pt x="41208" y="36226"/>
                    <a:pt x="36267" y="33428"/>
                    <a:pt x="32480" y="29487"/>
                  </a:cubicBezTo>
                  <a:cubicBezTo>
                    <a:pt x="27885" y="24701"/>
                    <a:pt x="25003" y="18069"/>
                    <a:pt x="25527" y="11461"/>
                  </a:cubicBezTo>
                  <a:cubicBezTo>
                    <a:pt x="25872" y="7115"/>
                    <a:pt x="27801" y="3281"/>
                    <a:pt x="30587" y="19"/>
                  </a:cubicBezTo>
                  <a:cubicBezTo>
                    <a:pt x="30420" y="7"/>
                    <a:pt x="30249" y="1"/>
                    <a:pt x="30077" y="1"/>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4912829" y="1595279"/>
              <a:ext cx="802993" cy="1182548"/>
            </a:xfrm>
            <a:custGeom>
              <a:avLst/>
              <a:gdLst/>
              <a:ahLst/>
              <a:cxnLst/>
              <a:rect l="l" t="t" r="r" b="b"/>
              <a:pathLst>
                <a:path w="27778" h="40908" extrusionOk="0">
                  <a:moveTo>
                    <a:pt x="929" y="1"/>
                  </a:moveTo>
                  <a:cubicBezTo>
                    <a:pt x="929" y="1"/>
                    <a:pt x="1" y="1942"/>
                    <a:pt x="2894" y="15086"/>
                  </a:cubicBezTo>
                  <a:cubicBezTo>
                    <a:pt x="5894" y="28004"/>
                    <a:pt x="17824" y="36910"/>
                    <a:pt x="23480" y="40494"/>
                  </a:cubicBezTo>
                  <a:cubicBezTo>
                    <a:pt x="23930" y="40778"/>
                    <a:pt x="24420" y="40908"/>
                    <a:pt x="24899" y="40908"/>
                  </a:cubicBezTo>
                  <a:cubicBezTo>
                    <a:pt x="26269" y="40908"/>
                    <a:pt x="27552" y="39850"/>
                    <a:pt x="27587" y="38315"/>
                  </a:cubicBezTo>
                  <a:cubicBezTo>
                    <a:pt x="27778" y="30814"/>
                    <a:pt x="21515" y="17706"/>
                    <a:pt x="15467" y="11217"/>
                  </a:cubicBezTo>
                  <a:cubicBezTo>
                    <a:pt x="8145" y="3347"/>
                    <a:pt x="930" y="1"/>
                    <a:pt x="929"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940032" y="1595279"/>
              <a:ext cx="723497" cy="1174049"/>
            </a:xfrm>
            <a:custGeom>
              <a:avLst/>
              <a:gdLst/>
              <a:ahLst/>
              <a:cxnLst/>
              <a:rect l="l" t="t" r="r" b="b"/>
              <a:pathLst>
                <a:path w="25028" h="40614" extrusionOk="0">
                  <a:moveTo>
                    <a:pt x="0" y="1"/>
                  </a:moveTo>
                  <a:cubicBezTo>
                    <a:pt x="1" y="2"/>
                    <a:pt x="370" y="656"/>
                    <a:pt x="1048" y="1751"/>
                  </a:cubicBezTo>
                  <a:cubicBezTo>
                    <a:pt x="1381" y="2323"/>
                    <a:pt x="1786" y="2989"/>
                    <a:pt x="2250" y="3775"/>
                  </a:cubicBezTo>
                  <a:cubicBezTo>
                    <a:pt x="2703" y="4549"/>
                    <a:pt x="3227" y="5442"/>
                    <a:pt x="3810" y="6395"/>
                  </a:cubicBezTo>
                  <a:cubicBezTo>
                    <a:pt x="4394" y="7347"/>
                    <a:pt x="5013" y="8395"/>
                    <a:pt x="5668" y="9490"/>
                  </a:cubicBezTo>
                  <a:cubicBezTo>
                    <a:pt x="6322" y="10597"/>
                    <a:pt x="7025" y="11752"/>
                    <a:pt x="7751" y="12943"/>
                  </a:cubicBezTo>
                  <a:cubicBezTo>
                    <a:pt x="8489" y="14134"/>
                    <a:pt x="9239" y="15372"/>
                    <a:pt x="10001" y="16622"/>
                  </a:cubicBezTo>
                  <a:cubicBezTo>
                    <a:pt x="10763" y="17872"/>
                    <a:pt x="11549" y="19146"/>
                    <a:pt x="12323" y="20420"/>
                  </a:cubicBezTo>
                  <a:cubicBezTo>
                    <a:pt x="13097" y="21682"/>
                    <a:pt x="13883" y="22944"/>
                    <a:pt x="14657" y="24194"/>
                  </a:cubicBezTo>
                  <a:cubicBezTo>
                    <a:pt x="15431" y="25445"/>
                    <a:pt x="16193" y="26671"/>
                    <a:pt x="16931" y="27862"/>
                  </a:cubicBezTo>
                  <a:cubicBezTo>
                    <a:pt x="18419" y="30243"/>
                    <a:pt x="19824" y="32445"/>
                    <a:pt x="21015" y="34327"/>
                  </a:cubicBezTo>
                  <a:cubicBezTo>
                    <a:pt x="21610" y="35279"/>
                    <a:pt x="22158" y="36148"/>
                    <a:pt x="22646" y="36910"/>
                  </a:cubicBezTo>
                  <a:cubicBezTo>
                    <a:pt x="23146" y="37660"/>
                    <a:pt x="23563" y="38339"/>
                    <a:pt x="23920" y="38887"/>
                  </a:cubicBezTo>
                  <a:cubicBezTo>
                    <a:pt x="24634" y="39982"/>
                    <a:pt x="25027" y="40613"/>
                    <a:pt x="25027" y="40613"/>
                  </a:cubicBezTo>
                  <a:cubicBezTo>
                    <a:pt x="25027" y="40613"/>
                    <a:pt x="24646" y="39970"/>
                    <a:pt x="23991" y="38839"/>
                  </a:cubicBezTo>
                  <a:cubicBezTo>
                    <a:pt x="23646" y="38279"/>
                    <a:pt x="23241" y="37601"/>
                    <a:pt x="22789" y="36815"/>
                  </a:cubicBezTo>
                  <a:cubicBezTo>
                    <a:pt x="22324" y="36041"/>
                    <a:pt x="21801" y="35148"/>
                    <a:pt x="21217" y="34196"/>
                  </a:cubicBezTo>
                  <a:cubicBezTo>
                    <a:pt x="20062" y="32279"/>
                    <a:pt x="18741" y="30040"/>
                    <a:pt x="17276" y="27647"/>
                  </a:cubicBezTo>
                  <a:cubicBezTo>
                    <a:pt x="16550" y="26457"/>
                    <a:pt x="15788" y="25218"/>
                    <a:pt x="15038" y="23968"/>
                  </a:cubicBezTo>
                  <a:cubicBezTo>
                    <a:pt x="14276" y="22718"/>
                    <a:pt x="13478" y="21444"/>
                    <a:pt x="12716" y="20182"/>
                  </a:cubicBezTo>
                  <a:cubicBezTo>
                    <a:pt x="11942" y="18908"/>
                    <a:pt x="11144" y="17646"/>
                    <a:pt x="10371" y="16396"/>
                  </a:cubicBezTo>
                  <a:cubicBezTo>
                    <a:pt x="9597" y="15146"/>
                    <a:pt x="8847" y="13931"/>
                    <a:pt x="8096" y="12741"/>
                  </a:cubicBezTo>
                  <a:cubicBezTo>
                    <a:pt x="7370" y="11562"/>
                    <a:pt x="6632" y="10419"/>
                    <a:pt x="5953" y="9324"/>
                  </a:cubicBezTo>
                  <a:cubicBezTo>
                    <a:pt x="5275" y="8240"/>
                    <a:pt x="4620" y="7228"/>
                    <a:pt x="4024" y="6276"/>
                  </a:cubicBezTo>
                  <a:cubicBezTo>
                    <a:pt x="3429" y="5323"/>
                    <a:pt x="2870" y="4466"/>
                    <a:pt x="2381" y="3704"/>
                  </a:cubicBezTo>
                  <a:cubicBezTo>
                    <a:pt x="1893" y="2942"/>
                    <a:pt x="1477" y="2275"/>
                    <a:pt x="1119" y="1727"/>
                  </a:cubicBezTo>
                  <a:cubicBezTo>
                    <a:pt x="405" y="621"/>
                    <a:pt x="1" y="2"/>
                    <a:pt x="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5013690" y="1973196"/>
              <a:ext cx="176249" cy="38245"/>
            </a:xfrm>
            <a:custGeom>
              <a:avLst/>
              <a:gdLst/>
              <a:ahLst/>
              <a:cxnLst/>
              <a:rect l="l" t="t" r="r" b="b"/>
              <a:pathLst>
                <a:path w="6097" h="1323" extrusionOk="0">
                  <a:moveTo>
                    <a:pt x="0" y="1"/>
                  </a:moveTo>
                  <a:lnTo>
                    <a:pt x="0" y="1"/>
                  </a:lnTo>
                  <a:cubicBezTo>
                    <a:pt x="0" y="1"/>
                    <a:pt x="369" y="120"/>
                    <a:pt x="953" y="287"/>
                  </a:cubicBezTo>
                  <a:cubicBezTo>
                    <a:pt x="1238" y="370"/>
                    <a:pt x="1560" y="453"/>
                    <a:pt x="1917" y="537"/>
                  </a:cubicBezTo>
                  <a:cubicBezTo>
                    <a:pt x="2274" y="632"/>
                    <a:pt x="2643" y="703"/>
                    <a:pt x="3036" y="787"/>
                  </a:cubicBezTo>
                  <a:cubicBezTo>
                    <a:pt x="3215" y="834"/>
                    <a:pt x="3405" y="870"/>
                    <a:pt x="3596" y="918"/>
                  </a:cubicBezTo>
                  <a:cubicBezTo>
                    <a:pt x="3774" y="942"/>
                    <a:pt x="3977" y="989"/>
                    <a:pt x="4155" y="1013"/>
                  </a:cubicBezTo>
                  <a:cubicBezTo>
                    <a:pt x="4513" y="1084"/>
                    <a:pt x="4846" y="1144"/>
                    <a:pt x="5132" y="1192"/>
                  </a:cubicBezTo>
                  <a:cubicBezTo>
                    <a:pt x="5715" y="1287"/>
                    <a:pt x="6096" y="1323"/>
                    <a:pt x="6096" y="1323"/>
                  </a:cubicBezTo>
                  <a:cubicBezTo>
                    <a:pt x="6096" y="1323"/>
                    <a:pt x="5727" y="1204"/>
                    <a:pt x="5156" y="1061"/>
                  </a:cubicBezTo>
                  <a:cubicBezTo>
                    <a:pt x="4882" y="965"/>
                    <a:pt x="4548" y="894"/>
                    <a:pt x="4191" y="811"/>
                  </a:cubicBezTo>
                  <a:cubicBezTo>
                    <a:pt x="4013" y="763"/>
                    <a:pt x="3834" y="715"/>
                    <a:pt x="3643" y="668"/>
                  </a:cubicBezTo>
                  <a:cubicBezTo>
                    <a:pt x="3465" y="632"/>
                    <a:pt x="3274" y="584"/>
                    <a:pt x="3072" y="537"/>
                  </a:cubicBezTo>
                  <a:cubicBezTo>
                    <a:pt x="2691" y="465"/>
                    <a:pt x="2298" y="394"/>
                    <a:pt x="1941" y="322"/>
                  </a:cubicBezTo>
                  <a:cubicBezTo>
                    <a:pt x="1584" y="239"/>
                    <a:pt x="1250" y="180"/>
                    <a:pt x="965" y="144"/>
                  </a:cubicBezTo>
                  <a:cubicBezTo>
                    <a:pt x="381" y="49"/>
                    <a:pt x="0" y="1"/>
                    <a:pt x="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5144818" y="2187984"/>
              <a:ext cx="176249" cy="38245"/>
            </a:xfrm>
            <a:custGeom>
              <a:avLst/>
              <a:gdLst/>
              <a:ahLst/>
              <a:cxnLst/>
              <a:rect l="l" t="t" r="r" b="b"/>
              <a:pathLst>
                <a:path w="6097" h="1323" extrusionOk="0">
                  <a:moveTo>
                    <a:pt x="0" y="0"/>
                  </a:moveTo>
                  <a:cubicBezTo>
                    <a:pt x="0" y="1"/>
                    <a:pt x="370" y="120"/>
                    <a:pt x="953" y="286"/>
                  </a:cubicBezTo>
                  <a:cubicBezTo>
                    <a:pt x="1239" y="370"/>
                    <a:pt x="1560" y="441"/>
                    <a:pt x="1917" y="536"/>
                  </a:cubicBezTo>
                  <a:cubicBezTo>
                    <a:pt x="2274" y="620"/>
                    <a:pt x="2655" y="703"/>
                    <a:pt x="3036" y="786"/>
                  </a:cubicBezTo>
                  <a:cubicBezTo>
                    <a:pt x="3215" y="834"/>
                    <a:pt x="3406" y="858"/>
                    <a:pt x="3608" y="905"/>
                  </a:cubicBezTo>
                  <a:cubicBezTo>
                    <a:pt x="3787" y="941"/>
                    <a:pt x="3977" y="977"/>
                    <a:pt x="4156" y="1013"/>
                  </a:cubicBezTo>
                  <a:cubicBezTo>
                    <a:pt x="4513" y="1084"/>
                    <a:pt x="4846" y="1143"/>
                    <a:pt x="5132" y="1191"/>
                  </a:cubicBezTo>
                  <a:cubicBezTo>
                    <a:pt x="5715" y="1274"/>
                    <a:pt x="6096" y="1322"/>
                    <a:pt x="6096" y="1322"/>
                  </a:cubicBezTo>
                  <a:cubicBezTo>
                    <a:pt x="6096" y="1322"/>
                    <a:pt x="5727" y="1203"/>
                    <a:pt x="5168" y="1060"/>
                  </a:cubicBezTo>
                  <a:cubicBezTo>
                    <a:pt x="4882" y="965"/>
                    <a:pt x="4549" y="893"/>
                    <a:pt x="4191" y="798"/>
                  </a:cubicBezTo>
                  <a:cubicBezTo>
                    <a:pt x="4013" y="762"/>
                    <a:pt x="3846" y="715"/>
                    <a:pt x="3644" y="667"/>
                  </a:cubicBezTo>
                  <a:cubicBezTo>
                    <a:pt x="3465" y="632"/>
                    <a:pt x="3275" y="584"/>
                    <a:pt x="3084" y="536"/>
                  </a:cubicBezTo>
                  <a:cubicBezTo>
                    <a:pt x="2691" y="465"/>
                    <a:pt x="2310" y="381"/>
                    <a:pt x="1953" y="310"/>
                  </a:cubicBezTo>
                  <a:cubicBezTo>
                    <a:pt x="1596" y="239"/>
                    <a:pt x="1251" y="179"/>
                    <a:pt x="965" y="131"/>
                  </a:cubicBezTo>
                  <a:cubicBezTo>
                    <a:pt x="382" y="48"/>
                    <a:pt x="1"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5275599" y="2402744"/>
              <a:ext cx="176596" cy="38245"/>
            </a:xfrm>
            <a:custGeom>
              <a:avLst/>
              <a:gdLst/>
              <a:ahLst/>
              <a:cxnLst/>
              <a:rect l="l" t="t" r="r" b="b"/>
              <a:pathLst>
                <a:path w="6109" h="1323" extrusionOk="0">
                  <a:moveTo>
                    <a:pt x="1" y="1"/>
                  </a:moveTo>
                  <a:cubicBezTo>
                    <a:pt x="1" y="1"/>
                    <a:pt x="370" y="120"/>
                    <a:pt x="953" y="275"/>
                  </a:cubicBezTo>
                  <a:cubicBezTo>
                    <a:pt x="1239" y="370"/>
                    <a:pt x="1560" y="441"/>
                    <a:pt x="1918" y="537"/>
                  </a:cubicBezTo>
                  <a:cubicBezTo>
                    <a:pt x="2275" y="620"/>
                    <a:pt x="2656" y="692"/>
                    <a:pt x="3037" y="787"/>
                  </a:cubicBezTo>
                  <a:cubicBezTo>
                    <a:pt x="3215" y="834"/>
                    <a:pt x="3406" y="858"/>
                    <a:pt x="3608" y="906"/>
                  </a:cubicBezTo>
                  <a:cubicBezTo>
                    <a:pt x="3787" y="930"/>
                    <a:pt x="3977" y="977"/>
                    <a:pt x="4156" y="1013"/>
                  </a:cubicBezTo>
                  <a:cubicBezTo>
                    <a:pt x="4513" y="1084"/>
                    <a:pt x="4847" y="1144"/>
                    <a:pt x="5132" y="1192"/>
                  </a:cubicBezTo>
                  <a:cubicBezTo>
                    <a:pt x="5716" y="1275"/>
                    <a:pt x="6109" y="1323"/>
                    <a:pt x="6109" y="1323"/>
                  </a:cubicBezTo>
                  <a:cubicBezTo>
                    <a:pt x="6109" y="1323"/>
                    <a:pt x="5728" y="1203"/>
                    <a:pt x="5168" y="1061"/>
                  </a:cubicBezTo>
                  <a:cubicBezTo>
                    <a:pt x="4882" y="965"/>
                    <a:pt x="4549" y="894"/>
                    <a:pt x="4192" y="799"/>
                  </a:cubicBezTo>
                  <a:cubicBezTo>
                    <a:pt x="4025" y="763"/>
                    <a:pt x="3846" y="715"/>
                    <a:pt x="3644" y="668"/>
                  </a:cubicBezTo>
                  <a:cubicBezTo>
                    <a:pt x="3465" y="620"/>
                    <a:pt x="3275" y="572"/>
                    <a:pt x="3084" y="537"/>
                  </a:cubicBezTo>
                  <a:cubicBezTo>
                    <a:pt x="2692" y="465"/>
                    <a:pt x="2311" y="382"/>
                    <a:pt x="1953" y="311"/>
                  </a:cubicBezTo>
                  <a:cubicBezTo>
                    <a:pt x="1596" y="239"/>
                    <a:pt x="1251" y="180"/>
                    <a:pt x="965" y="132"/>
                  </a:cubicBezTo>
                  <a:cubicBezTo>
                    <a:pt x="382" y="37"/>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5196101" y="1833482"/>
              <a:ext cx="46830" cy="175208"/>
            </a:xfrm>
            <a:custGeom>
              <a:avLst/>
              <a:gdLst/>
              <a:ahLst/>
              <a:cxnLst/>
              <a:rect l="l" t="t" r="r" b="b"/>
              <a:pathLst>
                <a:path w="1620" h="6061" extrusionOk="0">
                  <a:moveTo>
                    <a:pt x="1620" y="0"/>
                  </a:moveTo>
                  <a:cubicBezTo>
                    <a:pt x="1620" y="0"/>
                    <a:pt x="1477" y="357"/>
                    <a:pt x="1310" y="941"/>
                  </a:cubicBezTo>
                  <a:cubicBezTo>
                    <a:pt x="1215" y="1203"/>
                    <a:pt x="1120" y="1536"/>
                    <a:pt x="1012" y="1893"/>
                  </a:cubicBezTo>
                  <a:cubicBezTo>
                    <a:pt x="905" y="2227"/>
                    <a:pt x="798" y="2619"/>
                    <a:pt x="703" y="2989"/>
                  </a:cubicBezTo>
                  <a:cubicBezTo>
                    <a:pt x="655" y="3191"/>
                    <a:pt x="596" y="3370"/>
                    <a:pt x="548" y="3560"/>
                  </a:cubicBezTo>
                  <a:cubicBezTo>
                    <a:pt x="500" y="3751"/>
                    <a:pt x="465" y="3929"/>
                    <a:pt x="417" y="4108"/>
                  </a:cubicBezTo>
                  <a:cubicBezTo>
                    <a:pt x="322" y="4465"/>
                    <a:pt x="250" y="4810"/>
                    <a:pt x="191" y="5096"/>
                  </a:cubicBezTo>
                  <a:cubicBezTo>
                    <a:pt x="60" y="5667"/>
                    <a:pt x="0" y="6060"/>
                    <a:pt x="0" y="6060"/>
                  </a:cubicBezTo>
                  <a:cubicBezTo>
                    <a:pt x="0" y="6060"/>
                    <a:pt x="131" y="5703"/>
                    <a:pt x="310" y="5132"/>
                  </a:cubicBezTo>
                  <a:cubicBezTo>
                    <a:pt x="393" y="4870"/>
                    <a:pt x="500" y="4536"/>
                    <a:pt x="608" y="4179"/>
                  </a:cubicBezTo>
                  <a:cubicBezTo>
                    <a:pt x="667" y="4001"/>
                    <a:pt x="727" y="3810"/>
                    <a:pt x="774" y="3631"/>
                  </a:cubicBezTo>
                  <a:cubicBezTo>
                    <a:pt x="822" y="3441"/>
                    <a:pt x="870" y="3262"/>
                    <a:pt x="917" y="3072"/>
                  </a:cubicBezTo>
                  <a:cubicBezTo>
                    <a:pt x="1024" y="2679"/>
                    <a:pt x="1120" y="2310"/>
                    <a:pt x="1203" y="1953"/>
                  </a:cubicBezTo>
                  <a:cubicBezTo>
                    <a:pt x="1286" y="1595"/>
                    <a:pt x="1370" y="1250"/>
                    <a:pt x="1429" y="964"/>
                  </a:cubicBezTo>
                  <a:cubicBezTo>
                    <a:pt x="1560" y="393"/>
                    <a:pt x="1620" y="0"/>
                    <a:pt x="162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5326882" y="2048242"/>
              <a:ext cx="46859" cy="175208"/>
            </a:xfrm>
            <a:custGeom>
              <a:avLst/>
              <a:gdLst/>
              <a:ahLst/>
              <a:cxnLst/>
              <a:rect l="l" t="t" r="r" b="b"/>
              <a:pathLst>
                <a:path w="1621" h="6061" extrusionOk="0">
                  <a:moveTo>
                    <a:pt x="1620" y="1"/>
                  </a:moveTo>
                  <a:cubicBezTo>
                    <a:pt x="1620" y="1"/>
                    <a:pt x="1489" y="370"/>
                    <a:pt x="1310" y="941"/>
                  </a:cubicBezTo>
                  <a:cubicBezTo>
                    <a:pt x="1215" y="1203"/>
                    <a:pt x="1120" y="1536"/>
                    <a:pt x="1013" y="1894"/>
                  </a:cubicBezTo>
                  <a:cubicBezTo>
                    <a:pt x="906" y="2227"/>
                    <a:pt x="799" y="2620"/>
                    <a:pt x="703" y="2989"/>
                  </a:cubicBezTo>
                  <a:cubicBezTo>
                    <a:pt x="656" y="3180"/>
                    <a:pt x="596" y="3358"/>
                    <a:pt x="548" y="3549"/>
                  </a:cubicBezTo>
                  <a:cubicBezTo>
                    <a:pt x="501" y="3751"/>
                    <a:pt x="465" y="3930"/>
                    <a:pt x="418" y="4108"/>
                  </a:cubicBezTo>
                  <a:cubicBezTo>
                    <a:pt x="322" y="4465"/>
                    <a:pt x="251" y="4811"/>
                    <a:pt x="191" y="5085"/>
                  </a:cubicBezTo>
                  <a:cubicBezTo>
                    <a:pt x="60" y="5668"/>
                    <a:pt x="1" y="6061"/>
                    <a:pt x="1" y="6061"/>
                  </a:cubicBezTo>
                  <a:cubicBezTo>
                    <a:pt x="1" y="6061"/>
                    <a:pt x="132" y="5704"/>
                    <a:pt x="310" y="5132"/>
                  </a:cubicBezTo>
                  <a:cubicBezTo>
                    <a:pt x="394" y="4870"/>
                    <a:pt x="501" y="4537"/>
                    <a:pt x="608" y="4180"/>
                  </a:cubicBezTo>
                  <a:cubicBezTo>
                    <a:pt x="668" y="4001"/>
                    <a:pt x="727" y="3811"/>
                    <a:pt x="775" y="3632"/>
                  </a:cubicBezTo>
                  <a:cubicBezTo>
                    <a:pt x="822" y="3441"/>
                    <a:pt x="870" y="3263"/>
                    <a:pt x="918" y="3060"/>
                  </a:cubicBezTo>
                  <a:cubicBezTo>
                    <a:pt x="1025" y="2679"/>
                    <a:pt x="1120" y="2310"/>
                    <a:pt x="1203" y="1953"/>
                  </a:cubicBezTo>
                  <a:cubicBezTo>
                    <a:pt x="1287" y="1596"/>
                    <a:pt x="1370" y="1251"/>
                    <a:pt x="1430" y="965"/>
                  </a:cubicBezTo>
                  <a:cubicBezTo>
                    <a:pt x="1560" y="382"/>
                    <a:pt x="1620" y="1"/>
                    <a:pt x="162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5458039" y="2263030"/>
              <a:ext cx="46830" cy="174861"/>
            </a:xfrm>
            <a:custGeom>
              <a:avLst/>
              <a:gdLst/>
              <a:ahLst/>
              <a:cxnLst/>
              <a:rect l="l" t="t" r="r" b="b"/>
              <a:pathLst>
                <a:path w="1620" h="6049" extrusionOk="0">
                  <a:moveTo>
                    <a:pt x="1619" y="0"/>
                  </a:moveTo>
                  <a:lnTo>
                    <a:pt x="1619" y="0"/>
                  </a:lnTo>
                  <a:cubicBezTo>
                    <a:pt x="1619" y="0"/>
                    <a:pt x="1488" y="369"/>
                    <a:pt x="1310" y="929"/>
                  </a:cubicBezTo>
                  <a:cubicBezTo>
                    <a:pt x="1226" y="1203"/>
                    <a:pt x="1119" y="1524"/>
                    <a:pt x="1012" y="1881"/>
                  </a:cubicBezTo>
                  <a:cubicBezTo>
                    <a:pt x="905" y="2226"/>
                    <a:pt x="810" y="2619"/>
                    <a:pt x="703" y="2988"/>
                  </a:cubicBezTo>
                  <a:cubicBezTo>
                    <a:pt x="655" y="3179"/>
                    <a:pt x="595" y="3358"/>
                    <a:pt x="548" y="3548"/>
                  </a:cubicBezTo>
                  <a:cubicBezTo>
                    <a:pt x="512" y="3750"/>
                    <a:pt x="464" y="3917"/>
                    <a:pt x="417" y="4108"/>
                  </a:cubicBezTo>
                  <a:cubicBezTo>
                    <a:pt x="333" y="4453"/>
                    <a:pt x="250" y="4798"/>
                    <a:pt x="191" y="5084"/>
                  </a:cubicBezTo>
                  <a:cubicBezTo>
                    <a:pt x="60" y="5667"/>
                    <a:pt x="0" y="6048"/>
                    <a:pt x="0" y="6048"/>
                  </a:cubicBezTo>
                  <a:cubicBezTo>
                    <a:pt x="0" y="6048"/>
                    <a:pt x="131" y="5691"/>
                    <a:pt x="310" y="5132"/>
                  </a:cubicBezTo>
                  <a:cubicBezTo>
                    <a:pt x="405" y="4858"/>
                    <a:pt x="512" y="4536"/>
                    <a:pt x="607" y="4179"/>
                  </a:cubicBezTo>
                  <a:cubicBezTo>
                    <a:pt x="667" y="4001"/>
                    <a:pt x="726" y="3810"/>
                    <a:pt x="774" y="3620"/>
                  </a:cubicBezTo>
                  <a:cubicBezTo>
                    <a:pt x="822" y="3429"/>
                    <a:pt x="881" y="3250"/>
                    <a:pt x="917" y="3060"/>
                  </a:cubicBezTo>
                  <a:cubicBezTo>
                    <a:pt x="1024" y="2667"/>
                    <a:pt x="1119" y="2298"/>
                    <a:pt x="1203" y="1941"/>
                  </a:cubicBezTo>
                  <a:cubicBezTo>
                    <a:pt x="1298" y="1584"/>
                    <a:pt x="1369" y="1238"/>
                    <a:pt x="1429" y="964"/>
                  </a:cubicBezTo>
                  <a:cubicBezTo>
                    <a:pt x="1560" y="381"/>
                    <a:pt x="1619" y="0"/>
                    <a:pt x="1619"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3329550" y="-40986"/>
              <a:ext cx="2252010" cy="4605167"/>
            </a:xfrm>
            <a:custGeom>
              <a:avLst/>
              <a:gdLst/>
              <a:ahLst/>
              <a:cxnLst/>
              <a:rect l="l" t="t" r="r" b="b"/>
              <a:pathLst>
                <a:path w="77904" h="159307" fill="none" extrusionOk="0">
                  <a:moveTo>
                    <a:pt x="21885" y="1"/>
                  </a:moveTo>
                  <a:cubicBezTo>
                    <a:pt x="17955" y="2453"/>
                    <a:pt x="1" y="32279"/>
                    <a:pt x="21111" y="47197"/>
                  </a:cubicBezTo>
                  <a:cubicBezTo>
                    <a:pt x="34755" y="56841"/>
                    <a:pt x="77903" y="67807"/>
                    <a:pt x="67295" y="86190"/>
                  </a:cubicBezTo>
                  <a:cubicBezTo>
                    <a:pt x="63497" y="92762"/>
                    <a:pt x="19444" y="108038"/>
                    <a:pt x="7490" y="128040"/>
                  </a:cubicBezTo>
                  <a:cubicBezTo>
                    <a:pt x="1930" y="137339"/>
                    <a:pt x="2465" y="149412"/>
                    <a:pt x="6883" y="159306"/>
                  </a:cubicBezTo>
                </a:path>
              </a:pathLst>
            </a:custGeom>
            <a:noFill/>
            <a:ln w="19050" cap="flat" cmpd="sng">
              <a:solidFill>
                <a:srgbClr val="004B6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4959631" y="2450558"/>
              <a:ext cx="520769" cy="231954"/>
            </a:xfrm>
            <a:custGeom>
              <a:avLst/>
              <a:gdLst/>
              <a:ahLst/>
              <a:cxnLst/>
              <a:rect l="l" t="t" r="r" b="b"/>
              <a:pathLst>
                <a:path w="18015" h="8024" extrusionOk="0">
                  <a:moveTo>
                    <a:pt x="2896" y="0"/>
                  </a:moveTo>
                  <a:cubicBezTo>
                    <a:pt x="1111" y="0"/>
                    <a:pt x="1" y="216"/>
                    <a:pt x="1" y="216"/>
                  </a:cubicBezTo>
                  <a:cubicBezTo>
                    <a:pt x="1" y="216"/>
                    <a:pt x="168" y="1050"/>
                    <a:pt x="4168" y="4610"/>
                  </a:cubicBezTo>
                  <a:cubicBezTo>
                    <a:pt x="7524" y="7506"/>
                    <a:pt x="12221" y="8023"/>
                    <a:pt x="15221" y="8023"/>
                  </a:cubicBezTo>
                  <a:cubicBezTo>
                    <a:pt x="15798" y="8023"/>
                    <a:pt x="16311" y="8004"/>
                    <a:pt x="16741" y="7979"/>
                  </a:cubicBezTo>
                  <a:cubicBezTo>
                    <a:pt x="17563" y="7908"/>
                    <a:pt x="18015" y="6991"/>
                    <a:pt x="17551" y="6300"/>
                  </a:cubicBezTo>
                  <a:cubicBezTo>
                    <a:pt x="15860" y="3848"/>
                    <a:pt x="10764" y="1097"/>
                    <a:pt x="7311" y="431"/>
                  </a:cubicBezTo>
                  <a:cubicBezTo>
                    <a:pt x="5620" y="99"/>
                    <a:pt x="4104" y="0"/>
                    <a:pt x="2896"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4959631" y="2456455"/>
              <a:ext cx="507702" cy="209290"/>
            </a:xfrm>
            <a:custGeom>
              <a:avLst/>
              <a:gdLst/>
              <a:ahLst/>
              <a:cxnLst/>
              <a:rect l="l" t="t" r="r" b="b"/>
              <a:pathLst>
                <a:path w="17563" h="7240" extrusionOk="0">
                  <a:moveTo>
                    <a:pt x="1" y="0"/>
                  </a:moveTo>
                  <a:cubicBezTo>
                    <a:pt x="1" y="0"/>
                    <a:pt x="275" y="120"/>
                    <a:pt x="751" y="334"/>
                  </a:cubicBezTo>
                  <a:cubicBezTo>
                    <a:pt x="1227" y="536"/>
                    <a:pt x="1918" y="822"/>
                    <a:pt x="2727" y="1179"/>
                  </a:cubicBezTo>
                  <a:cubicBezTo>
                    <a:pt x="3549" y="1536"/>
                    <a:pt x="4501" y="1941"/>
                    <a:pt x="5525" y="2370"/>
                  </a:cubicBezTo>
                  <a:cubicBezTo>
                    <a:pt x="6561" y="2798"/>
                    <a:pt x="7645" y="3251"/>
                    <a:pt x="8740" y="3703"/>
                  </a:cubicBezTo>
                  <a:cubicBezTo>
                    <a:pt x="9847" y="4156"/>
                    <a:pt x="10943" y="4596"/>
                    <a:pt x="11979" y="5013"/>
                  </a:cubicBezTo>
                  <a:cubicBezTo>
                    <a:pt x="13002" y="5430"/>
                    <a:pt x="13967" y="5822"/>
                    <a:pt x="14800" y="6144"/>
                  </a:cubicBezTo>
                  <a:cubicBezTo>
                    <a:pt x="15634" y="6477"/>
                    <a:pt x="16336" y="6739"/>
                    <a:pt x="16812" y="6942"/>
                  </a:cubicBezTo>
                  <a:cubicBezTo>
                    <a:pt x="17289" y="7132"/>
                    <a:pt x="17563" y="7239"/>
                    <a:pt x="17563" y="7239"/>
                  </a:cubicBezTo>
                  <a:cubicBezTo>
                    <a:pt x="17563" y="7239"/>
                    <a:pt x="17301" y="7108"/>
                    <a:pt x="16824" y="6906"/>
                  </a:cubicBezTo>
                  <a:cubicBezTo>
                    <a:pt x="16348" y="6692"/>
                    <a:pt x="15658" y="6394"/>
                    <a:pt x="14848" y="6061"/>
                  </a:cubicBezTo>
                  <a:cubicBezTo>
                    <a:pt x="14026" y="5703"/>
                    <a:pt x="13074" y="5299"/>
                    <a:pt x="12050" y="4870"/>
                  </a:cubicBezTo>
                  <a:cubicBezTo>
                    <a:pt x="11014" y="4429"/>
                    <a:pt x="9931" y="3989"/>
                    <a:pt x="8835" y="3525"/>
                  </a:cubicBezTo>
                  <a:cubicBezTo>
                    <a:pt x="7728" y="3084"/>
                    <a:pt x="6633" y="2632"/>
                    <a:pt x="5597" y="2215"/>
                  </a:cubicBezTo>
                  <a:cubicBezTo>
                    <a:pt x="4573" y="1798"/>
                    <a:pt x="3608" y="1417"/>
                    <a:pt x="2775" y="1084"/>
                  </a:cubicBezTo>
                  <a:cubicBezTo>
                    <a:pt x="1942" y="762"/>
                    <a:pt x="1239" y="488"/>
                    <a:pt x="763" y="298"/>
                  </a:cubicBezTo>
                  <a:cubicBezTo>
                    <a:pt x="287" y="108"/>
                    <a:pt x="1" y="0"/>
                    <a:pt x="1"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5072200" y="2531819"/>
              <a:ext cx="65765" cy="29283"/>
            </a:xfrm>
            <a:custGeom>
              <a:avLst/>
              <a:gdLst/>
              <a:ahLst/>
              <a:cxnLst/>
              <a:rect l="l" t="t" r="r" b="b"/>
              <a:pathLst>
                <a:path w="2275" h="1013" extrusionOk="0">
                  <a:moveTo>
                    <a:pt x="2274" y="1"/>
                  </a:moveTo>
                  <a:cubicBezTo>
                    <a:pt x="2274" y="1"/>
                    <a:pt x="2131" y="37"/>
                    <a:pt x="1905" y="132"/>
                  </a:cubicBezTo>
                  <a:cubicBezTo>
                    <a:pt x="1798" y="179"/>
                    <a:pt x="1667" y="215"/>
                    <a:pt x="1536" y="275"/>
                  </a:cubicBezTo>
                  <a:cubicBezTo>
                    <a:pt x="1393" y="346"/>
                    <a:pt x="1262" y="406"/>
                    <a:pt x="1119" y="465"/>
                  </a:cubicBezTo>
                  <a:cubicBezTo>
                    <a:pt x="965" y="537"/>
                    <a:pt x="834" y="596"/>
                    <a:pt x="703" y="656"/>
                  </a:cubicBezTo>
                  <a:cubicBezTo>
                    <a:pt x="560" y="715"/>
                    <a:pt x="441" y="787"/>
                    <a:pt x="345" y="834"/>
                  </a:cubicBezTo>
                  <a:cubicBezTo>
                    <a:pt x="131" y="941"/>
                    <a:pt x="0" y="1013"/>
                    <a:pt x="0" y="1013"/>
                  </a:cubicBezTo>
                  <a:cubicBezTo>
                    <a:pt x="0" y="1013"/>
                    <a:pt x="143" y="965"/>
                    <a:pt x="369" y="882"/>
                  </a:cubicBezTo>
                  <a:cubicBezTo>
                    <a:pt x="476" y="834"/>
                    <a:pt x="607" y="787"/>
                    <a:pt x="738" y="727"/>
                  </a:cubicBezTo>
                  <a:cubicBezTo>
                    <a:pt x="881" y="668"/>
                    <a:pt x="1012" y="608"/>
                    <a:pt x="1155" y="548"/>
                  </a:cubicBezTo>
                  <a:cubicBezTo>
                    <a:pt x="1310" y="477"/>
                    <a:pt x="1441" y="418"/>
                    <a:pt x="1572" y="358"/>
                  </a:cubicBezTo>
                  <a:cubicBezTo>
                    <a:pt x="1715" y="298"/>
                    <a:pt x="1834" y="215"/>
                    <a:pt x="1929" y="179"/>
                  </a:cubicBezTo>
                  <a:cubicBezTo>
                    <a:pt x="2143" y="72"/>
                    <a:pt x="2274" y="1"/>
                    <a:pt x="2274"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5164765" y="2570036"/>
              <a:ext cx="65793" cy="29283"/>
            </a:xfrm>
            <a:custGeom>
              <a:avLst/>
              <a:gdLst/>
              <a:ahLst/>
              <a:cxnLst/>
              <a:rect l="l" t="t" r="r" b="b"/>
              <a:pathLst>
                <a:path w="2276" h="1013" extrusionOk="0">
                  <a:moveTo>
                    <a:pt x="2275" y="0"/>
                  </a:moveTo>
                  <a:cubicBezTo>
                    <a:pt x="2275" y="0"/>
                    <a:pt x="2120" y="48"/>
                    <a:pt x="1906" y="131"/>
                  </a:cubicBezTo>
                  <a:cubicBezTo>
                    <a:pt x="1799" y="179"/>
                    <a:pt x="1668" y="227"/>
                    <a:pt x="1525" y="286"/>
                  </a:cubicBezTo>
                  <a:cubicBezTo>
                    <a:pt x="1394" y="346"/>
                    <a:pt x="1263" y="405"/>
                    <a:pt x="1108" y="465"/>
                  </a:cubicBezTo>
                  <a:cubicBezTo>
                    <a:pt x="965" y="536"/>
                    <a:pt x="834" y="596"/>
                    <a:pt x="692" y="655"/>
                  </a:cubicBezTo>
                  <a:cubicBezTo>
                    <a:pt x="561" y="715"/>
                    <a:pt x="441" y="786"/>
                    <a:pt x="334" y="834"/>
                  </a:cubicBezTo>
                  <a:cubicBezTo>
                    <a:pt x="132" y="941"/>
                    <a:pt x="1" y="1012"/>
                    <a:pt x="1" y="1012"/>
                  </a:cubicBezTo>
                  <a:cubicBezTo>
                    <a:pt x="1" y="1012"/>
                    <a:pt x="144" y="965"/>
                    <a:pt x="370" y="881"/>
                  </a:cubicBezTo>
                  <a:cubicBezTo>
                    <a:pt x="477" y="834"/>
                    <a:pt x="608" y="786"/>
                    <a:pt x="739" y="727"/>
                  </a:cubicBezTo>
                  <a:cubicBezTo>
                    <a:pt x="870" y="667"/>
                    <a:pt x="1013" y="608"/>
                    <a:pt x="1156" y="548"/>
                  </a:cubicBezTo>
                  <a:cubicBezTo>
                    <a:pt x="1311" y="477"/>
                    <a:pt x="1442" y="417"/>
                    <a:pt x="1573" y="358"/>
                  </a:cubicBezTo>
                  <a:cubicBezTo>
                    <a:pt x="1704" y="298"/>
                    <a:pt x="1823" y="227"/>
                    <a:pt x="1930" y="179"/>
                  </a:cubicBezTo>
                  <a:cubicBezTo>
                    <a:pt x="2144" y="72"/>
                    <a:pt x="2275" y="0"/>
                    <a:pt x="2275"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5257011" y="2608571"/>
              <a:ext cx="66111" cy="29630"/>
            </a:xfrm>
            <a:custGeom>
              <a:avLst/>
              <a:gdLst/>
              <a:ahLst/>
              <a:cxnLst/>
              <a:rect l="l" t="t" r="r" b="b"/>
              <a:pathLst>
                <a:path w="2287" h="1025" extrusionOk="0">
                  <a:moveTo>
                    <a:pt x="2287" y="1"/>
                  </a:moveTo>
                  <a:cubicBezTo>
                    <a:pt x="2287" y="1"/>
                    <a:pt x="2132" y="49"/>
                    <a:pt x="1906" y="144"/>
                  </a:cubicBezTo>
                  <a:cubicBezTo>
                    <a:pt x="1811" y="179"/>
                    <a:pt x="1668" y="227"/>
                    <a:pt x="1537" y="287"/>
                  </a:cubicBezTo>
                  <a:cubicBezTo>
                    <a:pt x="1406" y="346"/>
                    <a:pt x="1275" y="406"/>
                    <a:pt x="1120" y="465"/>
                  </a:cubicBezTo>
                  <a:cubicBezTo>
                    <a:pt x="977" y="537"/>
                    <a:pt x="834" y="596"/>
                    <a:pt x="703" y="656"/>
                  </a:cubicBezTo>
                  <a:cubicBezTo>
                    <a:pt x="572" y="727"/>
                    <a:pt x="453" y="799"/>
                    <a:pt x="346" y="834"/>
                  </a:cubicBezTo>
                  <a:cubicBezTo>
                    <a:pt x="144" y="941"/>
                    <a:pt x="1" y="1025"/>
                    <a:pt x="1" y="1025"/>
                  </a:cubicBezTo>
                  <a:cubicBezTo>
                    <a:pt x="1" y="1025"/>
                    <a:pt x="156" y="965"/>
                    <a:pt x="382" y="882"/>
                  </a:cubicBezTo>
                  <a:cubicBezTo>
                    <a:pt x="477" y="846"/>
                    <a:pt x="620" y="799"/>
                    <a:pt x="751" y="739"/>
                  </a:cubicBezTo>
                  <a:cubicBezTo>
                    <a:pt x="882" y="680"/>
                    <a:pt x="1013" y="620"/>
                    <a:pt x="1168" y="560"/>
                  </a:cubicBezTo>
                  <a:cubicBezTo>
                    <a:pt x="1311" y="489"/>
                    <a:pt x="1453" y="430"/>
                    <a:pt x="1584" y="370"/>
                  </a:cubicBezTo>
                  <a:cubicBezTo>
                    <a:pt x="1715" y="299"/>
                    <a:pt x="1834" y="227"/>
                    <a:pt x="1942" y="191"/>
                  </a:cubicBezTo>
                  <a:cubicBezTo>
                    <a:pt x="2144" y="84"/>
                    <a:pt x="2287" y="1"/>
                    <a:pt x="2287"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5113163" y="2462642"/>
              <a:ext cx="26161" cy="67499"/>
            </a:xfrm>
            <a:custGeom>
              <a:avLst/>
              <a:gdLst/>
              <a:ahLst/>
              <a:cxnLst/>
              <a:rect l="l" t="t" r="r" b="b"/>
              <a:pathLst>
                <a:path w="905" h="2335" extrusionOk="0">
                  <a:moveTo>
                    <a:pt x="0" y="1"/>
                  </a:moveTo>
                  <a:cubicBezTo>
                    <a:pt x="0" y="1"/>
                    <a:pt x="36" y="144"/>
                    <a:pt x="119" y="370"/>
                  </a:cubicBezTo>
                  <a:cubicBezTo>
                    <a:pt x="155" y="477"/>
                    <a:pt x="202" y="608"/>
                    <a:pt x="250" y="739"/>
                  </a:cubicBezTo>
                  <a:cubicBezTo>
                    <a:pt x="310" y="870"/>
                    <a:pt x="357" y="1025"/>
                    <a:pt x="417" y="1167"/>
                  </a:cubicBezTo>
                  <a:cubicBezTo>
                    <a:pt x="452" y="1322"/>
                    <a:pt x="512" y="1465"/>
                    <a:pt x="572" y="1608"/>
                  </a:cubicBezTo>
                  <a:cubicBezTo>
                    <a:pt x="631" y="1739"/>
                    <a:pt x="691" y="1870"/>
                    <a:pt x="738" y="1977"/>
                  </a:cubicBezTo>
                  <a:cubicBezTo>
                    <a:pt x="833" y="2203"/>
                    <a:pt x="905" y="2334"/>
                    <a:pt x="905" y="2334"/>
                  </a:cubicBezTo>
                  <a:cubicBezTo>
                    <a:pt x="905" y="2334"/>
                    <a:pt x="857" y="2179"/>
                    <a:pt x="786" y="1965"/>
                  </a:cubicBezTo>
                  <a:cubicBezTo>
                    <a:pt x="738" y="1858"/>
                    <a:pt x="691" y="1715"/>
                    <a:pt x="643" y="1584"/>
                  </a:cubicBezTo>
                  <a:cubicBezTo>
                    <a:pt x="583" y="1453"/>
                    <a:pt x="548" y="1310"/>
                    <a:pt x="488" y="1156"/>
                  </a:cubicBezTo>
                  <a:cubicBezTo>
                    <a:pt x="441" y="1013"/>
                    <a:pt x="381" y="858"/>
                    <a:pt x="321" y="727"/>
                  </a:cubicBezTo>
                  <a:cubicBezTo>
                    <a:pt x="262" y="596"/>
                    <a:pt x="202" y="453"/>
                    <a:pt x="155" y="358"/>
                  </a:cubicBezTo>
                  <a:cubicBezTo>
                    <a:pt x="71" y="132"/>
                    <a:pt x="0" y="1"/>
                    <a:pt x="0"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5205381" y="2500858"/>
              <a:ext cx="26537" cy="67470"/>
            </a:xfrm>
            <a:custGeom>
              <a:avLst/>
              <a:gdLst/>
              <a:ahLst/>
              <a:cxnLst/>
              <a:rect l="l" t="t" r="r" b="b"/>
              <a:pathLst>
                <a:path w="918" h="2334" extrusionOk="0">
                  <a:moveTo>
                    <a:pt x="1" y="0"/>
                  </a:moveTo>
                  <a:cubicBezTo>
                    <a:pt x="1" y="0"/>
                    <a:pt x="49" y="143"/>
                    <a:pt x="120" y="369"/>
                  </a:cubicBezTo>
                  <a:cubicBezTo>
                    <a:pt x="168" y="476"/>
                    <a:pt x="215" y="607"/>
                    <a:pt x="263" y="738"/>
                  </a:cubicBezTo>
                  <a:cubicBezTo>
                    <a:pt x="322" y="881"/>
                    <a:pt x="358" y="1024"/>
                    <a:pt x="418" y="1179"/>
                  </a:cubicBezTo>
                  <a:cubicBezTo>
                    <a:pt x="465" y="1322"/>
                    <a:pt x="525" y="1477"/>
                    <a:pt x="584" y="1608"/>
                  </a:cubicBezTo>
                  <a:cubicBezTo>
                    <a:pt x="644" y="1739"/>
                    <a:pt x="703" y="1870"/>
                    <a:pt x="751" y="1977"/>
                  </a:cubicBezTo>
                  <a:cubicBezTo>
                    <a:pt x="834" y="2203"/>
                    <a:pt x="918" y="2334"/>
                    <a:pt x="918" y="2334"/>
                  </a:cubicBezTo>
                  <a:cubicBezTo>
                    <a:pt x="918" y="2334"/>
                    <a:pt x="870" y="2179"/>
                    <a:pt x="799" y="1965"/>
                  </a:cubicBezTo>
                  <a:cubicBezTo>
                    <a:pt x="751" y="1858"/>
                    <a:pt x="703" y="1727"/>
                    <a:pt x="656" y="1584"/>
                  </a:cubicBezTo>
                  <a:cubicBezTo>
                    <a:pt x="596" y="1453"/>
                    <a:pt x="560" y="1310"/>
                    <a:pt x="501" y="1155"/>
                  </a:cubicBezTo>
                  <a:cubicBezTo>
                    <a:pt x="453" y="1012"/>
                    <a:pt x="394" y="857"/>
                    <a:pt x="334" y="727"/>
                  </a:cubicBezTo>
                  <a:cubicBezTo>
                    <a:pt x="275" y="596"/>
                    <a:pt x="215" y="465"/>
                    <a:pt x="168" y="357"/>
                  </a:cubicBezTo>
                  <a:cubicBezTo>
                    <a:pt x="84" y="131"/>
                    <a:pt x="1" y="0"/>
                    <a:pt x="1"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5297974" y="2539046"/>
              <a:ext cx="26190" cy="67499"/>
            </a:xfrm>
            <a:custGeom>
              <a:avLst/>
              <a:gdLst/>
              <a:ahLst/>
              <a:cxnLst/>
              <a:rect l="l" t="t" r="r" b="b"/>
              <a:pathLst>
                <a:path w="906" h="2335" extrusionOk="0">
                  <a:moveTo>
                    <a:pt x="1" y="1"/>
                  </a:moveTo>
                  <a:cubicBezTo>
                    <a:pt x="1" y="1"/>
                    <a:pt x="48" y="168"/>
                    <a:pt x="120" y="370"/>
                  </a:cubicBezTo>
                  <a:cubicBezTo>
                    <a:pt x="167" y="477"/>
                    <a:pt x="215" y="608"/>
                    <a:pt x="251" y="751"/>
                  </a:cubicBezTo>
                  <a:cubicBezTo>
                    <a:pt x="310" y="882"/>
                    <a:pt x="358" y="1025"/>
                    <a:pt x="417" y="1180"/>
                  </a:cubicBezTo>
                  <a:cubicBezTo>
                    <a:pt x="465" y="1322"/>
                    <a:pt x="525" y="1477"/>
                    <a:pt x="584" y="1608"/>
                  </a:cubicBezTo>
                  <a:cubicBezTo>
                    <a:pt x="644" y="1739"/>
                    <a:pt x="703" y="1870"/>
                    <a:pt x="751" y="1977"/>
                  </a:cubicBezTo>
                  <a:cubicBezTo>
                    <a:pt x="834" y="2203"/>
                    <a:pt x="906" y="2334"/>
                    <a:pt x="906" y="2334"/>
                  </a:cubicBezTo>
                  <a:cubicBezTo>
                    <a:pt x="906" y="2334"/>
                    <a:pt x="870" y="2192"/>
                    <a:pt x="786" y="1965"/>
                  </a:cubicBezTo>
                  <a:cubicBezTo>
                    <a:pt x="739" y="1858"/>
                    <a:pt x="703" y="1727"/>
                    <a:pt x="656" y="1596"/>
                  </a:cubicBezTo>
                  <a:cubicBezTo>
                    <a:pt x="596" y="1453"/>
                    <a:pt x="548" y="1311"/>
                    <a:pt x="489" y="1156"/>
                  </a:cubicBezTo>
                  <a:cubicBezTo>
                    <a:pt x="453" y="1013"/>
                    <a:pt x="394" y="858"/>
                    <a:pt x="334" y="727"/>
                  </a:cubicBezTo>
                  <a:cubicBezTo>
                    <a:pt x="275" y="596"/>
                    <a:pt x="215" y="465"/>
                    <a:pt x="167" y="358"/>
                  </a:cubicBezTo>
                  <a:cubicBezTo>
                    <a:pt x="72" y="132"/>
                    <a:pt x="1" y="1"/>
                    <a:pt x="1"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3486175" y="-80475"/>
              <a:ext cx="4740743" cy="4761557"/>
            </a:xfrm>
            <a:custGeom>
              <a:avLst/>
              <a:gdLst/>
              <a:ahLst/>
              <a:cxnLst/>
              <a:rect l="l" t="t" r="r" b="b"/>
              <a:pathLst>
                <a:path w="163997" h="164717" extrusionOk="0">
                  <a:moveTo>
                    <a:pt x="31968" y="0"/>
                  </a:moveTo>
                  <a:cubicBezTo>
                    <a:pt x="26996" y="0"/>
                    <a:pt x="22166" y="1212"/>
                    <a:pt x="18431" y="4570"/>
                  </a:cubicBezTo>
                  <a:cubicBezTo>
                    <a:pt x="0" y="21131"/>
                    <a:pt x="11644" y="44479"/>
                    <a:pt x="31826" y="48873"/>
                  </a:cubicBezTo>
                  <a:cubicBezTo>
                    <a:pt x="44208" y="51563"/>
                    <a:pt x="64913" y="55361"/>
                    <a:pt x="70997" y="70197"/>
                  </a:cubicBezTo>
                  <a:cubicBezTo>
                    <a:pt x="86297" y="107511"/>
                    <a:pt x="24122" y="94176"/>
                    <a:pt x="19931" y="137383"/>
                  </a:cubicBezTo>
                  <a:cubicBezTo>
                    <a:pt x="17956" y="157679"/>
                    <a:pt x="30712" y="164717"/>
                    <a:pt x="43572" y="164717"/>
                  </a:cubicBezTo>
                  <a:cubicBezTo>
                    <a:pt x="50863" y="164717"/>
                    <a:pt x="58186" y="162455"/>
                    <a:pt x="62877" y="159065"/>
                  </a:cubicBezTo>
                  <a:cubicBezTo>
                    <a:pt x="75129" y="150206"/>
                    <a:pt x="76903" y="132835"/>
                    <a:pt x="96012" y="123537"/>
                  </a:cubicBezTo>
                  <a:cubicBezTo>
                    <a:pt x="110181" y="116631"/>
                    <a:pt x="127778" y="118691"/>
                    <a:pt x="141149" y="110368"/>
                  </a:cubicBezTo>
                  <a:cubicBezTo>
                    <a:pt x="161985" y="97402"/>
                    <a:pt x="163997" y="62970"/>
                    <a:pt x="157687" y="48896"/>
                  </a:cubicBezTo>
                  <a:cubicBezTo>
                    <a:pt x="153531" y="39657"/>
                    <a:pt x="140661" y="26918"/>
                    <a:pt x="128992" y="25382"/>
                  </a:cubicBezTo>
                  <a:cubicBezTo>
                    <a:pt x="127955" y="25246"/>
                    <a:pt x="126920" y="25183"/>
                    <a:pt x="125888" y="25183"/>
                  </a:cubicBezTo>
                  <a:cubicBezTo>
                    <a:pt x="119048" y="25183"/>
                    <a:pt x="112341" y="27933"/>
                    <a:pt x="105823" y="30323"/>
                  </a:cubicBezTo>
                  <a:cubicBezTo>
                    <a:pt x="99282" y="32722"/>
                    <a:pt x="94033" y="33739"/>
                    <a:pt x="89701" y="33739"/>
                  </a:cubicBezTo>
                  <a:cubicBezTo>
                    <a:pt x="71681" y="33739"/>
                    <a:pt x="69533" y="16137"/>
                    <a:pt x="56210" y="7248"/>
                  </a:cubicBezTo>
                  <a:cubicBezTo>
                    <a:pt x="53060" y="5140"/>
                    <a:pt x="42210" y="0"/>
                    <a:pt x="31968"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5968387" y="1307439"/>
              <a:ext cx="632352" cy="743241"/>
            </a:xfrm>
            <a:custGeom>
              <a:avLst/>
              <a:gdLst/>
              <a:ahLst/>
              <a:cxnLst/>
              <a:rect l="l" t="t" r="r" b="b"/>
              <a:pathLst>
                <a:path w="21875" h="25711" extrusionOk="0">
                  <a:moveTo>
                    <a:pt x="2976" y="0"/>
                  </a:moveTo>
                  <a:cubicBezTo>
                    <a:pt x="2961" y="0"/>
                    <a:pt x="2947" y="2"/>
                    <a:pt x="2932" y="4"/>
                  </a:cubicBezTo>
                  <a:cubicBezTo>
                    <a:pt x="2920" y="4"/>
                    <a:pt x="2896" y="4"/>
                    <a:pt x="2884" y="28"/>
                  </a:cubicBezTo>
                  <a:cubicBezTo>
                    <a:pt x="2872" y="28"/>
                    <a:pt x="2837" y="40"/>
                    <a:pt x="2825" y="52"/>
                  </a:cubicBezTo>
                  <a:lnTo>
                    <a:pt x="2813" y="64"/>
                  </a:lnTo>
                  <a:cubicBezTo>
                    <a:pt x="2801" y="88"/>
                    <a:pt x="2777" y="88"/>
                    <a:pt x="2765" y="100"/>
                  </a:cubicBezTo>
                  <a:cubicBezTo>
                    <a:pt x="2753" y="100"/>
                    <a:pt x="2753" y="112"/>
                    <a:pt x="2741" y="123"/>
                  </a:cubicBezTo>
                  <a:cubicBezTo>
                    <a:pt x="2718" y="147"/>
                    <a:pt x="2706" y="159"/>
                    <a:pt x="2706" y="171"/>
                  </a:cubicBezTo>
                  <a:cubicBezTo>
                    <a:pt x="2694" y="183"/>
                    <a:pt x="2694" y="183"/>
                    <a:pt x="2694" y="207"/>
                  </a:cubicBezTo>
                  <a:cubicBezTo>
                    <a:pt x="2682" y="219"/>
                    <a:pt x="2682" y="231"/>
                    <a:pt x="2658" y="242"/>
                  </a:cubicBezTo>
                  <a:cubicBezTo>
                    <a:pt x="2658" y="266"/>
                    <a:pt x="2646" y="278"/>
                    <a:pt x="2646" y="290"/>
                  </a:cubicBezTo>
                  <a:cubicBezTo>
                    <a:pt x="2634" y="302"/>
                    <a:pt x="2634" y="338"/>
                    <a:pt x="2622" y="350"/>
                  </a:cubicBezTo>
                  <a:cubicBezTo>
                    <a:pt x="2622" y="362"/>
                    <a:pt x="2599" y="385"/>
                    <a:pt x="2599" y="397"/>
                  </a:cubicBezTo>
                  <a:cubicBezTo>
                    <a:pt x="2587" y="421"/>
                    <a:pt x="2587" y="445"/>
                    <a:pt x="2575" y="469"/>
                  </a:cubicBezTo>
                  <a:cubicBezTo>
                    <a:pt x="2575" y="481"/>
                    <a:pt x="2563" y="504"/>
                    <a:pt x="2563" y="516"/>
                  </a:cubicBezTo>
                  <a:cubicBezTo>
                    <a:pt x="2539" y="540"/>
                    <a:pt x="2539" y="576"/>
                    <a:pt x="2527" y="623"/>
                  </a:cubicBezTo>
                  <a:cubicBezTo>
                    <a:pt x="2527" y="635"/>
                    <a:pt x="2527" y="647"/>
                    <a:pt x="2515" y="647"/>
                  </a:cubicBezTo>
                  <a:cubicBezTo>
                    <a:pt x="2503" y="695"/>
                    <a:pt x="2480" y="754"/>
                    <a:pt x="2480" y="802"/>
                  </a:cubicBezTo>
                  <a:cubicBezTo>
                    <a:pt x="2468" y="838"/>
                    <a:pt x="2468" y="897"/>
                    <a:pt x="2456" y="957"/>
                  </a:cubicBezTo>
                  <a:cubicBezTo>
                    <a:pt x="2456" y="981"/>
                    <a:pt x="2456" y="993"/>
                    <a:pt x="2444" y="1004"/>
                  </a:cubicBezTo>
                  <a:cubicBezTo>
                    <a:pt x="2444" y="1052"/>
                    <a:pt x="2420" y="1100"/>
                    <a:pt x="2420" y="1135"/>
                  </a:cubicBezTo>
                  <a:cubicBezTo>
                    <a:pt x="2420" y="1159"/>
                    <a:pt x="2420" y="1183"/>
                    <a:pt x="2408" y="1195"/>
                  </a:cubicBezTo>
                  <a:cubicBezTo>
                    <a:pt x="2408" y="1243"/>
                    <a:pt x="2396" y="1290"/>
                    <a:pt x="2396" y="1338"/>
                  </a:cubicBezTo>
                  <a:lnTo>
                    <a:pt x="2396" y="1409"/>
                  </a:lnTo>
                  <a:cubicBezTo>
                    <a:pt x="2396" y="1457"/>
                    <a:pt x="2396" y="1493"/>
                    <a:pt x="2384" y="1540"/>
                  </a:cubicBezTo>
                  <a:lnTo>
                    <a:pt x="2384" y="1612"/>
                  </a:lnTo>
                  <a:lnTo>
                    <a:pt x="2384" y="1766"/>
                  </a:lnTo>
                  <a:lnTo>
                    <a:pt x="2384" y="1838"/>
                  </a:lnTo>
                  <a:lnTo>
                    <a:pt x="2384" y="2005"/>
                  </a:lnTo>
                  <a:lnTo>
                    <a:pt x="2384" y="2064"/>
                  </a:lnTo>
                  <a:lnTo>
                    <a:pt x="2384" y="2267"/>
                  </a:lnTo>
                  <a:lnTo>
                    <a:pt x="2384" y="2290"/>
                  </a:lnTo>
                  <a:cubicBezTo>
                    <a:pt x="2384" y="2374"/>
                    <a:pt x="2384" y="2445"/>
                    <a:pt x="2396" y="2540"/>
                  </a:cubicBezTo>
                  <a:cubicBezTo>
                    <a:pt x="2456" y="3612"/>
                    <a:pt x="2694" y="4886"/>
                    <a:pt x="3111" y="6112"/>
                  </a:cubicBezTo>
                  <a:cubicBezTo>
                    <a:pt x="3992" y="8613"/>
                    <a:pt x="5813" y="10148"/>
                    <a:pt x="6325" y="10398"/>
                  </a:cubicBezTo>
                  <a:cubicBezTo>
                    <a:pt x="6587" y="10887"/>
                    <a:pt x="6873" y="11363"/>
                    <a:pt x="7159" y="11839"/>
                  </a:cubicBezTo>
                  <a:cubicBezTo>
                    <a:pt x="6397" y="11256"/>
                    <a:pt x="5158" y="10482"/>
                    <a:pt x="3896" y="10113"/>
                  </a:cubicBezTo>
                  <a:cubicBezTo>
                    <a:pt x="3089" y="9880"/>
                    <a:pt x="2296" y="9748"/>
                    <a:pt x="1644" y="9748"/>
                  </a:cubicBezTo>
                  <a:cubicBezTo>
                    <a:pt x="663" y="9748"/>
                    <a:pt x="1" y="10047"/>
                    <a:pt x="86" y="10756"/>
                  </a:cubicBezTo>
                  <a:cubicBezTo>
                    <a:pt x="86" y="10779"/>
                    <a:pt x="98" y="10815"/>
                    <a:pt x="98" y="10839"/>
                  </a:cubicBezTo>
                  <a:cubicBezTo>
                    <a:pt x="325" y="12006"/>
                    <a:pt x="2587" y="13577"/>
                    <a:pt x="4646" y="13958"/>
                  </a:cubicBezTo>
                  <a:cubicBezTo>
                    <a:pt x="4883" y="14001"/>
                    <a:pt x="5108" y="14020"/>
                    <a:pt x="5321" y="14020"/>
                  </a:cubicBezTo>
                  <a:cubicBezTo>
                    <a:pt x="6670" y="14020"/>
                    <a:pt x="7558" y="13264"/>
                    <a:pt x="7825" y="12863"/>
                  </a:cubicBezTo>
                  <a:cubicBezTo>
                    <a:pt x="8242" y="13482"/>
                    <a:pt x="8695" y="14054"/>
                    <a:pt x="9147" y="14625"/>
                  </a:cubicBezTo>
                  <a:cubicBezTo>
                    <a:pt x="9897" y="15530"/>
                    <a:pt x="10278" y="15959"/>
                    <a:pt x="11112" y="16780"/>
                  </a:cubicBezTo>
                  <a:cubicBezTo>
                    <a:pt x="11052" y="16756"/>
                    <a:pt x="10993" y="16733"/>
                    <a:pt x="10933" y="16709"/>
                  </a:cubicBezTo>
                  <a:cubicBezTo>
                    <a:pt x="10695" y="16602"/>
                    <a:pt x="10445" y="16518"/>
                    <a:pt x="10159" y="16423"/>
                  </a:cubicBezTo>
                  <a:cubicBezTo>
                    <a:pt x="9885" y="16340"/>
                    <a:pt x="9588" y="16256"/>
                    <a:pt x="9266" y="16185"/>
                  </a:cubicBezTo>
                  <a:cubicBezTo>
                    <a:pt x="8968" y="16125"/>
                    <a:pt x="8659" y="16054"/>
                    <a:pt x="8349" y="16006"/>
                  </a:cubicBezTo>
                  <a:cubicBezTo>
                    <a:pt x="7718" y="15899"/>
                    <a:pt x="7063" y="15828"/>
                    <a:pt x="6432" y="15816"/>
                  </a:cubicBezTo>
                  <a:cubicBezTo>
                    <a:pt x="6099" y="15804"/>
                    <a:pt x="5778" y="15804"/>
                    <a:pt x="5456" y="15804"/>
                  </a:cubicBezTo>
                  <a:lnTo>
                    <a:pt x="4587" y="15804"/>
                  </a:lnTo>
                  <a:cubicBezTo>
                    <a:pt x="4273" y="15791"/>
                    <a:pt x="3964" y="15781"/>
                    <a:pt x="3669" y="15781"/>
                  </a:cubicBezTo>
                  <a:cubicBezTo>
                    <a:pt x="3427" y="15781"/>
                    <a:pt x="3195" y="15788"/>
                    <a:pt x="2980" y="15804"/>
                  </a:cubicBezTo>
                  <a:cubicBezTo>
                    <a:pt x="2587" y="15840"/>
                    <a:pt x="2170" y="15828"/>
                    <a:pt x="1872" y="15887"/>
                  </a:cubicBezTo>
                  <a:cubicBezTo>
                    <a:pt x="1575" y="15947"/>
                    <a:pt x="1408" y="16102"/>
                    <a:pt x="1444" y="16364"/>
                  </a:cubicBezTo>
                  <a:cubicBezTo>
                    <a:pt x="1444" y="16399"/>
                    <a:pt x="1456" y="16411"/>
                    <a:pt x="1456" y="16435"/>
                  </a:cubicBezTo>
                  <a:cubicBezTo>
                    <a:pt x="1515" y="16709"/>
                    <a:pt x="1753" y="17066"/>
                    <a:pt x="2146" y="17471"/>
                  </a:cubicBezTo>
                  <a:cubicBezTo>
                    <a:pt x="2337" y="17661"/>
                    <a:pt x="2575" y="17864"/>
                    <a:pt x="2872" y="18078"/>
                  </a:cubicBezTo>
                  <a:cubicBezTo>
                    <a:pt x="3015" y="18185"/>
                    <a:pt x="3170" y="18280"/>
                    <a:pt x="3337" y="18376"/>
                  </a:cubicBezTo>
                  <a:cubicBezTo>
                    <a:pt x="3420" y="18423"/>
                    <a:pt x="3492" y="18459"/>
                    <a:pt x="3587" y="18507"/>
                  </a:cubicBezTo>
                  <a:cubicBezTo>
                    <a:pt x="3670" y="18554"/>
                    <a:pt x="3765" y="18602"/>
                    <a:pt x="3837" y="18638"/>
                  </a:cubicBezTo>
                  <a:cubicBezTo>
                    <a:pt x="4480" y="18959"/>
                    <a:pt x="5206" y="19209"/>
                    <a:pt x="5956" y="19352"/>
                  </a:cubicBezTo>
                  <a:cubicBezTo>
                    <a:pt x="6325" y="19435"/>
                    <a:pt x="6706" y="19471"/>
                    <a:pt x="7087" y="19495"/>
                  </a:cubicBezTo>
                  <a:cubicBezTo>
                    <a:pt x="7218" y="19499"/>
                    <a:pt x="7346" y="19502"/>
                    <a:pt x="7472" y="19502"/>
                  </a:cubicBezTo>
                  <a:cubicBezTo>
                    <a:pt x="7690" y="19502"/>
                    <a:pt x="7904" y="19494"/>
                    <a:pt x="8123" y="19471"/>
                  </a:cubicBezTo>
                  <a:cubicBezTo>
                    <a:pt x="8814" y="19411"/>
                    <a:pt x="9385" y="19257"/>
                    <a:pt x="9885" y="19030"/>
                  </a:cubicBezTo>
                  <a:cubicBezTo>
                    <a:pt x="10123" y="18923"/>
                    <a:pt x="10361" y="18804"/>
                    <a:pt x="10540" y="18685"/>
                  </a:cubicBezTo>
                  <a:cubicBezTo>
                    <a:pt x="10719" y="18566"/>
                    <a:pt x="10897" y="18459"/>
                    <a:pt x="11052" y="18364"/>
                  </a:cubicBezTo>
                  <a:cubicBezTo>
                    <a:pt x="11219" y="18257"/>
                    <a:pt x="11374" y="18149"/>
                    <a:pt x="11493" y="18066"/>
                  </a:cubicBezTo>
                  <a:cubicBezTo>
                    <a:pt x="11576" y="17971"/>
                    <a:pt x="11671" y="17899"/>
                    <a:pt x="11766" y="17852"/>
                  </a:cubicBezTo>
                  <a:cubicBezTo>
                    <a:pt x="11874" y="17804"/>
                    <a:pt x="11981" y="17780"/>
                    <a:pt x="12052" y="17745"/>
                  </a:cubicBezTo>
                  <a:cubicBezTo>
                    <a:pt x="12088" y="17733"/>
                    <a:pt x="12100" y="17733"/>
                    <a:pt x="12112" y="17721"/>
                  </a:cubicBezTo>
                  <a:cubicBezTo>
                    <a:pt x="12683" y="18221"/>
                    <a:pt x="12981" y="18459"/>
                    <a:pt x="13576" y="18923"/>
                  </a:cubicBezTo>
                  <a:cubicBezTo>
                    <a:pt x="14386" y="19554"/>
                    <a:pt x="15255" y="20150"/>
                    <a:pt x="16148" y="20685"/>
                  </a:cubicBezTo>
                  <a:cubicBezTo>
                    <a:pt x="16338" y="20805"/>
                    <a:pt x="16529" y="20900"/>
                    <a:pt x="16731" y="21019"/>
                  </a:cubicBezTo>
                  <a:cubicBezTo>
                    <a:pt x="16632" y="21016"/>
                    <a:pt x="16525" y="21014"/>
                    <a:pt x="16410" y="21014"/>
                  </a:cubicBezTo>
                  <a:cubicBezTo>
                    <a:pt x="15239" y="21014"/>
                    <a:pt x="13283" y="21188"/>
                    <a:pt x="11504" y="21697"/>
                  </a:cubicBezTo>
                  <a:cubicBezTo>
                    <a:pt x="9838" y="22174"/>
                    <a:pt x="6754" y="23543"/>
                    <a:pt x="7171" y="24793"/>
                  </a:cubicBezTo>
                  <a:cubicBezTo>
                    <a:pt x="7171" y="24805"/>
                    <a:pt x="7183" y="24817"/>
                    <a:pt x="7206" y="24817"/>
                  </a:cubicBezTo>
                  <a:cubicBezTo>
                    <a:pt x="7206" y="24829"/>
                    <a:pt x="7206" y="24853"/>
                    <a:pt x="7218" y="24865"/>
                  </a:cubicBezTo>
                  <a:cubicBezTo>
                    <a:pt x="7242" y="24912"/>
                    <a:pt x="7290" y="24936"/>
                    <a:pt x="7349" y="24972"/>
                  </a:cubicBezTo>
                  <a:cubicBezTo>
                    <a:pt x="8212" y="25501"/>
                    <a:pt x="9221" y="25710"/>
                    <a:pt x="10256" y="25710"/>
                  </a:cubicBezTo>
                  <a:cubicBezTo>
                    <a:pt x="11665" y="25710"/>
                    <a:pt x="13120" y="25323"/>
                    <a:pt x="14314" y="24829"/>
                  </a:cubicBezTo>
                  <a:cubicBezTo>
                    <a:pt x="16529" y="23912"/>
                    <a:pt x="17398" y="22126"/>
                    <a:pt x="17541" y="21471"/>
                  </a:cubicBezTo>
                  <a:cubicBezTo>
                    <a:pt x="18934" y="22198"/>
                    <a:pt x="20375" y="22793"/>
                    <a:pt x="21875" y="23269"/>
                  </a:cubicBezTo>
                  <a:cubicBezTo>
                    <a:pt x="20387" y="22686"/>
                    <a:pt x="18946" y="22007"/>
                    <a:pt x="17589" y="21233"/>
                  </a:cubicBezTo>
                  <a:cubicBezTo>
                    <a:pt x="17958" y="21102"/>
                    <a:pt x="17958" y="20388"/>
                    <a:pt x="18160" y="19531"/>
                  </a:cubicBezTo>
                  <a:cubicBezTo>
                    <a:pt x="18184" y="19411"/>
                    <a:pt x="18220" y="19281"/>
                    <a:pt x="18243" y="19138"/>
                  </a:cubicBezTo>
                  <a:cubicBezTo>
                    <a:pt x="18255" y="19090"/>
                    <a:pt x="18255" y="19042"/>
                    <a:pt x="18279" y="18995"/>
                  </a:cubicBezTo>
                  <a:cubicBezTo>
                    <a:pt x="18279" y="18983"/>
                    <a:pt x="18279" y="18959"/>
                    <a:pt x="18291" y="18935"/>
                  </a:cubicBezTo>
                  <a:cubicBezTo>
                    <a:pt x="18303" y="18888"/>
                    <a:pt x="18303" y="18804"/>
                    <a:pt x="18315" y="18733"/>
                  </a:cubicBezTo>
                  <a:cubicBezTo>
                    <a:pt x="18339" y="18566"/>
                    <a:pt x="18351" y="18388"/>
                    <a:pt x="18351" y="18197"/>
                  </a:cubicBezTo>
                  <a:cubicBezTo>
                    <a:pt x="18351" y="18030"/>
                    <a:pt x="18351" y="17864"/>
                    <a:pt x="18362" y="17709"/>
                  </a:cubicBezTo>
                  <a:cubicBezTo>
                    <a:pt x="18362" y="17554"/>
                    <a:pt x="18374" y="17387"/>
                    <a:pt x="18374" y="17245"/>
                  </a:cubicBezTo>
                  <a:cubicBezTo>
                    <a:pt x="18374" y="17173"/>
                    <a:pt x="18398" y="17090"/>
                    <a:pt x="18398" y="17030"/>
                  </a:cubicBezTo>
                  <a:lnTo>
                    <a:pt x="18398" y="16971"/>
                  </a:lnTo>
                  <a:lnTo>
                    <a:pt x="18398" y="16899"/>
                  </a:lnTo>
                  <a:lnTo>
                    <a:pt x="18398" y="16756"/>
                  </a:lnTo>
                  <a:cubicBezTo>
                    <a:pt x="18398" y="16661"/>
                    <a:pt x="18398" y="16554"/>
                    <a:pt x="18410" y="16471"/>
                  </a:cubicBezTo>
                  <a:cubicBezTo>
                    <a:pt x="18410" y="16185"/>
                    <a:pt x="18410" y="15887"/>
                    <a:pt x="18398" y="15613"/>
                  </a:cubicBezTo>
                  <a:cubicBezTo>
                    <a:pt x="18374" y="15411"/>
                    <a:pt x="18362" y="15221"/>
                    <a:pt x="18351" y="15042"/>
                  </a:cubicBezTo>
                  <a:cubicBezTo>
                    <a:pt x="18315" y="14673"/>
                    <a:pt x="18255" y="14328"/>
                    <a:pt x="18220" y="13994"/>
                  </a:cubicBezTo>
                  <a:cubicBezTo>
                    <a:pt x="18184" y="13839"/>
                    <a:pt x="18172" y="13673"/>
                    <a:pt x="18136" y="13530"/>
                  </a:cubicBezTo>
                  <a:lnTo>
                    <a:pt x="18101" y="13304"/>
                  </a:lnTo>
                  <a:lnTo>
                    <a:pt x="18053" y="13077"/>
                  </a:lnTo>
                  <a:cubicBezTo>
                    <a:pt x="18041" y="13006"/>
                    <a:pt x="18017" y="12935"/>
                    <a:pt x="18017" y="12851"/>
                  </a:cubicBezTo>
                  <a:lnTo>
                    <a:pt x="17981" y="12637"/>
                  </a:lnTo>
                  <a:cubicBezTo>
                    <a:pt x="17934" y="12339"/>
                    <a:pt x="17874" y="12065"/>
                    <a:pt x="17815" y="11827"/>
                  </a:cubicBezTo>
                  <a:cubicBezTo>
                    <a:pt x="17708" y="11351"/>
                    <a:pt x="17600" y="10970"/>
                    <a:pt x="17529" y="10696"/>
                  </a:cubicBezTo>
                  <a:cubicBezTo>
                    <a:pt x="17505" y="10589"/>
                    <a:pt x="17470" y="10506"/>
                    <a:pt x="17458" y="10446"/>
                  </a:cubicBezTo>
                  <a:cubicBezTo>
                    <a:pt x="17446" y="10398"/>
                    <a:pt x="17422" y="10351"/>
                    <a:pt x="17410" y="10327"/>
                  </a:cubicBezTo>
                  <a:lnTo>
                    <a:pt x="17410" y="10303"/>
                  </a:lnTo>
                  <a:cubicBezTo>
                    <a:pt x="17398" y="10305"/>
                    <a:pt x="17387" y="10306"/>
                    <a:pt x="17377" y="10306"/>
                  </a:cubicBezTo>
                  <a:cubicBezTo>
                    <a:pt x="17317" y="10306"/>
                    <a:pt x="17288" y="10279"/>
                    <a:pt x="17267" y="10279"/>
                  </a:cubicBezTo>
                  <a:cubicBezTo>
                    <a:pt x="17243" y="10279"/>
                    <a:pt x="17243" y="10279"/>
                    <a:pt x="17231" y="10291"/>
                  </a:cubicBezTo>
                  <a:lnTo>
                    <a:pt x="17219" y="10291"/>
                  </a:lnTo>
                  <a:cubicBezTo>
                    <a:pt x="17216" y="10291"/>
                    <a:pt x="17212" y="10290"/>
                    <a:pt x="17208" y="10290"/>
                  </a:cubicBezTo>
                  <a:cubicBezTo>
                    <a:pt x="17132" y="10290"/>
                    <a:pt x="16984" y="10398"/>
                    <a:pt x="16803" y="10613"/>
                  </a:cubicBezTo>
                  <a:cubicBezTo>
                    <a:pt x="16708" y="10708"/>
                    <a:pt x="16612" y="10863"/>
                    <a:pt x="16505" y="11030"/>
                  </a:cubicBezTo>
                  <a:cubicBezTo>
                    <a:pt x="16398" y="11184"/>
                    <a:pt x="16291" y="11387"/>
                    <a:pt x="16196" y="11589"/>
                  </a:cubicBezTo>
                  <a:cubicBezTo>
                    <a:pt x="16148" y="11696"/>
                    <a:pt x="16088" y="11815"/>
                    <a:pt x="16041" y="11922"/>
                  </a:cubicBezTo>
                  <a:cubicBezTo>
                    <a:pt x="15993" y="12042"/>
                    <a:pt x="15934" y="12137"/>
                    <a:pt x="15898" y="12256"/>
                  </a:cubicBezTo>
                  <a:cubicBezTo>
                    <a:pt x="15862" y="12315"/>
                    <a:pt x="15850" y="12375"/>
                    <a:pt x="15815" y="12434"/>
                  </a:cubicBezTo>
                  <a:lnTo>
                    <a:pt x="15779" y="12577"/>
                  </a:lnTo>
                  <a:cubicBezTo>
                    <a:pt x="15755" y="12601"/>
                    <a:pt x="15755" y="12613"/>
                    <a:pt x="15743" y="12649"/>
                  </a:cubicBezTo>
                  <a:lnTo>
                    <a:pt x="15660" y="12958"/>
                  </a:lnTo>
                  <a:lnTo>
                    <a:pt x="15612" y="13089"/>
                  </a:lnTo>
                  <a:cubicBezTo>
                    <a:pt x="15565" y="13244"/>
                    <a:pt x="15541" y="13387"/>
                    <a:pt x="15505" y="13554"/>
                  </a:cubicBezTo>
                  <a:cubicBezTo>
                    <a:pt x="15481" y="13720"/>
                    <a:pt x="15445" y="13863"/>
                    <a:pt x="15434" y="14030"/>
                  </a:cubicBezTo>
                  <a:cubicBezTo>
                    <a:pt x="15386" y="14363"/>
                    <a:pt x="15362" y="14685"/>
                    <a:pt x="15338" y="15018"/>
                  </a:cubicBezTo>
                  <a:cubicBezTo>
                    <a:pt x="15338" y="15197"/>
                    <a:pt x="15326" y="15351"/>
                    <a:pt x="15326" y="15518"/>
                  </a:cubicBezTo>
                  <a:cubicBezTo>
                    <a:pt x="15326" y="15685"/>
                    <a:pt x="15314" y="15852"/>
                    <a:pt x="15314" y="16006"/>
                  </a:cubicBezTo>
                  <a:lnTo>
                    <a:pt x="15314" y="16125"/>
                  </a:lnTo>
                  <a:lnTo>
                    <a:pt x="15314" y="16268"/>
                  </a:lnTo>
                  <a:lnTo>
                    <a:pt x="15314" y="16578"/>
                  </a:lnTo>
                  <a:cubicBezTo>
                    <a:pt x="15314" y="16780"/>
                    <a:pt x="15326" y="16983"/>
                    <a:pt x="15362" y="17161"/>
                  </a:cubicBezTo>
                  <a:cubicBezTo>
                    <a:pt x="15374" y="17245"/>
                    <a:pt x="15386" y="17340"/>
                    <a:pt x="15386" y="17423"/>
                  </a:cubicBezTo>
                  <a:cubicBezTo>
                    <a:pt x="15398" y="17471"/>
                    <a:pt x="15398" y="17495"/>
                    <a:pt x="15398" y="17554"/>
                  </a:cubicBezTo>
                  <a:cubicBezTo>
                    <a:pt x="15398" y="17590"/>
                    <a:pt x="15398" y="17602"/>
                    <a:pt x="15422" y="17614"/>
                  </a:cubicBezTo>
                  <a:cubicBezTo>
                    <a:pt x="15422" y="17637"/>
                    <a:pt x="15422" y="17649"/>
                    <a:pt x="15434" y="17661"/>
                  </a:cubicBezTo>
                  <a:cubicBezTo>
                    <a:pt x="15457" y="17792"/>
                    <a:pt x="15481" y="17947"/>
                    <a:pt x="15505" y="18090"/>
                  </a:cubicBezTo>
                  <a:cubicBezTo>
                    <a:pt x="15553" y="18411"/>
                    <a:pt x="15612" y="18745"/>
                    <a:pt x="15695" y="19090"/>
                  </a:cubicBezTo>
                  <a:cubicBezTo>
                    <a:pt x="15862" y="19697"/>
                    <a:pt x="16148" y="20209"/>
                    <a:pt x="16446" y="20590"/>
                  </a:cubicBezTo>
                  <a:cubicBezTo>
                    <a:pt x="16386" y="20554"/>
                    <a:pt x="16327" y="20519"/>
                    <a:pt x="16255" y="20471"/>
                  </a:cubicBezTo>
                  <a:cubicBezTo>
                    <a:pt x="15386" y="19923"/>
                    <a:pt x="14541" y="19328"/>
                    <a:pt x="13731" y="18685"/>
                  </a:cubicBezTo>
                  <a:cubicBezTo>
                    <a:pt x="13136" y="18233"/>
                    <a:pt x="12862" y="17971"/>
                    <a:pt x="12290" y="17471"/>
                  </a:cubicBezTo>
                  <a:cubicBezTo>
                    <a:pt x="13052" y="17304"/>
                    <a:pt x="13243" y="14935"/>
                    <a:pt x="13338" y="12589"/>
                  </a:cubicBezTo>
                  <a:cubicBezTo>
                    <a:pt x="13350" y="12232"/>
                    <a:pt x="13350" y="11875"/>
                    <a:pt x="13338" y="11530"/>
                  </a:cubicBezTo>
                  <a:cubicBezTo>
                    <a:pt x="13279" y="10220"/>
                    <a:pt x="13076" y="9077"/>
                    <a:pt x="12921" y="8374"/>
                  </a:cubicBezTo>
                  <a:lnTo>
                    <a:pt x="12921" y="8363"/>
                  </a:lnTo>
                  <a:cubicBezTo>
                    <a:pt x="12921" y="8327"/>
                    <a:pt x="12898" y="8303"/>
                    <a:pt x="12898" y="8267"/>
                  </a:cubicBezTo>
                  <a:lnTo>
                    <a:pt x="12898" y="8243"/>
                  </a:lnTo>
                  <a:cubicBezTo>
                    <a:pt x="12898" y="8208"/>
                    <a:pt x="12886" y="8196"/>
                    <a:pt x="12886" y="8172"/>
                  </a:cubicBezTo>
                  <a:cubicBezTo>
                    <a:pt x="12886" y="8148"/>
                    <a:pt x="12886" y="8148"/>
                    <a:pt x="12874" y="8136"/>
                  </a:cubicBezTo>
                  <a:cubicBezTo>
                    <a:pt x="12874" y="8124"/>
                    <a:pt x="12862" y="8089"/>
                    <a:pt x="12862" y="8077"/>
                  </a:cubicBezTo>
                  <a:cubicBezTo>
                    <a:pt x="12862" y="8065"/>
                    <a:pt x="12862" y="8065"/>
                    <a:pt x="12838" y="8053"/>
                  </a:cubicBezTo>
                  <a:cubicBezTo>
                    <a:pt x="12838" y="8029"/>
                    <a:pt x="12826" y="8005"/>
                    <a:pt x="12826" y="7993"/>
                  </a:cubicBezTo>
                  <a:cubicBezTo>
                    <a:pt x="12826" y="7970"/>
                    <a:pt x="12826" y="7970"/>
                    <a:pt x="12814" y="7958"/>
                  </a:cubicBezTo>
                  <a:cubicBezTo>
                    <a:pt x="12802" y="7934"/>
                    <a:pt x="12802" y="7898"/>
                    <a:pt x="12778" y="7886"/>
                  </a:cubicBezTo>
                  <a:cubicBezTo>
                    <a:pt x="12778" y="7874"/>
                    <a:pt x="12767" y="7851"/>
                    <a:pt x="12767" y="7851"/>
                  </a:cubicBezTo>
                  <a:cubicBezTo>
                    <a:pt x="12767" y="7839"/>
                    <a:pt x="12767" y="7839"/>
                    <a:pt x="12755" y="7827"/>
                  </a:cubicBezTo>
                  <a:cubicBezTo>
                    <a:pt x="12755" y="7815"/>
                    <a:pt x="12743" y="7791"/>
                    <a:pt x="12743" y="7791"/>
                  </a:cubicBezTo>
                  <a:cubicBezTo>
                    <a:pt x="12743" y="7779"/>
                    <a:pt x="12743" y="7779"/>
                    <a:pt x="12719" y="7779"/>
                  </a:cubicBezTo>
                  <a:cubicBezTo>
                    <a:pt x="12719" y="7767"/>
                    <a:pt x="12707" y="7767"/>
                    <a:pt x="12707" y="7755"/>
                  </a:cubicBezTo>
                  <a:cubicBezTo>
                    <a:pt x="12707" y="7755"/>
                    <a:pt x="12707" y="7731"/>
                    <a:pt x="12695" y="7731"/>
                  </a:cubicBezTo>
                  <a:cubicBezTo>
                    <a:pt x="12695" y="7720"/>
                    <a:pt x="12683" y="7720"/>
                    <a:pt x="12683" y="7720"/>
                  </a:cubicBezTo>
                  <a:cubicBezTo>
                    <a:pt x="12683" y="7720"/>
                    <a:pt x="12683" y="7708"/>
                    <a:pt x="12659" y="7708"/>
                  </a:cubicBezTo>
                  <a:lnTo>
                    <a:pt x="12647" y="7696"/>
                  </a:lnTo>
                  <a:lnTo>
                    <a:pt x="12636" y="7672"/>
                  </a:lnTo>
                  <a:cubicBezTo>
                    <a:pt x="12624" y="7672"/>
                    <a:pt x="12624" y="7672"/>
                    <a:pt x="12600" y="7660"/>
                  </a:cubicBezTo>
                  <a:cubicBezTo>
                    <a:pt x="12588" y="7601"/>
                    <a:pt x="12576" y="7565"/>
                    <a:pt x="12528" y="7553"/>
                  </a:cubicBezTo>
                  <a:cubicBezTo>
                    <a:pt x="12524" y="7552"/>
                    <a:pt x="12520" y="7551"/>
                    <a:pt x="12516" y="7551"/>
                  </a:cubicBezTo>
                  <a:cubicBezTo>
                    <a:pt x="12475" y="7551"/>
                    <a:pt x="12441" y="7608"/>
                    <a:pt x="12397" y="7684"/>
                  </a:cubicBezTo>
                  <a:cubicBezTo>
                    <a:pt x="12386" y="7684"/>
                    <a:pt x="12362" y="7708"/>
                    <a:pt x="12362" y="7708"/>
                  </a:cubicBezTo>
                  <a:lnTo>
                    <a:pt x="12350" y="7708"/>
                  </a:lnTo>
                  <a:cubicBezTo>
                    <a:pt x="12302" y="7731"/>
                    <a:pt x="12266" y="7767"/>
                    <a:pt x="12207" y="7803"/>
                  </a:cubicBezTo>
                  <a:cubicBezTo>
                    <a:pt x="12207" y="7803"/>
                    <a:pt x="12183" y="7803"/>
                    <a:pt x="12183" y="7827"/>
                  </a:cubicBezTo>
                  <a:cubicBezTo>
                    <a:pt x="12159" y="7839"/>
                    <a:pt x="12147" y="7874"/>
                    <a:pt x="12112" y="7886"/>
                  </a:cubicBezTo>
                  <a:lnTo>
                    <a:pt x="12100" y="7898"/>
                  </a:lnTo>
                  <a:lnTo>
                    <a:pt x="12028" y="7970"/>
                  </a:lnTo>
                  <a:lnTo>
                    <a:pt x="12005" y="7970"/>
                  </a:lnTo>
                  <a:cubicBezTo>
                    <a:pt x="11755" y="8220"/>
                    <a:pt x="11457" y="8601"/>
                    <a:pt x="11195" y="9089"/>
                  </a:cubicBezTo>
                  <a:cubicBezTo>
                    <a:pt x="10838" y="9732"/>
                    <a:pt x="10504" y="10577"/>
                    <a:pt x="10397" y="11565"/>
                  </a:cubicBezTo>
                  <a:cubicBezTo>
                    <a:pt x="10219" y="13292"/>
                    <a:pt x="10552" y="15221"/>
                    <a:pt x="11135" y="16375"/>
                  </a:cubicBezTo>
                  <a:cubicBezTo>
                    <a:pt x="10373" y="15625"/>
                    <a:pt x="10016" y="15232"/>
                    <a:pt x="9326" y="14399"/>
                  </a:cubicBezTo>
                  <a:cubicBezTo>
                    <a:pt x="8849" y="13839"/>
                    <a:pt x="8397" y="13256"/>
                    <a:pt x="7956" y="12649"/>
                  </a:cubicBezTo>
                  <a:lnTo>
                    <a:pt x="7956" y="12649"/>
                  </a:lnTo>
                  <a:cubicBezTo>
                    <a:pt x="7989" y="12654"/>
                    <a:pt x="8022" y="12657"/>
                    <a:pt x="8055" y="12657"/>
                  </a:cubicBezTo>
                  <a:cubicBezTo>
                    <a:pt x="8795" y="12657"/>
                    <a:pt x="9523" y="11271"/>
                    <a:pt x="9945" y="9732"/>
                  </a:cubicBezTo>
                  <a:cubicBezTo>
                    <a:pt x="10076" y="9220"/>
                    <a:pt x="10123" y="8696"/>
                    <a:pt x="10135" y="8208"/>
                  </a:cubicBezTo>
                  <a:lnTo>
                    <a:pt x="10135" y="8005"/>
                  </a:lnTo>
                  <a:lnTo>
                    <a:pt x="10135" y="7970"/>
                  </a:lnTo>
                  <a:cubicBezTo>
                    <a:pt x="10135" y="7827"/>
                    <a:pt x="10123" y="7696"/>
                    <a:pt x="10123" y="7553"/>
                  </a:cubicBezTo>
                  <a:lnTo>
                    <a:pt x="10123" y="7529"/>
                  </a:lnTo>
                  <a:cubicBezTo>
                    <a:pt x="10123" y="7470"/>
                    <a:pt x="10100" y="7398"/>
                    <a:pt x="10100" y="7327"/>
                  </a:cubicBezTo>
                  <a:cubicBezTo>
                    <a:pt x="10100" y="7279"/>
                    <a:pt x="10088" y="7196"/>
                    <a:pt x="10088" y="7136"/>
                  </a:cubicBezTo>
                  <a:lnTo>
                    <a:pt x="10088" y="7124"/>
                  </a:lnTo>
                  <a:cubicBezTo>
                    <a:pt x="10088" y="7065"/>
                    <a:pt x="10076" y="7005"/>
                    <a:pt x="10076" y="6958"/>
                  </a:cubicBezTo>
                  <a:lnTo>
                    <a:pt x="10076" y="6946"/>
                  </a:lnTo>
                  <a:cubicBezTo>
                    <a:pt x="10064" y="6886"/>
                    <a:pt x="10064" y="6827"/>
                    <a:pt x="10040" y="6767"/>
                  </a:cubicBezTo>
                  <a:cubicBezTo>
                    <a:pt x="10028" y="6708"/>
                    <a:pt x="10028" y="6660"/>
                    <a:pt x="10016" y="6612"/>
                  </a:cubicBezTo>
                  <a:lnTo>
                    <a:pt x="10016" y="6588"/>
                  </a:lnTo>
                  <a:cubicBezTo>
                    <a:pt x="10004" y="6481"/>
                    <a:pt x="9980" y="6398"/>
                    <a:pt x="9957" y="6315"/>
                  </a:cubicBezTo>
                  <a:lnTo>
                    <a:pt x="9957" y="6291"/>
                  </a:lnTo>
                  <a:cubicBezTo>
                    <a:pt x="9945" y="6255"/>
                    <a:pt x="9945" y="6219"/>
                    <a:pt x="9921" y="6184"/>
                  </a:cubicBezTo>
                  <a:lnTo>
                    <a:pt x="9921" y="6172"/>
                  </a:lnTo>
                  <a:cubicBezTo>
                    <a:pt x="9909" y="6136"/>
                    <a:pt x="9909" y="6100"/>
                    <a:pt x="9897" y="6065"/>
                  </a:cubicBezTo>
                  <a:lnTo>
                    <a:pt x="9897" y="6053"/>
                  </a:lnTo>
                  <a:cubicBezTo>
                    <a:pt x="9897" y="6017"/>
                    <a:pt x="9885" y="6005"/>
                    <a:pt x="9885" y="5993"/>
                  </a:cubicBezTo>
                  <a:lnTo>
                    <a:pt x="9885" y="5981"/>
                  </a:lnTo>
                  <a:cubicBezTo>
                    <a:pt x="9861" y="5946"/>
                    <a:pt x="9861" y="5934"/>
                    <a:pt x="9850" y="5922"/>
                  </a:cubicBezTo>
                  <a:lnTo>
                    <a:pt x="9850" y="5898"/>
                  </a:lnTo>
                  <a:cubicBezTo>
                    <a:pt x="9850" y="5886"/>
                    <a:pt x="9838" y="5874"/>
                    <a:pt x="9838" y="5874"/>
                  </a:cubicBezTo>
                  <a:lnTo>
                    <a:pt x="9838" y="5862"/>
                  </a:lnTo>
                  <a:cubicBezTo>
                    <a:pt x="9826" y="5838"/>
                    <a:pt x="9826" y="5838"/>
                    <a:pt x="9826" y="5826"/>
                  </a:cubicBezTo>
                  <a:cubicBezTo>
                    <a:pt x="9802" y="5815"/>
                    <a:pt x="9778" y="5803"/>
                    <a:pt x="9766" y="5779"/>
                  </a:cubicBezTo>
                  <a:cubicBezTo>
                    <a:pt x="9742" y="5767"/>
                    <a:pt x="9730" y="5767"/>
                    <a:pt x="9719" y="5767"/>
                  </a:cubicBezTo>
                  <a:lnTo>
                    <a:pt x="9707" y="5767"/>
                  </a:lnTo>
                  <a:cubicBezTo>
                    <a:pt x="9683" y="5767"/>
                    <a:pt x="9671" y="5767"/>
                    <a:pt x="9659" y="5755"/>
                  </a:cubicBezTo>
                  <a:lnTo>
                    <a:pt x="9588" y="5755"/>
                  </a:lnTo>
                  <a:cubicBezTo>
                    <a:pt x="9564" y="5755"/>
                    <a:pt x="9540" y="5755"/>
                    <a:pt x="9504" y="5767"/>
                  </a:cubicBezTo>
                  <a:cubicBezTo>
                    <a:pt x="9480" y="5767"/>
                    <a:pt x="9445" y="5779"/>
                    <a:pt x="9421" y="5779"/>
                  </a:cubicBezTo>
                  <a:lnTo>
                    <a:pt x="9409" y="5779"/>
                  </a:lnTo>
                  <a:cubicBezTo>
                    <a:pt x="9373" y="5803"/>
                    <a:pt x="9349" y="5803"/>
                    <a:pt x="9314" y="5815"/>
                  </a:cubicBezTo>
                  <a:cubicBezTo>
                    <a:pt x="9290" y="5826"/>
                    <a:pt x="9242" y="5838"/>
                    <a:pt x="9195" y="5862"/>
                  </a:cubicBezTo>
                  <a:cubicBezTo>
                    <a:pt x="8837" y="6005"/>
                    <a:pt x="8397" y="6303"/>
                    <a:pt x="7992" y="6779"/>
                  </a:cubicBezTo>
                  <a:cubicBezTo>
                    <a:pt x="7742" y="7077"/>
                    <a:pt x="7504" y="7470"/>
                    <a:pt x="7337" y="7910"/>
                  </a:cubicBezTo>
                  <a:cubicBezTo>
                    <a:pt x="6944" y="8994"/>
                    <a:pt x="6873" y="10291"/>
                    <a:pt x="7087" y="11256"/>
                  </a:cubicBezTo>
                  <a:lnTo>
                    <a:pt x="6504" y="10327"/>
                  </a:lnTo>
                  <a:cubicBezTo>
                    <a:pt x="6671" y="9970"/>
                    <a:pt x="6325" y="7708"/>
                    <a:pt x="5516" y="5350"/>
                  </a:cubicBezTo>
                  <a:lnTo>
                    <a:pt x="5480" y="5219"/>
                  </a:lnTo>
                  <a:cubicBezTo>
                    <a:pt x="4825" y="3338"/>
                    <a:pt x="4135" y="1433"/>
                    <a:pt x="3575" y="528"/>
                  </a:cubicBezTo>
                  <a:cubicBezTo>
                    <a:pt x="3492" y="409"/>
                    <a:pt x="3420" y="302"/>
                    <a:pt x="3349" y="231"/>
                  </a:cubicBezTo>
                  <a:cubicBezTo>
                    <a:pt x="3211" y="83"/>
                    <a:pt x="3093" y="0"/>
                    <a:pt x="2976"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5709628" y="1615254"/>
              <a:ext cx="1243196" cy="1079146"/>
            </a:xfrm>
            <a:custGeom>
              <a:avLst/>
              <a:gdLst/>
              <a:ahLst/>
              <a:cxnLst/>
              <a:rect l="l" t="t" r="r" b="b"/>
              <a:pathLst>
                <a:path w="43006" h="37331" extrusionOk="0">
                  <a:moveTo>
                    <a:pt x="17836" y="1"/>
                  </a:moveTo>
                  <a:cubicBezTo>
                    <a:pt x="17800" y="1"/>
                    <a:pt x="17777" y="1"/>
                    <a:pt x="17741" y="12"/>
                  </a:cubicBezTo>
                  <a:cubicBezTo>
                    <a:pt x="17729" y="12"/>
                    <a:pt x="17729" y="12"/>
                    <a:pt x="17717" y="36"/>
                  </a:cubicBezTo>
                  <a:cubicBezTo>
                    <a:pt x="17681" y="48"/>
                    <a:pt x="17658" y="60"/>
                    <a:pt x="17610" y="72"/>
                  </a:cubicBezTo>
                  <a:lnTo>
                    <a:pt x="17598" y="72"/>
                  </a:lnTo>
                  <a:cubicBezTo>
                    <a:pt x="17562" y="108"/>
                    <a:pt x="17527" y="131"/>
                    <a:pt x="17479" y="167"/>
                  </a:cubicBezTo>
                  <a:cubicBezTo>
                    <a:pt x="17467" y="167"/>
                    <a:pt x="17467" y="179"/>
                    <a:pt x="17443" y="191"/>
                  </a:cubicBezTo>
                  <a:lnTo>
                    <a:pt x="17348" y="298"/>
                  </a:lnTo>
                  <a:lnTo>
                    <a:pt x="17324" y="310"/>
                  </a:lnTo>
                  <a:cubicBezTo>
                    <a:pt x="17288" y="358"/>
                    <a:pt x="17241" y="417"/>
                    <a:pt x="17193" y="465"/>
                  </a:cubicBezTo>
                  <a:cubicBezTo>
                    <a:pt x="17193" y="477"/>
                    <a:pt x="17181" y="477"/>
                    <a:pt x="17181" y="489"/>
                  </a:cubicBezTo>
                  <a:cubicBezTo>
                    <a:pt x="17134" y="548"/>
                    <a:pt x="17086" y="608"/>
                    <a:pt x="17062" y="667"/>
                  </a:cubicBezTo>
                  <a:lnTo>
                    <a:pt x="16931" y="893"/>
                  </a:lnTo>
                  <a:lnTo>
                    <a:pt x="16931" y="905"/>
                  </a:lnTo>
                  <a:cubicBezTo>
                    <a:pt x="16515" y="1644"/>
                    <a:pt x="16122" y="2739"/>
                    <a:pt x="15979" y="4061"/>
                  </a:cubicBezTo>
                  <a:cubicBezTo>
                    <a:pt x="15883" y="4918"/>
                    <a:pt x="15883" y="5846"/>
                    <a:pt x="16062" y="6823"/>
                  </a:cubicBezTo>
                  <a:cubicBezTo>
                    <a:pt x="16467" y="9121"/>
                    <a:pt x="17300" y="11430"/>
                    <a:pt x="18265" y="12919"/>
                  </a:cubicBezTo>
                  <a:cubicBezTo>
                    <a:pt x="17729" y="12573"/>
                    <a:pt x="17193" y="12240"/>
                    <a:pt x="16645" y="11907"/>
                  </a:cubicBezTo>
                  <a:cubicBezTo>
                    <a:pt x="15526" y="9025"/>
                    <a:pt x="13038" y="6775"/>
                    <a:pt x="10383" y="5275"/>
                  </a:cubicBezTo>
                  <a:cubicBezTo>
                    <a:pt x="10299" y="5227"/>
                    <a:pt x="10228" y="5180"/>
                    <a:pt x="10168" y="5156"/>
                  </a:cubicBezTo>
                  <a:cubicBezTo>
                    <a:pt x="7729" y="3936"/>
                    <a:pt x="4829" y="2620"/>
                    <a:pt x="1956" y="2620"/>
                  </a:cubicBezTo>
                  <a:cubicBezTo>
                    <a:pt x="1800" y="2620"/>
                    <a:pt x="1644" y="2624"/>
                    <a:pt x="1489" y="2632"/>
                  </a:cubicBezTo>
                  <a:cubicBezTo>
                    <a:pt x="1239" y="2656"/>
                    <a:pt x="1013" y="2691"/>
                    <a:pt x="822" y="2751"/>
                  </a:cubicBezTo>
                  <a:cubicBezTo>
                    <a:pt x="441" y="2870"/>
                    <a:pt x="167" y="3049"/>
                    <a:pt x="60" y="3322"/>
                  </a:cubicBezTo>
                  <a:cubicBezTo>
                    <a:pt x="48" y="3346"/>
                    <a:pt x="36" y="3394"/>
                    <a:pt x="36" y="3430"/>
                  </a:cubicBezTo>
                  <a:cubicBezTo>
                    <a:pt x="24" y="3465"/>
                    <a:pt x="24" y="3525"/>
                    <a:pt x="1" y="3572"/>
                  </a:cubicBezTo>
                  <a:lnTo>
                    <a:pt x="1" y="3620"/>
                  </a:lnTo>
                  <a:lnTo>
                    <a:pt x="1" y="3727"/>
                  </a:lnTo>
                  <a:cubicBezTo>
                    <a:pt x="1" y="3739"/>
                    <a:pt x="1" y="3763"/>
                    <a:pt x="24" y="3787"/>
                  </a:cubicBezTo>
                  <a:cubicBezTo>
                    <a:pt x="24" y="3811"/>
                    <a:pt x="36" y="3858"/>
                    <a:pt x="36" y="3882"/>
                  </a:cubicBezTo>
                  <a:cubicBezTo>
                    <a:pt x="36" y="3918"/>
                    <a:pt x="48" y="3930"/>
                    <a:pt x="48" y="3965"/>
                  </a:cubicBezTo>
                  <a:cubicBezTo>
                    <a:pt x="60" y="3989"/>
                    <a:pt x="84" y="4037"/>
                    <a:pt x="84" y="4061"/>
                  </a:cubicBezTo>
                  <a:cubicBezTo>
                    <a:pt x="96" y="4096"/>
                    <a:pt x="96" y="4108"/>
                    <a:pt x="108" y="4144"/>
                  </a:cubicBezTo>
                  <a:cubicBezTo>
                    <a:pt x="120" y="4180"/>
                    <a:pt x="143" y="4215"/>
                    <a:pt x="167" y="4263"/>
                  </a:cubicBezTo>
                  <a:cubicBezTo>
                    <a:pt x="179" y="4287"/>
                    <a:pt x="203" y="4299"/>
                    <a:pt x="215" y="4334"/>
                  </a:cubicBezTo>
                  <a:cubicBezTo>
                    <a:pt x="227" y="4382"/>
                    <a:pt x="262" y="4418"/>
                    <a:pt x="286" y="4453"/>
                  </a:cubicBezTo>
                  <a:cubicBezTo>
                    <a:pt x="298" y="4477"/>
                    <a:pt x="322" y="4501"/>
                    <a:pt x="334" y="4525"/>
                  </a:cubicBezTo>
                  <a:cubicBezTo>
                    <a:pt x="358" y="4573"/>
                    <a:pt x="393" y="4632"/>
                    <a:pt x="441" y="4680"/>
                  </a:cubicBezTo>
                  <a:cubicBezTo>
                    <a:pt x="453" y="4692"/>
                    <a:pt x="465" y="4703"/>
                    <a:pt x="465" y="4715"/>
                  </a:cubicBezTo>
                  <a:cubicBezTo>
                    <a:pt x="513" y="4799"/>
                    <a:pt x="572" y="4858"/>
                    <a:pt x="632" y="4930"/>
                  </a:cubicBezTo>
                  <a:cubicBezTo>
                    <a:pt x="691" y="5001"/>
                    <a:pt x="751" y="5061"/>
                    <a:pt x="810" y="5132"/>
                  </a:cubicBezTo>
                  <a:cubicBezTo>
                    <a:pt x="822" y="5156"/>
                    <a:pt x="834" y="5180"/>
                    <a:pt x="870" y="5192"/>
                  </a:cubicBezTo>
                  <a:cubicBezTo>
                    <a:pt x="917" y="5251"/>
                    <a:pt x="953" y="5299"/>
                    <a:pt x="1013" y="5358"/>
                  </a:cubicBezTo>
                  <a:lnTo>
                    <a:pt x="1096" y="5430"/>
                  </a:lnTo>
                  <a:lnTo>
                    <a:pt x="1239" y="5585"/>
                  </a:lnTo>
                  <a:cubicBezTo>
                    <a:pt x="1275" y="5608"/>
                    <a:pt x="1298" y="5644"/>
                    <a:pt x="1334" y="5656"/>
                  </a:cubicBezTo>
                  <a:cubicBezTo>
                    <a:pt x="1370" y="5704"/>
                    <a:pt x="1429" y="5763"/>
                    <a:pt x="1489" y="5811"/>
                  </a:cubicBezTo>
                  <a:cubicBezTo>
                    <a:pt x="1525" y="5835"/>
                    <a:pt x="1548" y="5870"/>
                    <a:pt x="1584" y="5882"/>
                  </a:cubicBezTo>
                  <a:cubicBezTo>
                    <a:pt x="1644" y="5942"/>
                    <a:pt x="1703" y="5989"/>
                    <a:pt x="1763" y="6049"/>
                  </a:cubicBezTo>
                  <a:cubicBezTo>
                    <a:pt x="1786" y="6073"/>
                    <a:pt x="1822" y="6085"/>
                    <a:pt x="1846" y="6120"/>
                  </a:cubicBezTo>
                  <a:cubicBezTo>
                    <a:pt x="1906" y="6180"/>
                    <a:pt x="1977" y="6239"/>
                    <a:pt x="2060" y="6299"/>
                  </a:cubicBezTo>
                  <a:cubicBezTo>
                    <a:pt x="2084" y="6311"/>
                    <a:pt x="2108" y="6347"/>
                    <a:pt x="2132" y="6358"/>
                  </a:cubicBezTo>
                  <a:lnTo>
                    <a:pt x="2406" y="6585"/>
                  </a:lnTo>
                  <a:cubicBezTo>
                    <a:pt x="2418" y="6585"/>
                    <a:pt x="2418" y="6597"/>
                    <a:pt x="2429" y="6597"/>
                  </a:cubicBezTo>
                  <a:cubicBezTo>
                    <a:pt x="2537" y="6680"/>
                    <a:pt x="2632" y="6763"/>
                    <a:pt x="2739" y="6847"/>
                  </a:cubicBezTo>
                  <a:cubicBezTo>
                    <a:pt x="4096" y="7906"/>
                    <a:pt x="5823" y="9037"/>
                    <a:pt x="7621" y="10002"/>
                  </a:cubicBezTo>
                  <a:cubicBezTo>
                    <a:pt x="10013" y="11281"/>
                    <a:pt x="12906" y="12223"/>
                    <a:pt x="15684" y="12223"/>
                  </a:cubicBezTo>
                  <a:cubicBezTo>
                    <a:pt x="15906" y="12223"/>
                    <a:pt x="16128" y="12217"/>
                    <a:pt x="16348" y="12204"/>
                  </a:cubicBezTo>
                  <a:cubicBezTo>
                    <a:pt x="17134" y="12740"/>
                    <a:pt x="17919" y="13276"/>
                    <a:pt x="18693" y="13812"/>
                  </a:cubicBezTo>
                  <a:cubicBezTo>
                    <a:pt x="18179" y="13724"/>
                    <a:pt x="17577" y="13672"/>
                    <a:pt x="16925" y="13672"/>
                  </a:cubicBezTo>
                  <a:cubicBezTo>
                    <a:pt x="15445" y="13672"/>
                    <a:pt x="13706" y="13938"/>
                    <a:pt x="12145" y="14657"/>
                  </a:cubicBezTo>
                  <a:cubicBezTo>
                    <a:pt x="9633" y="15824"/>
                    <a:pt x="6120" y="18634"/>
                    <a:pt x="6692" y="20717"/>
                  </a:cubicBezTo>
                  <a:cubicBezTo>
                    <a:pt x="6692" y="20753"/>
                    <a:pt x="6728" y="20789"/>
                    <a:pt x="6751" y="20813"/>
                  </a:cubicBezTo>
                  <a:cubicBezTo>
                    <a:pt x="7284" y="21349"/>
                    <a:pt x="8109" y="21555"/>
                    <a:pt x="9058" y="21555"/>
                  </a:cubicBezTo>
                  <a:cubicBezTo>
                    <a:pt x="11097" y="21555"/>
                    <a:pt x="13709" y="20605"/>
                    <a:pt x="15229" y="19955"/>
                  </a:cubicBezTo>
                  <a:cubicBezTo>
                    <a:pt x="18217" y="18693"/>
                    <a:pt x="20027" y="16122"/>
                    <a:pt x="20396" y="15014"/>
                  </a:cubicBezTo>
                  <a:cubicBezTo>
                    <a:pt x="21420" y="15752"/>
                    <a:pt x="22432" y="16503"/>
                    <a:pt x="23432" y="17276"/>
                  </a:cubicBezTo>
                  <a:cubicBezTo>
                    <a:pt x="25027" y="18491"/>
                    <a:pt x="25813" y="19110"/>
                    <a:pt x="27361" y="20396"/>
                  </a:cubicBezTo>
                  <a:cubicBezTo>
                    <a:pt x="27242" y="20360"/>
                    <a:pt x="27123" y="20348"/>
                    <a:pt x="27028" y="20313"/>
                  </a:cubicBezTo>
                  <a:cubicBezTo>
                    <a:pt x="26587" y="20217"/>
                    <a:pt x="26099" y="20158"/>
                    <a:pt x="25563" y="20122"/>
                  </a:cubicBezTo>
                  <a:cubicBezTo>
                    <a:pt x="25385" y="20114"/>
                    <a:pt x="25202" y="20110"/>
                    <a:pt x="25016" y="20110"/>
                  </a:cubicBezTo>
                  <a:cubicBezTo>
                    <a:pt x="24645" y="20110"/>
                    <a:pt x="24262" y="20126"/>
                    <a:pt x="23873" y="20158"/>
                  </a:cubicBezTo>
                  <a:cubicBezTo>
                    <a:pt x="23313" y="20217"/>
                    <a:pt x="22741" y="20289"/>
                    <a:pt x="22170" y="20396"/>
                  </a:cubicBezTo>
                  <a:cubicBezTo>
                    <a:pt x="21003" y="20610"/>
                    <a:pt x="19824" y="20991"/>
                    <a:pt x="18729" y="21479"/>
                  </a:cubicBezTo>
                  <a:cubicBezTo>
                    <a:pt x="18146" y="21729"/>
                    <a:pt x="17586" y="22015"/>
                    <a:pt x="17062" y="22301"/>
                  </a:cubicBezTo>
                  <a:cubicBezTo>
                    <a:pt x="16550" y="22563"/>
                    <a:pt x="16050" y="22837"/>
                    <a:pt x="15574" y="23099"/>
                  </a:cubicBezTo>
                  <a:cubicBezTo>
                    <a:pt x="14610" y="23634"/>
                    <a:pt x="13681" y="24170"/>
                    <a:pt x="12907" y="24694"/>
                  </a:cubicBezTo>
                  <a:cubicBezTo>
                    <a:pt x="12300" y="25170"/>
                    <a:pt x="11633" y="25587"/>
                    <a:pt x="11169" y="26016"/>
                  </a:cubicBezTo>
                  <a:cubicBezTo>
                    <a:pt x="10704" y="26432"/>
                    <a:pt x="10466" y="26849"/>
                    <a:pt x="10538" y="27242"/>
                  </a:cubicBezTo>
                  <a:cubicBezTo>
                    <a:pt x="10538" y="27266"/>
                    <a:pt x="10561" y="27313"/>
                    <a:pt x="10573" y="27337"/>
                  </a:cubicBezTo>
                  <a:cubicBezTo>
                    <a:pt x="10692" y="27694"/>
                    <a:pt x="11097" y="27992"/>
                    <a:pt x="11728" y="28218"/>
                  </a:cubicBezTo>
                  <a:cubicBezTo>
                    <a:pt x="12062" y="28337"/>
                    <a:pt x="12443" y="28433"/>
                    <a:pt x="12895" y="28492"/>
                  </a:cubicBezTo>
                  <a:cubicBezTo>
                    <a:pt x="13121" y="28516"/>
                    <a:pt x="13371" y="28528"/>
                    <a:pt x="13621" y="28552"/>
                  </a:cubicBezTo>
                  <a:lnTo>
                    <a:pt x="14026" y="28552"/>
                  </a:lnTo>
                  <a:cubicBezTo>
                    <a:pt x="14157" y="28552"/>
                    <a:pt x="14288" y="28528"/>
                    <a:pt x="14443" y="28528"/>
                  </a:cubicBezTo>
                  <a:cubicBezTo>
                    <a:pt x="15455" y="28492"/>
                    <a:pt x="16634" y="28337"/>
                    <a:pt x="17884" y="28052"/>
                  </a:cubicBezTo>
                  <a:cubicBezTo>
                    <a:pt x="18503" y="27921"/>
                    <a:pt x="19146" y="27730"/>
                    <a:pt x="19765" y="27540"/>
                  </a:cubicBezTo>
                  <a:cubicBezTo>
                    <a:pt x="20384" y="27337"/>
                    <a:pt x="20979" y="27123"/>
                    <a:pt x="21575" y="26885"/>
                  </a:cubicBezTo>
                  <a:cubicBezTo>
                    <a:pt x="22777" y="26409"/>
                    <a:pt x="23849" y="25813"/>
                    <a:pt x="24754" y="25218"/>
                  </a:cubicBezTo>
                  <a:cubicBezTo>
                    <a:pt x="25218" y="24920"/>
                    <a:pt x="25659" y="24599"/>
                    <a:pt x="26016" y="24301"/>
                  </a:cubicBezTo>
                  <a:cubicBezTo>
                    <a:pt x="26373" y="24027"/>
                    <a:pt x="26718" y="23742"/>
                    <a:pt x="27052" y="23491"/>
                  </a:cubicBezTo>
                  <a:cubicBezTo>
                    <a:pt x="27361" y="23230"/>
                    <a:pt x="27659" y="22991"/>
                    <a:pt x="27921" y="22777"/>
                  </a:cubicBezTo>
                  <a:cubicBezTo>
                    <a:pt x="28123" y="22563"/>
                    <a:pt x="28302" y="22396"/>
                    <a:pt x="28504" y="22301"/>
                  </a:cubicBezTo>
                  <a:cubicBezTo>
                    <a:pt x="28718" y="22182"/>
                    <a:pt x="28921" y="22087"/>
                    <a:pt x="29052" y="22015"/>
                  </a:cubicBezTo>
                  <a:cubicBezTo>
                    <a:pt x="29099" y="21979"/>
                    <a:pt x="29147" y="21956"/>
                    <a:pt x="29171" y="21944"/>
                  </a:cubicBezTo>
                  <a:cubicBezTo>
                    <a:pt x="30159" y="22789"/>
                    <a:pt x="30647" y="23206"/>
                    <a:pt x="31612" y="24087"/>
                  </a:cubicBezTo>
                  <a:cubicBezTo>
                    <a:pt x="32945" y="25254"/>
                    <a:pt x="34255" y="26480"/>
                    <a:pt x="35529" y="27718"/>
                  </a:cubicBezTo>
                  <a:cubicBezTo>
                    <a:pt x="35815" y="27980"/>
                    <a:pt x="36076" y="28254"/>
                    <a:pt x="36362" y="28516"/>
                  </a:cubicBezTo>
                  <a:cubicBezTo>
                    <a:pt x="35438" y="28359"/>
                    <a:pt x="34486" y="28282"/>
                    <a:pt x="33530" y="28282"/>
                  </a:cubicBezTo>
                  <a:cubicBezTo>
                    <a:pt x="31150" y="28282"/>
                    <a:pt x="28743" y="28758"/>
                    <a:pt x="26671" y="29659"/>
                  </a:cubicBezTo>
                  <a:cubicBezTo>
                    <a:pt x="23777" y="30933"/>
                    <a:pt x="17503" y="34148"/>
                    <a:pt x="17884" y="36707"/>
                  </a:cubicBezTo>
                  <a:cubicBezTo>
                    <a:pt x="17884" y="36719"/>
                    <a:pt x="17896" y="36731"/>
                    <a:pt x="17908" y="36743"/>
                  </a:cubicBezTo>
                  <a:cubicBezTo>
                    <a:pt x="17896" y="36779"/>
                    <a:pt x="17896" y="36791"/>
                    <a:pt x="17908" y="36826"/>
                  </a:cubicBezTo>
                  <a:cubicBezTo>
                    <a:pt x="17919" y="36886"/>
                    <a:pt x="17979" y="36910"/>
                    <a:pt x="18062" y="36922"/>
                  </a:cubicBezTo>
                  <a:cubicBezTo>
                    <a:pt x="18882" y="37210"/>
                    <a:pt x="19772" y="37331"/>
                    <a:pt x="20692" y="37331"/>
                  </a:cubicBezTo>
                  <a:cubicBezTo>
                    <a:pt x="23647" y="37331"/>
                    <a:pt x="26924" y="36088"/>
                    <a:pt x="29266" y="35172"/>
                  </a:cubicBezTo>
                  <a:cubicBezTo>
                    <a:pt x="32255" y="33993"/>
                    <a:pt x="35410" y="32385"/>
                    <a:pt x="37493" y="29635"/>
                  </a:cubicBezTo>
                  <a:cubicBezTo>
                    <a:pt x="39375" y="31528"/>
                    <a:pt x="41196" y="33457"/>
                    <a:pt x="43006" y="35433"/>
                  </a:cubicBezTo>
                  <a:cubicBezTo>
                    <a:pt x="41351" y="33267"/>
                    <a:pt x="39589" y="31195"/>
                    <a:pt x="37767" y="29206"/>
                  </a:cubicBezTo>
                  <a:cubicBezTo>
                    <a:pt x="38517" y="29087"/>
                    <a:pt x="39113" y="27730"/>
                    <a:pt x="40065" y="26135"/>
                  </a:cubicBezTo>
                  <a:cubicBezTo>
                    <a:pt x="40208" y="25908"/>
                    <a:pt x="40351" y="25647"/>
                    <a:pt x="40506" y="25361"/>
                  </a:cubicBezTo>
                  <a:cubicBezTo>
                    <a:pt x="40541" y="25289"/>
                    <a:pt x="40589" y="25194"/>
                    <a:pt x="40637" y="25111"/>
                  </a:cubicBezTo>
                  <a:cubicBezTo>
                    <a:pt x="40648" y="25063"/>
                    <a:pt x="40684" y="25039"/>
                    <a:pt x="40696" y="24992"/>
                  </a:cubicBezTo>
                  <a:cubicBezTo>
                    <a:pt x="40756" y="24873"/>
                    <a:pt x="40815" y="24742"/>
                    <a:pt x="40887" y="24599"/>
                  </a:cubicBezTo>
                  <a:cubicBezTo>
                    <a:pt x="41041" y="24289"/>
                    <a:pt x="41172" y="23932"/>
                    <a:pt x="41291" y="23527"/>
                  </a:cubicBezTo>
                  <a:cubicBezTo>
                    <a:pt x="41399" y="23206"/>
                    <a:pt x="41494" y="22860"/>
                    <a:pt x="41589" y="22515"/>
                  </a:cubicBezTo>
                  <a:cubicBezTo>
                    <a:pt x="41672" y="22206"/>
                    <a:pt x="41768" y="21884"/>
                    <a:pt x="41851" y="21563"/>
                  </a:cubicBezTo>
                  <a:lnTo>
                    <a:pt x="41994" y="21122"/>
                  </a:lnTo>
                  <a:cubicBezTo>
                    <a:pt x="42006" y="21086"/>
                    <a:pt x="42018" y="21051"/>
                    <a:pt x="42018" y="21003"/>
                  </a:cubicBezTo>
                  <a:cubicBezTo>
                    <a:pt x="42030" y="20955"/>
                    <a:pt x="42053" y="20896"/>
                    <a:pt x="42065" y="20848"/>
                  </a:cubicBezTo>
                  <a:lnTo>
                    <a:pt x="42137" y="20551"/>
                  </a:lnTo>
                  <a:cubicBezTo>
                    <a:pt x="42184" y="20348"/>
                    <a:pt x="42244" y="20158"/>
                    <a:pt x="42268" y="19943"/>
                  </a:cubicBezTo>
                  <a:cubicBezTo>
                    <a:pt x="42411" y="19336"/>
                    <a:pt x="42482" y="18693"/>
                    <a:pt x="42542" y="18074"/>
                  </a:cubicBezTo>
                  <a:cubicBezTo>
                    <a:pt x="42589" y="17634"/>
                    <a:pt x="42601" y="17217"/>
                    <a:pt x="42601" y="16788"/>
                  </a:cubicBezTo>
                  <a:cubicBezTo>
                    <a:pt x="42601" y="15955"/>
                    <a:pt x="42542" y="15133"/>
                    <a:pt x="42446" y="14359"/>
                  </a:cubicBezTo>
                  <a:cubicBezTo>
                    <a:pt x="42411" y="13978"/>
                    <a:pt x="42351" y="13609"/>
                    <a:pt x="42292" y="13228"/>
                  </a:cubicBezTo>
                  <a:cubicBezTo>
                    <a:pt x="42256" y="13050"/>
                    <a:pt x="42232" y="12859"/>
                    <a:pt x="42184" y="12681"/>
                  </a:cubicBezTo>
                  <a:cubicBezTo>
                    <a:pt x="42149" y="12502"/>
                    <a:pt x="42113" y="12323"/>
                    <a:pt x="42077" y="12157"/>
                  </a:cubicBezTo>
                  <a:cubicBezTo>
                    <a:pt x="42053" y="11978"/>
                    <a:pt x="42006" y="11800"/>
                    <a:pt x="41970" y="11621"/>
                  </a:cubicBezTo>
                  <a:cubicBezTo>
                    <a:pt x="41934" y="11430"/>
                    <a:pt x="41899" y="11252"/>
                    <a:pt x="41851" y="11073"/>
                  </a:cubicBezTo>
                  <a:cubicBezTo>
                    <a:pt x="41672" y="10359"/>
                    <a:pt x="41470" y="9692"/>
                    <a:pt x="41256" y="9097"/>
                  </a:cubicBezTo>
                  <a:cubicBezTo>
                    <a:pt x="40827" y="7906"/>
                    <a:pt x="40398" y="6942"/>
                    <a:pt x="40053" y="6251"/>
                  </a:cubicBezTo>
                  <a:cubicBezTo>
                    <a:pt x="39922" y="6001"/>
                    <a:pt x="39815" y="5775"/>
                    <a:pt x="39708" y="5596"/>
                  </a:cubicBezTo>
                  <a:cubicBezTo>
                    <a:pt x="39636" y="5477"/>
                    <a:pt x="39577" y="5394"/>
                    <a:pt x="39529" y="5311"/>
                  </a:cubicBezTo>
                  <a:cubicBezTo>
                    <a:pt x="39517" y="5299"/>
                    <a:pt x="39517" y="5299"/>
                    <a:pt x="39517" y="5287"/>
                  </a:cubicBezTo>
                  <a:cubicBezTo>
                    <a:pt x="39339" y="5156"/>
                    <a:pt x="39267" y="5084"/>
                    <a:pt x="39196" y="5061"/>
                  </a:cubicBezTo>
                  <a:cubicBezTo>
                    <a:pt x="39160" y="5061"/>
                    <a:pt x="39148" y="5084"/>
                    <a:pt x="39136" y="5096"/>
                  </a:cubicBezTo>
                  <a:cubicBezTo>
                    <a:pt x="39113" y="5096"/>
                    <a:pt x="39101" y="5084"/>
                    <a:pt x="39077" y="5084"/>
                  </a:cubicBezTo>
                  <a:cubicBezTo>
                    <a:pt x="39061" y="5081"/>
                    <a:pt x="39044" y="5079"/>
                    <a:pt x="39026" y="5079"/>
                  </a:cubicBezTo>
                  <a:cubicBezTo>
                    <a:pt x="38825" y="5079"/>
                    <a:pt x="38537" y="5330"/>
                    <a:pt x="38220" y="5823"/>
                  </a:cubicBezTo>
                  <a:cubicBezTo>
                    <a:pt x="38065" y="6097"/>
                    <a:pt x="37886" y="6430"/>
                    <a:pt x="37720" y="6835"/>
                  </a:cubicBezTo>
                  <a:cubicBezTo>
                    <a:pt x="37553" y="7239"/>
                    <a:pt x="37386" y="7704"/>
                    <a:pt x="37243" y="8204"/>
                  </a:cubicBezTo>
                  <a:cubicBezTo>
                    <a:pt x="37172" y="8454"/>
                    <a:pt x="37089" y="8704"/>
                    <a:pt x="37017" y="8978"/>
                  </a:cubicBezTo>
                  <a:cubicBezTo>
                    <a:pt x="36946" y="9252"/>
                    <a:pt x="36874" y="9514"/>
                    <a:pt x="36791" y="9799"/>
                  </a:cubicBezTo>
                  <a:cubicBezTo>
                    <a:pt x="36767" y="9930"/>
                    <a:pt x="36719" y="10073"/>
                    <a:pt x="36696" y="10216"/>
                  </a:cubicBezTo>
                  <a:cubicBezTo>
                    <a:pt x="36660" y="10299"/>
                    <a:pt x="36648" y="10407"/>
                    <a:pt x="36612" y="10514"/>
                  </a:cubicBezTo>
                  <a:lnTo>
                    <a:pt x="36577" y="10692"/>
                  </a:lnTo>
                  <a:cubicBezTo>
                    <a:pt x="36529" y="10919"/>
                    <a:pt x="36481" y="11169"/>
                    <a:pt x="36434" y="11407"/>
                  </a:cubicBezTo>
                  <a:cubicBezTo>
                    <a:pt x="36422" y="11514"/>
                    <a:pt x="36398" y="11597"/>
                    <a:pt x="36374" y="11704"/>
                  </a:cubicBezTo>
                  <a:cubicBezTo>
                    <a:pt x="36315" y="12050"/>
                    <a:pt x="36279" y="12383"/>
                    <a:pt x="36231" y="12740"/>
                  </a:cubicBezTo>
                  <a:cubicBezTo>
                    <a:pt x="36184" y="13097"/>
                    <a:pt x="36136" y="13443"/>
                    <a:pt x="36112" y="13800"/>
                  </a:cubicBezTo>
                  <a:cubicBezTo>
                    <a:pt x="36041" y="14514"/>
                    <a:pt x="35993" y="15229"/>
                    <a:pt x="35957" y="15943"/>
                  </a:cubicBezTo>
                  <a:cubicBezTo>
                    <a:pt x="35946" y="16312"/>
                    <a:pt x="35922" y="16669"/>
                    <a:pt x="35898" y="17026"/>
                  </a:cubicBezTo>
                  <a:cubicBezTo>
                    <a:pt x="35874" y="17384"/>
                    <a:pt x="35850" y="17729"/>
                    <a:pt x="35826" y="18062"/>
                  </a:cubicBezTo>
                  <a:cubicBezTo>
                    <a:pt x="35815" y="18158"/>
                    <a:pt x="35815" y="18205"/>
                    <a:pt x="35803" y="18312"/>
                  </a:cubicBezTo>
                  <a:cubicBezTo>
                    <a:pt x="35779" y="18431"/>
                    <a:pt x="35779" y="18491"/>
                    <a:pt x="35767" y="18610"/>
                  </a:cubicBezTo>
                  <a:cubicBezTo>
                    <a:pt x="35743" y="18824"/>
                    <a:pt x="35719" y="19039"/>
                    <a:pt x="35707" y="19265"/>
                  </a:cubicBezTo>
                  <a:cubicBezTo>
                    <a:pt x="35684" y="19682"/>
                    <a:pt x="35660" y="20098"/>
                    <a:pt x="35660" y="20467"/>
                  </a:cubicBezTo>
                  <a:lnTo>
                    <a:pt x="35660" y="21039"/>
                  </a:lnTo>
                  <a:lnTo>
                    <a:pt x="35660" y="21301"/>
                  </a:lnTo>
                  <a:lnTo>
                    <a:pt x="35660" y="21432"/>
                  </a:lnTo>
                  <a:lnTo>
                    <a:pt x="35660" y="21539"/>
                  </a:lnTo>
                  <a:cubicBezTo>
                    <a:pt x="35684" y="21825"/>
                    <a:pt x="35660" y="22122"/>
                    <a:pt x="35648" y="22444"/>
                  </a:cubicBezTo>
                  <a:cubicBezTo>
                    <a:pt x="35624" y="23087"/>
                    <a:pt x="35576" y="23789"/>
                    <a:pt x="35588" y="24480"/>
                  </a:cubicBezTo>
                  <a:cubicBezTo>
                    <a:pt x="35600" y="25718"/>
                    <a:pt x="35826" y="26790"/>
                    <a:pt x="36124" y="27599"/>
                  </a:cubicBezTo>
                  <a:cubicBezTo>
                    <a:pt x="36041" y="27504"/>
                    <a:pt x="35946" y="27409"/>
                    <a:pt x="35850" y="27313"/>
                  </a:cubicBezTo>
                  <a:cubicBezTo>
                    <a:pt x="34600" y="26028"/>
                    <a:pt x="33314" y="24777"/>
                    <a:pt x="32005" y="23563"/>
                  </a:cubicBezTo>
                  <a:cubicBezTo>
                    <a:pt x="31016" y="22670"/>
                    <a:pt x="30528" y="22241"/>
                    <a:pt x="29528" y="21372"/>
                  </a:cubicBezTo>
                  <a:cubicBezTo>
                    <a:pt x="32302" y="19098"/>
                    <a:pt x="31481" y="13871"/>
                    <a:pt x="31159" y="10966"/>
                  </a:cubicBezTo>
                  <a:cubicBezTo>
                    <a:pt x="31064" y="10216"/>
                    <a:pt x="30862" y="9418"/>
                    <a:pt x="30635" y="8680"/>
                  </a:cubicBezTo>
                  <a:cubicBezTo>
                    <a:pt x="29790" y="5870"/>
                    <a:pt x="28266" y="3406"/>
                    <a:pt x="27147" y="2013"/>
                  </a:cubicBezTo>
                  <a:lnTo>
                    <a:pt x="27135" y="2001"/>
                  </a:lnTo>
                  <a:lnTo>
                    <a:pt x="27004" y="1822"/>
                  </a:lnTo>
                  <a:cubicBezTo>
                    <a:pt x="26992" y="1798"/>
                    <a:pt x="26968" y="1786"/>
                    <a:pt x="26968" y="1775"/>
                  </a:cubicBezTo>
                  <a:cubicBezTo>
                    <a:pt x="26921" y="1727"/>
                    <a:pt x="26885" y="1667"/>
                    <a:pt x="26849" y="1620"/>
                  </a:cubicBezTo>
                  <a:cubicBezTo>
                    <a:pt x="26837" y="1608"/>
                    <a:pt x="26825" y="1596"/>
                    <a:pt x="26802" y="1560"/>
                  </a:cubicBezTo>
                  <a:cubicBezTo>
                    <a:pt x="26766" y="1525"/>
                    <a:pt x="26730" y="1477"/>
                    <a:pt x="26706" y="1441"/>
                  </a:cubicBezTo>
                  <a:cubicBezTo>
                    <a:pt x="26694" y="1429"/>
                    <a:pt x="26671" y="1417"/>
                    <a:pt x="26659" y="1382"/>
                  </a:cubicBezTo>
                  <a:cubicBezTo>
                    <a:pt x="26623" y="1346"/>
                    <a:pt x="26587" y="1310"/>
                    <a:pt x="26551" y="1286"/>
                  </a:cubicBezTo>
                  <a:lnTo>
                    <a:pt x="26504" y="1239"/>
                  </a:lnTo>
                  <a:cubicBezTo>
                    <a:pt x="26468" y="1179"/>
                    <a:pt x="26409" y="1132"/>
                    <a:pt x="26361" y="1084"/>
                  </a:cubicBezTo>
                  <a:lnTo>
                    <a:pt x="26290" y="1013"/>
                  </a:lnTo>
                  <a:cubicBezTo>
                    <a:pt x="26266" y="1001"/>
                    <a:pt x="26254" y="989"/>
                    <a:pt x="26230" y="965"/>
                  </a:cubicBezTo>
                  <a:cubicBezTo>
                    <a:pt x="26194" y="953"/>
                    <a:pt x="26182" y="929"/>
                    <a:pt x="26170" y="905"/>
                  </a:cubicBezTo>
                  <a:lnTo>
                    <a:pt x="26123" y="870"/>
                  </a:lnTo>
                  <a:cubicBezTo>
                    <a:pt x="26111" y="846"/>
                    <a:pt x="26075" y="834"/>
                    <a:pt x="26063" y="822"/>
                  </a:cubicBezTo>
                  <a:cubicBezTo>
                    <a:pt x="26051" y="810"/>
                    <a:pt x="26028" y="810"/>
                    <a:pt x="26016" y="786"/>
                  </a:cubicBezTo>
                  <a:cubicBezTo>
                    <a:pt x="26004" y="774"/>
                    <a:pt x="25992" y="763"/>
                    <a:pt x="25968" y="763"/>
                  </a:cubicBezTo>
                  <a:cubicBezTo>
                    <a:pt x="25956" y="763"/>
                    <a:pt x="25956" y="751"/>
                    <a:pt x="25944" y="751"/>
                  </a:cubicBezTo>
                  <a:cubicBezTo>
                    <a:pt x="25932" y="727"/>
                    <a:pt x="25909" y="727"/>
                    <a:pt x="25897" y="715"/>
                  </a:cubicBezTo>
                  <a:cubicBezTo>
                    <a:pt x="25897" y="715"/>
                    <a:pt x="25885" y="715"/>
                    <a:pt x="25885" y="703"/>
                  </a:cubicBezTo>
                  <a:cubicBezTo>
                    <a:pt x="25873" y="703"/>
                    <a:pt x="25849" y="691"/>
                    <a:pt x="25837" y="691"/>
                  </a:cubicBezTo>
                  <a:lnTo>
                    <a:pt x="25766" y="691"/>
                  </a:lnTo>
                  <a:cubicBezTo>
                    <a:pt x="25677" y="592"/>
                    <a:pt x="25589" y="523"/>
                    <a:pt x="25510" y="523"/>
                  </a:cubicBezTo>
                  <a:cubicBezTo>
                    <a:pt x="25504" y="523"/>
                    <a:pt x="25498" y="524"/>
                    <a:pt x="25492" y="524"/>
                  </a:cubicBezTo>
                  <a:cubicBezTo>
                    <a:pt x="25408" y="536"/>
                    <a:pt x="25373" y="703"/>
                    <a:pt x="25373" y="905"/>
                  </a:cubicBezTo>
                  <a:cubicBezTo>
                    <a:pt x="25361" y="929"/>
                    <a:pt x="25349" y="953"/>
                    <a:pt x="25337" y="989"/>
                  </a:cubicBezTo>
                  <a:cubicBezTo>
                    <a:pt x="25337" y="1001"/>
                    <a:pt x="25313" y="1001"/>
                    <a:pt x="25313" y="1013"/>
                  </a:cubicBezTo>
                  <a:cubicBezTo>
                    <a:pt x="25254" y="1108"/>
                    <a:pt x="25194" y="1227"/>
                    <a:pt x="25135" y="1358"/>
                  </a:cubicBezTo>
                  <a:cubicBezTo>
                    <a:pt x="25135" y="1370"/>
                    <a:pt x="25123" y="1370"/>
                    <a:pt x="25123" y="1382"/>
                  </a:cubicBezTo>
                  <a:cubicBezTo>
                    <a:pt x="25099" y="1441"/>
                    <a:pt x="25075" y="1501"/>
                    <a:pt x="25051" y="1584"/>
                  </a:cubicBezTo>
                  <a:cubicBezTo>
                    <a:pt x="25051" y="1596"/>
                    <a:pt x="25039" y="1608"/>
                    <a:pt x="25039" y="1620"/>
                  </a:cubicBezTo>
                  <a:cubicBezTo>
                    <a:pt x="25004" y="1703"/>
                    <a:pt x="24992" y="1775"/>
                    <a:pt x="24956" y="1846"/>
                  </a:cubicBezTo>
                  <a:lnTo>
                    <a:pt x="24956" y="1858"/>
                  </a:lnTo>
                  <a:cubicBezTo>
                    <a:pt x="24718" y="2596"/>
                    <a:pt x="24527" y="3620"/>
                    <a:pt x="24444" y="4858"/>
                  </a:cubicBezTo>
                  <a:cubicBezTo>
                    <a:pt x="24325" y="6466"/>
                    <a:pt x="24337" y="8442"/>
                    <a:pt x="24742" y="10454"/>
                  </a:cubicBezTo>
                  <a:cubicBezTo>
                    <a:pt x="25349" y="13514"/>
                    <a:pt x="26063" y="16741"/>
                    <a:pt x="27492" y="19634"/>
                  </a:cubicBezTo>
                  <a:cubicBezTo>
                    <a:pt x="26028" y="18455"/>
                    <a:pt x="25301" y="17872"/>
                    <a:pt x="23801" y="16764"/>
                  </a:cubicBezTo>
                  <a:cubicBezTo>
                    <a:pt x="22753" y="16002"/>
                    <a:pt x="21706" y="15240"/>
                    <a:pt x="20646" y="14526"/>
                  </a:cubicBezTo>
                  <a:cubicBezTo>
                    <a:pt x="22122" y="14109"/>
                    <a:pt x="23039" y="10788"/>
                    <a:pt x="22551" y="7275"/>
                  </a:cubicBezTo>
                  <a:cubicBezTo>
                    <a:pt x="22396" y="6180"/>
                    <a:pt x="22003" y="5108"/>
                    <a:pt x="21503" y="4144"/>
                  </a:cubicBezTo>
                  <a:cubicBezTo>
                    <a:pt x="21432" y="4001"/>
                    <a:pt x="21360" y="3858"/>
                    <a:pt x="21289" y="3727"/>
                  </a:cubicBezTo>
                  <a:cubicBezTo>
                    <a:pt x="21265" y="3703"/>
                    <a:pt x="21253" y="3680"/>
                    <a:pt x="21253" y="3668"/>
                  </a:cubicBezTo>
                  <a:cubicBezTo>
                    <a:pt x="21087" y="3394"/>
                    <a:pt x="20932" y="3132"/>
                    <a:pt x="20765" y="2870"/>
                  </a:cubicBezTo>
                  <a:cubicBezTo>
                    <a:pt x="20753" y="2858"/>
                    <a:pt x="20753" y="2846"/>
                    <a:pt x="20729" y="2834"/>
                  </a:cubicBezTo>
                  <a:cubicBezTo>
                    <a:pt x="20646" y="2715"/>
                    <a:pt x="20575" y="2596"/>
                    <a:pt x="20479" y="2477"/>
                  </a:cubicBezTo>
                  <a:lnTo>
                    <a:pt x="20217" y="2120"/>
                  </a:lnTo>
                  <a:cubicBezTo>
                    <a:pt x="20217" y="2096"/>
                    <a:pt x="20194" y="2096"/>
                    <a:pt x="20194" y="2084"/>
                  </a:cubicBezTo>
                  <a:cubicBezTo>
                    <a:pt x="20122" y="1989"/>
                    <a:pt x="20039" y="1882"/>
                    <a:pt x="19955" y="1786"/>
                  </a:cubicBezTo>
                  <a:lnTo>
                    <a:pt x="19932" y="1763"/>
                  </a:lnTo>
                  <a:cubicBezTo>
                    <a:pt x="19836" y="1655"/>
                    <a:pt x="19753" y="1548"/>
                    <a:pt x="19682" y="1465"/>
                  </a:cubicBezTo>
                  <a:cubicBezTo>
                    <a:pt x="19598" y="1370"/>
                    <a:pt x="19515" y="1286"/>
                    <a:pt x="19443" y="1191"/>
                  </a:cubicBezTo>
                  <a:lnTo>
                    <a:pt x="19396" y="1144"/>
                  </a:lnTo>
                  <a:lnTo>
                    <a:pt x="18943" y="703"/>
                  </a:lnTo>
                  <a:lnTo>
                    <a:pt x="18908" y="655"/>
                  </a:lnTo>
                  <a:cubicBezTo>
                    <a:pt x="18848" y="596"/>
                    <a:pt x="18789" y="548"/>
                    <a:pt x="18729" y="489"/>
                  </a:cubicBezTo>
                  <a:lnTo>
                    <a:pt x="18705" y="477"/>
                  </a:lnTo>
                  <a:cubicBezTo>
                    <a:pt x="18646" y="417"/>
                    <a:pt x="18586" y="370"/>
                    <a:pt x="18527" y="334"/>
                  </a:cubicBezTo>
                  <a:cubicBezTo>
                    <a:pt x="18515" y="310"/>
                    <a:pt x="18503" y="310"/>
                    <a:pt x="18503" y="298"/>
                  </a:cubicBezTo>
                  <a:lnTo>
                    <a:pt x="18372" y="215"/>
                  </a:lnTo>
                  <a:lnTo>
                    <a:pt x="18336" y="179"/>
                  </a:lnTo>
                  <a:lnTo>
                    <a:pt x="18205" y="96"/>
                  </a:lnTo>
                  <a:cubicBezTo>
                    <a:pt x="18205" y="96"/>
                    <a:pt x="18193" y="96"/>
                    <a:pt x="18193" y="72"/>
                  </a:cubicBezTo>
                  <a:lnTo>
                    <a:pt x="18098" y="36"/>
                  </a:lnTo>
                  <a:cubicBezTo>
                    <a:pt x="18086" y="36"/>
                    <a:pt x="18086" y="36"/>
                    <a:pt x="18074" y="12"/>
                  </a:cubicBezTo>
                  <a:cubicBezTo>
                    <a:pt x="18039" y="1"/>
                    <a:pt x="18015" y="1"/>
                    <a:pt x="18003" y="1"/>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4499122" y="2584461"/>
              <a:ext cx="956838" cy="1348882"/>
            </a:xfrm>
            <a:custGeom>
              <a:avLst/>
              <a:gdLst/>
              <a:ahLst/>
              <a:cxnLst/>
              <a:rect l="l" t="t" r="r" b="b"/>
              <a:pathLst>
                <a:path w="33100" h="46662" extrusionOk="0">
                  <a:moveTo>
                    <a:pt x="22351" y="0"/>
                  </a:moveTo>
                  <a:cubicBezTo>
                    <a:pt x="22169" y="0"/>
                    <a:pt x="21970" y="67"/>
                    <a:pt x="21753" y="192"/>
                  </a:cubicBezTo>
                  <a:cubicBezTo>
                    <a:pt x="21610" y="275"/>
                    <a:pt x="21443" y="394"/>
                    <a:pt x="21277" y="549"/>
                  </a:cubicBezTo>
                  <a:cubicBezTo>
                    <a:pt x="19360" y="2347"/>
                    <a:pt x="18407" y="5157"/>
                    <a:pt x="17657" y="7550"/>
                  </a:cubicBezTo>
                  <a:cubicBezTo>
                    <a:pt x="17633" y="7633"/>
                    <a:pt x="17622" y="7693"/>
                    <a:pt x="17598" y="7764"/>
                  </a:cubicBezTo>
                  <a:cubicBezTo>
                    <a:pt x="16967" y="10348"/>
                    <a:pt x="16883" y="13289"/>
                    <a:pt x="18050" y="15730"/>
                  </a:cubicBezTo>
                  <a:cubicBezTo>
                    <a:pt x="17943" y="16277"/>
                    <a:pt x="17824" y="16813"/>
                    <a:pt x="17717" y="17361"/>
                  </a:cubicBezTo>
                  <a:cubicBezTo>
                    <a:pt x="17360" y="15861"/>
                    <a:pt x="16395" y="13956"/>
                    <a:pt x="15181" y="12301"/>
                  </a:cubicBezTo>
                  <a:cubicBezTo>
                    <a:pt x="14657" y="11598"/>
                    <a:pt x="14073" y="11039"/>
                    <a:pt x="13478" y="10586"/>
                  </a:cubicBezTo>
                  <a:cubicBezTo>
                    <a:pt x="12561" y="9896"/>
                    <a:pt x="11621" y="9479"/>
                    <a:pt x="10906" y="9300"/>
                  </a:cubicBezTo>
                  <a:lnTo>
                    <a:pt x="10894" y="9300"/>
                  </a:lnTo>
                  <a:lnTo>
                    <a:pt x="10668" y="9253"/>
                  </a:lnTo>
                  <a:cubicBezTo>
                    <a:pt x="10597" y="9241"/>
                    <a:pt x="10537" y="9217"/>
                    <a:pt x="10478" y="9217"/>
                  </a:cubicBezTo>
                  <a:lnTo>
                    <a:pt x="10442" y="9217"/>
                  </a:lnTo>
                  <a:cubicBezTo>
                    <a:pt x="10383" y="9205"/>
                    <a:pt x="10323" y="9205"/>
                    <a:pt x="10263" y="9205"/>
                  </a:cubicBezTo>
                  <a:lnTo>
                    <a:pt x="10085" y="9205"/>
                  </a:lnTo>
                  <a:cubicBezTo>
                    <a:pt x="10037" y="9205"/>
                    <a:pt x="10002" y="9205"/>
                    <a:pt x="9966" y="9217"/>
                  </a:cubicBezTo>
                  <a:lnTo>
                    <a:pt x="9954" y="9217"/>
                  </a:lnTo>
                  <a:cubicBezTo>
                    <a:pt x="9918" y="9217"/>
                    <a:pt x="9894" y="9241"/>
                    <a:pt x="9859" y="9253"/>
                  </a:cubicBezTo>
                  <a:cubicBezTo>
                    <a:pt x="9859" y="9264"/>
                    <a:pt x="9847" y="9264"/>
                    <a:pt x="9847" y="9264"/>
                  </a:cubicBezTo>
                  <a:cubicBezTo>
                    <a:pt x="9823" y="9276"/>
                    <a:pt x="9787" y="9300"/>
                    <a:pt x="9775" y="9312"/>
                  </a:cubicBezTo>
                  <a:cubicBezTo>
                    <a:pt x="9728" y="9336"/>
                    <a:pt x="9704" y="9384"/>
                    <a:pt x="9668" y="9419"/>
                  </a:cubicBezTo>
                  <a:cubicBezTo>
                    <a:pt x="9656" y="9431"/>
                    <a:pt x="9656" y="9443"/>
                    <a:pt x="9644" y="9479"/>
                  </a:cubicBezTo>
                  <a:cubicBezTo>
                    <a:pt x="9621" y="9479"/>
                    <a:pt x="9621" y="9491"/>
                    <a:pt x="9621" y="9491"/>
                  </a:cubicBezTo>
                  <a:cubicBezTo>
                    <a:pt x="9609" y="9503"/>
                    <a:pt x="9609" y="9538"/>
                    <a:pt x="9597" y="9562"/>
                  </a:cubicBezTo>
                  <a:lnTo>
                    <a:pt x="9597" y="9574"/>
                  </a:lnTo>
                  <a:cubicBezTo>
                    <a:pt x="9585" y="9622"/>
                    <a:pt x="9585" y="9669"/>
                    <a:pt x="9561" y="9717"/>
                  </a:cubicBezTo>
                  <a:lnTo>
                    <a:pt x="9561" y="9741"/>
                  </a:lnTo>
                  <a:cubicBezTo>
                    <a:pt x="9561" y="9788"/>
                    <a:pt x="9549" y="9836"/>
                    <a:pt x="9549" y="9872"/>
                  </a:cubicBezTo>
                  <a:lnTo>
                    <a:pt x="9549" y="9919"/>
                  </a:lnTo>
                  <a:cubicBezTo>
                    <a:pt x="9549" y="9991"/>
                    <a:pt x="9537" y="10050"/>
                    <a:pt x="9537" y="10134"/>
                  </a:cubicBezTo>
                  <a:lnTo>
                    <a:pt x="9537" y="10157"/>
                  </a:lnTo>
                  <a:lnTo>
                    <a:pt x="9537" y="10372"/>
                  </a:lnTo>
                  <a:lnTo>
                    <a:pt x="9537" y="10407"/>
                  </a:lnTo>
                  <a:cubicBezTo>
                    <a:pt x="9537" y="10574"/>
                    <a:pt x="9537" y="10765"/>
                    <a:pt x="9549" y="10967"/>
                  </a:cubicBezTo>
                  <a:lnTo>
                    <a:pt x="9549" y="11003"/>
                  </a:lnTo>
                  <a:cubicBezTo>
                    <a:pt x="9561" y="11110"/>
                    <a:pt x="9561" y="11217"/>
                    <a:pt x="9585" y="11324"/>
                  </a:cubicBezTo>
                  <a:cubicBezTo>
                    <a:pt x="9585" y="11420"/>
                    <a:pt x="9597" y="11539"/>
                    <a:pt x="9609" y="11658"/>
                  </a:cubicBezTo>
                  <a:lnTo>
                    <a:pt x="9609" y="11693"/>
                  </a:lnTo>
                  <a:cubicBezTo>
                    <a:pt x="9621" y="11801"/>
                    <a:pt x="9644" y="11896"/>
                    <a:pt x="9656" y="12015"/>
                  </a:cubicBezTo>
                  <a:lnTo>
                    <a:pt x="9656" y="12051"/>
                  </a:lnTo>
                  <a:cubicBezTo>
                    <a:pt x="9668" y="12182"/>
                    <a:pt x="9680" y="12301"/>
                    <a:pt x="9716" y="12432"/>
                  </a:cubicBezTo>
                  <a:cubicBezTo>
                    <a:pt x="9728" y="12551"/>
                    <a:pt x="9763" y="12693"/>
                    <a:pt x="9787" y="12813"/>
                  </a:cubicBezTo>
                  <a:cubicBezTo>
                    <a:pt x="9799" y="12824"/>
                    <a:pt x="9799" y="12836"/>
                    <a:pt x="9799" y="12848"/>
                  </a:cubicBezTo>
                  <a:cubicBezTo>
                    <a:pt x="9859" y="13122"/>
                    <a:pt x="9942" y="13372"/>
                    <a:pt x="10013" y="13646"/>
                  </a:cubicBezTo>
                  <a:cubicBezTo>
                    <a:pt x="10013" y="13658"/>
                    <a:pt x="10025" y="13682"/>
                    <a:pt x="10025" y="13706"/>
                  </a:cubicBezTo>
                  <a:cubicBezTo>
                    <a:pt x="10061" y="13836"/>
                    <a:pt x="10097" y="13956"/>
                    <a:pt x="10144" y="14087"/>
                  </a:cubicBezTo>
                  <a:cubicBezTo>
                    <a:pt x="10442" y="14979"/>
                    <a:pt x="10894" y="15872"/>
                    <a:pt x="11502" y="16634"/>
                  </a:cubicBezTo>
                  <a:cubicBezTo>
                    <a:pt x="13102" y="18650"/>
                    <a:pt x="15211" y="19960"/>
                    <a:pt x="16535" y="19960"/>
                  </a:cubicBezTo>
                  <a:cubicBezTo>
                    <a:pt x="16807" y="19960"/>
                    <a:pt x="17046" y="19905"/>
                    <a:pt x="17241" y="19790"/>
                  </a:cubicBezTo>
                  <a:lnTo>
                    <a:pt x="17241" y="19790"/>
                  </a:lnTo>
                  <a:cubicBezTo>
                    <a:pt x="17062" y="20909"/>
                    <a:pt x="16919" y="22016"/>
                    <a:pt x="16764" y="23135"/>
                  </a:cubicBezTo>
                  <a:cubicBezTo>
                    <a:pt x="16574" y="24754"/>
                    <a:pt x="16502" y="25564"/>
                    <a:pt x="16371" y="27195"/>
                  </a:cubicBezTo>
                  <a:cubicBezTo>
                    <a:pt x="15395" y="24564"/>
                    <a:pt x="13776" y="22171"/>
                    <a:pt x="12204" y="19932"/>
                  </a:cubicBezTo>
                  <a:cubicBezTo>
                    <a:pt x="11156" y="18480"/>
                    <a:pt x="9918" y="17277"/>
                    <a:pt x="8823" y="16384"/>
                  </a:cubicBezTo>
                  <a:cubicBezTo>
                    <a:pt x="7977" y="15706"/>
                    <a:pt x="7204" y="15206"/>
                    <a:pt x="6608" y="14920"/>
                  </a:cubicBezTo>
                  <a:cubicBezTo>
                    <a:pt x="6608" y="14908"/>
                    <a:pt x="6584" y="14908"/>
                    <a:pt x="6584" y="14908"/>
                  </a:cubicBezTo>
                  <a:cubicBezTo>
                    <a:pt x="6513" y="14872"/>
                    <a:pt x="6453" y="14849"/>
                    <a:pt x="6394" y="14813"/>
                  </a:cubicBezTo>
                  <a:cubicBezTo>
                    <a:pt x="6394" y="14813"/>
                    <a:pt x="6382" y="14801"/>
                    <a:pt x="6370" y="14801"/>
                  </a:cubicBezTo>
                  <a:cubicBezTo>
                    <a:pt x="6311" y="14789"/>
                    <a:pt x="6263" y="14753"/>
                    <a:pt x="6203" y="14741"/>
                  </a:cubicBezTo>
                  <a:cubicBezTo>
                    <a:pt x="6192" y="14729"/>
                    <a:pt x="6192" y="14729"/>
                    <a:pt x="6168" y="14729"/>
                  </a:cubicBezTo>
                  <a:cubicBezTo>
                    <a:pt x="6049" y="14682"/>
                    <a:pt x="5930" y="14658"/>
                    <a:pt x="5846" y="14634"/>
                  </a:cubicBezTo>
                  <a:lnTo>
                    <a:pt x="5811" y="14634"/>
                  </a:lnTo>
                  <a:cubicBezTo>
                    <a:pt x="5787" y="14634"/>
                    <a:pt x="5775" y="14622"/>
                    <a:pt x="5739" y="14622"/>
                  </a:cubicBezTo>
                  <a:cubicBezTo>
                    <a:pt x="5645" y="14529"/>
                    <a:pt x="5552" y="14464"/>
                    <a:pt x="5481" y="14464"/>
                  </a:cubicBezTo>
                  <a:cubicBezTo>
                    <a:pt x="5462" y="14464"/>
                    <a:pt x="5445" y="14469"/>
                    <a:pt x="5430" y="14479"/>
                  </a:cubicBezTo>
                  <a:cubicBezTo>
                    <a:pt x="5370" y="14515"/>
                    <a:pt x="5358" y="14622"/>
                    <a:pt x="5370" y="14741"/>
                  </a:cubicBezTo>
                  <a:lnTo>
                    <a:pt x="5322" y="14789"/>
                  </a:lnTo>
                  <a:cubicBezTo>
                    <a:pt x="5310" y="14789"/>
                    <a:pt x="5299" y="14801"/>
                    <a:pt x="5299" y="14813"/>
                  </a:cubicBezTo>
                  <a:lnTo>
                    <a:pt x="5299" y="14837"/>
                  </a:lnTo>
                  <a:cubicBezTo>
                    <a:pt x="5299" y="14849"/>
                    <a:pt x="5275" y="14860"/>
                    <a:pt x="5275" y="14872"/>
                  </a:cubicBezTo>
                  <a:lnTo>
                    <a:pt x="5275" y="14908"/>
                  </a:lnTo>
                  <a:cubicBezTo>
                    <a:pt x="5263" y="14920"/>
                    <a:pt x="5263" y="14956"/>
                    <a:pt x="5263" y="14968"/>
                  </a:cubicBezTo>
                  <a:lnTo>
                    <a:pt x="5263" y="15015"/>
                  </a:lnTo>
                  <a:lnTo>
                    <a:pt x="5263" y="15075"/>
                  </a:lnTo>
                  <a:lnTo>
                    <a:pt x="5263" y="15134"/>
                  </a:lnTo>
                  <a:lnTo>
                    <a:pt x="5263" y="15206"/>
                  </a:lnTo>
                  <a:lnTo>
                    <a:pt x="5263" y="15265"/>
                  </a:lnTo>
                  <a:lnTo>
                    <a:pt x="5263" y="15349"/>
                  </a:lnTo>
                  <a:lnTo>
                    <a:pt x="5263" y="15527"/>
                  </a:lnTo>
                  <a:lnTo>
                    <a:pt x="5263" y="15587"/>
                  </a:lnTo>
                  <a:cubicBezTo>
                    <a:pt x="5275" y="15634"/>
                    <a:pt x="5275" y="15682"/>
                    <a:pt x="5275" y="15730"/>
                  </a:cubicBezTo>
                  <a:lnTo>
                    <a:pt x="5275" y="15789"/>
                  </a:lnTo>
                  <a:cubicBezTo>
                    <a:pt x="5275" y="15825"/>
                    <a:pt x="5299" y="15884"/>
                    <a:pt x="5299" y="15932"/>
                  </a:cubicBezTo>
                  <a:lnTo>
                    <a:pt x="5299" y="15992"/>
                  </a:lnTo>
                  <a:cubicBezTo>
                    <a:pt x="5299" y="16039"/>
                    <a:pt x="5310" y="16099"/>
                    <a:pt x="5310" y="16158"/>
                  </a:cubicBezTo>
                  <a:lnTo>
                    <a:pt x="5310" y="16206"/>
                  </a:lnTo>
                  <a:cubicBezTo>
                    <a:pt x="5322" y="16265"/>
                    <a:pt x="5322" y="16337"/>
                    <a:pt x="5334" y="16396"/>
                  </a:cubicBezTo>
                  <a:lnTo>
                    <a:pt x="5334" y="16408"/>
                  </a:lnTo>
                  <a:cubicBezTo>
                    <a:pt x="5560" y="17968"/>
                    <a:pt x="6203" y="20397"/>
                    <a:pt x="7477" y="22623"/>
                  </a:cubicBezTo>
                  <a:cubicBezTo>
                    <a:pt x="7823" y="23219"/>
                    <a:pt x="8192" y="23838"/>
                    <a:pt x="8632" y="24338"/>
                  </a:cubicBezTo>
                  <a:cubicBezTo>
                    <a:pt x="10182" y="26192"/>
                    <a:pt x="12816" y="29594"/>
                    <a:pt x="15739" y="29594"/>
                  </a:cubicBezTo>
                  <a:cubicBezTo>
                    <a:pt x="15894" y="29594"/>
                    <a:pt x="16049" y="29584"/>
                    <a:pt x="16205" y="29565"/>
                  </a:cubicBezTo>
                  <a:lnTo>
                    <a:pt x="16205" y="29565"/>
                  </a:lnTo>
                  <a:cubicBezTo>
                    <a:pt x="16157" y="30720"/>
                    <a:pt x="16133" y="31291"/>
                    <a:pt x="16109" y="32446"/>
                  </a:cubicBezTo>
                  <a:cubicBezTo>
                    <a:pt x="16098" y="34018"/>
                    <a:pt x="16109" y="35577"/>
                    <a:pt x="16169" y="37137"/>
                  </a:cubicBezTo>
                  <a:cubicBezTo>
                    <a:pt x="16169" y="37256"/>
                    <a:pt x="16193" y="37363"/>
                    <a:pt x="16193" y="37482"/>
                  </a:cubicBezTo>
                  <a:cubicBezTo>
                    <a:pt x="15859" y="36815"/>
                    <a:pt x="15312" y="36042"/>
                    <a:pt x="14538" y="35280"/>
                  </a:cubicBezTo>
                  <a:cubicBezTo>
                    <a:pt x="14085" y="34851"/>
                    <a:pt x="13609" y="34458"/>
                    <a:pt x="13192" y="34089"/>
                  </a:cubicBezTo>
                  <a:cubicBezTo>
                    <a:pt x="12990" y="33910"/>
                    <a:pt x="12799" y="33732"/>
                    <a:pt x="12621" y="33553"/>
                  </a:cubicBezTo>
                  <a:lnTo>
                    <a:pt x="12561" y="33494"/>
                  </a:lnTo>
                  <a:cubicBezTo>
                    <a:pt x="12514" y="33458"/>
                    <a:pt x="12502" y="33446"/>
                    <a:pt x="12466" y="33422"/>
                  </a:cubicBezTo>
                  <a:cubicBezTo>
                    <a:pt x="12407" y="33363"/>
                    <a:pt x="12383" y="33315"/>
                    <a:pt x="12299" y="33256"/>
                  </a:cubicBezTo>
                  <a:cubicBezTo>
                    <a:pt x="12180" y="33148"/>
                    <a:pt x="12061" y="33029"/>
                    <a:pt x="11942" y="32922"/>
                  </a:cubicBezTo>
                  <a:cubicBezTo>
                    <a:pt x="11692" y="32708"/>
                    <a:pt x="11430" y="32470"/>
                    <a:pt x="11145" y="32232"/>
                  </a:cubicBezTo>
                  <a:lnTo>
                    <a:pt x="10692" y="31874"/>
                  </a:lnTo>
                  <a:cubicBezTo>
                    <a:pt x="10609" y="31791"/>
                    <a:pt x="10573" y="31767"/>
                    <a:pt x="10490" y="31708"/>
                  </a:cubicBezTo>
                  <a:cubicBezTo>
                    <a:pt x="10418" y="31648"/>
                    <a:pt x="10383" y="31636"/>
                    <a:pt x="10311" y="31577"/>
                  </a:cubicBezTo>
                  <a:cubicBezTo>
                    <a:pt x="10085" y="31398"/>
                    <a:pt x="9847" y="31196"/>
                    <a:pt x="9609" y="31005"/>
                  </a:cubicBezTo>
                  <a:cubicBezTo>
                    <a:pt x="9370" y="30815"/>
                    <a:pt x="9132" y="30600"/>
                    <a:pt x="8882" y="30398"/>
                  </a:cubicBezTo>
                  <a:cubicBezTo>
                    <a:pt x="8418" y="29993"/>
                    <a:pt x="7930" y="29588"/>
                    <a:pt x="7442" y="29207"/>
                  </a:cubicBezTo>
                  <a:cubicBezTo>
                    <a:pt x="7180" y="29017"/>
                    <a:pt x="6942" y="28826"/>
                    <a:pt x="6692" y="28636"/>
                  </a:cubicBezTo>
                  <a:cubicBezTo>
                    <a:pt x="6453" y="28445"/>
                    <a:pt x="6203" y="28267"/>
                    <a:pt x="5953" y="28100"/>
                  </a:cubicBezTo>
                  <a:lnTo>
                    <a:pt x="5727" y="27969"/>
                  </a:lnTo>
                  <a:cubicBezTo>
                    <a:pt x="5549" y="27850"/>
                    <a:pt x="5370" y="27731"/>
                    <a:pt x="5191" y="27636"/>
                  </a:cubicBezTo>
                  <a:cubicBezTo>
                    <a:pt x="5144" y="27612"/>
                    <a:pt x="5096" y="27588"/>
                    <a:pt x="5060" y="27552"/>
                  </a:cubicBezTo>
                  <a:cubicBezTo>
                    <a:pt x="4965" y="27517"/>
                    <a:pt x="4894" y="27469"/>
                    <a:pt x="4822" y="27421"/>
                  </a:cubicBezTo>
                  <a:cubicBezTo>
                    <a:pt x="4715" y="27362"/>
                    <a:pt x="4596" y="27302"/>
                    <a:pt x="4489" y="27243"/>
                  </a:cubicBezTo>
                  <a:cubicBezTo>
                    <a:pt x="4263" y="27124"/>
                    <a:pt x="4048" y="27017"/>
                    <a:pt x="3834" y="26898"/>
                  </a:cubicBezTo>
                  <a:cubicBezTo>
                    <a:pt x="3632" y="26779"/>
                    <a:pt x="3417" y="26683"/>
                    <a:pt x="3215" y="26576"/>
                  </a:cubicBezTo>
                  <a:cubicBezTo>
                    <a:pt x="2810" y="26362"/>
                    <a:pt x="2429" y="26183"/>
                    <a:pt x="2072" y="26052"/>
                  </a:cubicBezTo>
                  <a:cubicBezTo>
                    <a:pt x="1715" y="25921"/>
                    <a:pt x="1381" y="25826"/>
                    <a:pt x="1119" y="25767"/>
                  </a:cubicBezTo>
                  <a:cubicBezTo>
                    <a:pt x="912" y="25731"/>
                    <a:pt x="736" y="25714"/>
                    <a:pt x="592" y="25714"/>
                  </a:cubicBezTo>
                  <a:cubicBezTo>
                    <a:pt x="346" y="25714"/>
                    <a:pt x="191" y="25764"/>
                    <a:pt x="131" y="25862"/>
                  </a:cubicBezTo>
                  <a:cubicBezTo>
                    <a:pt x="119" y="25874"/>
                    <a:pt x="119" y="25886"/>
                    <a:pt x="107" y="25897"/>
                  </a:cubicBezTo>
                  <a:cubicBezTo>
                    <a:pt x="72" y="25897"/>
                    <a:pt x="60" y="25921"/>
                    <a:pt x="48" y="25933"/>
                  </a:cubicBezTo>
                  <a:cubicBezTo>
                    <a:pt x="0" y="25993"/>
                    <a:pt x="0" y="26100"/>
                    <a:pt x="24" y="26326"/>
                  </a:cubicBezTo>
                  <a:lnTo>
                    <a:pt x="24" y="26350"/>
                  </a:lnTo>
                  <a:cubicBezTo>
                    <a:pt x="36" y="26421"/>
                    <a:pt x="72" y="26517"/>
                    <a:pt x="96" y="26636"/>
                  </a:cubicBezTo>
                  <a:cubicBezTo>
                    <a:pt x="155" y="26802"/>
                    <a:pt x="215" y="27005"/>
                    <a:pt x="310" y="27243"/>
                  </a:cubicBezTo>
                  <a:cubicBezTo>
                    <a:pt x="548" y="27874"/>
                    <a:pt x="893" y="28731"/>
                    <a:pt x="1393" y="29719"/>
                  </a:cubicBezTo>
                  <a:cubicBezTo>
                    <a:pt x="1643" y="30208"/>
                    <a:pt x="1929" y="30743"/>
                    <a:pt x="2286" y="31279"/>
                  </a:cubicBezTo>
                  <a:cubicBezTo>
                    <a:pt x="2382" y="31422"/>
                    <a:pt x="2477" y="31565"/>
                    <a:pt x="2572" y="31696"/>
                  </a:cubicBezTo>
                  <a:cubicBezTo>
                    <a:pt x="2679" y="31827"/>
                    <a:pt x="2763" y="31958"/>
                    <a:pt x="2858" y="32101"/>
                  </a:cubicBezTo>
                  <a:cubicBezTo>
                    <a:pt x="2941" y="32232"/>
                    <a:pt x="3036" y="32351"/>
                    <a:pt x="3120" y="32482"/>
                  </a:cubicBezTo>
                  <a:cubicBezTo>
                    <a:pt x="3215" y="32613"/>
                    <a:pt x="3298" y="32732"/>
                    <a:pt x="3405" y="32875"/>
                  </a:cubicBezTo>
                  <a:cubicBezTo>
                    <a:pt x="3608" y="33136"/>
                    <a:pt x="3810" y="33386"/>
                    <a:pt x="4025" y="33660"/>
                  </a:cubicBezTo>
                  <a:cubicBezTo>
                    <a:pt x="4465" y="34184"/>
                    <a:pt x="4941" y="34696"/>
                    <a:pt x="5477" y="35208"/>
                  </a:cubicBezTo>
                  <a:cubicBezTo>
                    <a:pt x="5739" y="35458"/>
                    <a:pt x="6025" y="35696"/>
                    <a:pt x="6322" y="35934"/>
                  </a:cubicBezTo>
                  <a:cubicBezTo>
                    <a:pt x="6751" y="36280"/>
                    <a:pt x="7215" y="36589"/>
                    <a:pt x="7680" y="36887"/>
                  </a:cubicBezTo>
                  <a:cubicBezTo>
                    <a:pt x="7835" y="36994"/>
                    <a:pt x="7989" y="37077"/>
                    <a:pt x="8156" y="37173"/>
                  </a:cubicBezTo>
                  <a:cubicBezTo>
                    <a:pt x="8239" y="37232"/>
                    <a:pt x="8299" y="37244"/>
                    <a:pt x="8394" y="37304"/>
                  </a:cubicBezTo>
                  <a:cubicBezTo>
                    <a:pt x="8430" y="37316"/>
                    <a:pt x="8466" y="37351"/>
                    <a:pt x="8513" y="37363"/>
                  </a:cubicBezTo>
                  <a:cubicBezTo>
                    <a:pt x="8549" y="37375"/>
                    <a:pt x="8585" y="37399"/>
                    <a:pt x="8608" y="37411"/>
                  </a:cubicBezTo>
                  <a:cubicBezTo>
                    <a:pt x="8751" y="37470"/>
                    <a:pt x="8870" y="37530"/>
                    <a:pt x="8989" y="37589"/>
                  </a:cubicBezTo>
                  <a:cubicBezTo>
                    <a:pt x="9251" y="37720"/>
                    <a:pt x="9501" y="37851"/>
                    <a:pt x="9763" y="37994"/>
                  </a:cubicBezTo>
                  <a:cubicBezTo>
                    <a:pt x="10025" y="38137"/>
                    <a:pt x="10311" y="38268"/>
                    <a:pt x="10573" y="38411"/>
                  </a:cubicBezTo>
                  <a:cubicBezTo>
                    <a:pt x="10906" y="38566"/>
                    <a:pt x="11216" y="38685"/>
                    <a:pt x="11502" y="38792"/>
                  </a:cubicBezTo>
                  <a:cubicBezTo>
                    <a:pt x="11621" y="38840"/>
                    <a:pt x="11740" y="38887"/>
                    <a:pt x="11859" y="38911"/>
                  </a:cubicBezTo>
                  <a:cubicBezTo>
                    <a:pt x="11883" y="38923"/>
                    <a:pt x="11930" y="38923"/>
                    <a:pt x="11966" y="38947"/>
                  </a:cubicBezTo>
                  <a:cubicBezTo>
                    <a:pt x="12037" y="38971"/>
                    <a:pt x="12121" y="39006"/>
                    <a:pt x="12204" y="39018"/>
                  </a:cubicBezTo>
                  <a:cubicBezTo>
                    <a:pt x="12478" y="39090"/>
                    <a:pt x="12740" y="39149"/>
                    <a:pt x="12954" y="39209"/>
                  </a:cubicBezTo>
                  <a:cubicBezTo>
                    <a:pt x="14087" y="39464"/>
                    <a:pt x="15031" y="39768"/>
                    <a:pt x="15673" y="39768"/>
                  </a:cubicBezTo>
                  <a:cubicBezTo>
                    <a:pt x="15928" y="39768"/>
                    <a:pt x="16135" y="39720"/>
                    <a:pt x="16288" y="39602"/>
                  </a:cubicBezTo>
                  <a:cubicBezTo>
                    <a:pt x="16455" y="41959"/>
                    <a:pt x="16705" y="44316"/>
                    <a:pt x="17098" y="46662"/>
                  </a:cubicBezTo>
                  <a:cubicBezTo>
                    <a:pt x="16919" y="44328"/>
                    <a:pt x="16788" y="41995"/>
                    <a:pt x="16729" y="39673"/>
                  </a:cubicBezTo>
                  <a:lnTo>
                    <a:pt x="16729" y="39673"/>
                  </a:lnTo>
                  <a:cubicBezTo>
                    <a:pt x="17108" y="39714"/>
                    <a:pt x="17486" y="39733"/>
                    <a:pt x="17862" y="39733"/>
                  </a:cubicBezTo>
                  <a:cubicBezTo>
                    <a:pt x="20461" y="39733"/>
                    <a:pt x="22968" y="38820"/>
                    <a:pt x="25194" y="37780"/>
                  </a:cubicBezTo>
                  <a:cubicBezTo>
                    <a:pt x="27813" y="36565"/>
                    <a:pt x="31742" y="34637"/>
                    <a:pt x="33052" y="31720"/>
                  </a:cubicBezTo>
                  <a:cubicBezTo>
                    <a:pt x="33076" y="31660"/>
                    <a:pt x="33100" y="31601"/>
                    <a:pt x="33064" y="31565"/>
                  </a:cubicBezTo>
                  <a:cubicBezTo>
                    <a:pt x="33052" y="31541"/>
                    <a:pt x="33040" y="31541"/>
                    <a:pt x="33016" y="31529"/>
                  </a:cubicBezTo>
                  <a:cubicBezTo>
                    <a:pt x="33016" y="31517"/>
                    <a:pt x="33004" y="31505"/>
                    <a:pt x="33004" y="31482"/>
                  </a:cubicBezTo>
                  <a:cubicBezTo>
                    <a:pt x="32603" y="30976"/>
                    <a:pt x="31851" y="30778"/>
                    <a:pt x="30921" y="30778"/>
                  </a:cubicBezTo>
                  <a:cubicBezTo>
                    <a:pt x="28565" y="30778"/>
                    <a:pt x="25068" y="32050"/>
                    <a:pt x="23241" y="32827"/>
                  </a:cubicBezTo>
                  <a:cubicBezTo>
                    <a:pt x="20693" y="33898"/>
                    <a:pt x="18288" y="35911"/>
                    <a:pt x="16693" y="38292"/>
                  </a:cubicBezTo>
                  <a:cubicBezTo>
                    <a:pt x="16681" y="37947"/>
                    <a:pt x="16681" y="37613"/>
                    <a:pt x="16681" y="37280"/>
                  </a:cubicBezTo>
                  <a:cubicBezTo>
                    <a:pt x="16669" y="35708"/>
                    <a:pt x="16681" y="34148"/>
                    <a:pt x="16729" y="32601"/>
                  </a:cubicBezTo>
                  <a:cubicBezTo>
                    <a:pt x="16752" y="31458"/>
                    <a:pt x="16788" y="30886"/>
                    <a:pt x="16848" y="29755"/>
                  </a:cubicBezTo>
                  <a:cubicBezTo>
                    <a:pt x="16871" y="29743"/>
                    <a:pt x="16919" y="29743"/>
                    <a:pt x="16967" y="29731"/>
                  </a:cubicBezTo>
                  <a:cubicBezTo>
                    <a:pt x="17098" y="29684"/>
                    <a:pt x="17264" y="29612"/>
                    <a:pt x="17467" y="29553"/>
                  </a:cubicBezTo>
                  <a:cubicBezTo>
                    <a:pt x="17657" y="29493"/>
                    <a:pt x="17872" y="29481"/>
                    <a:pt x="18122" y="29481"/>
                  </a:cubicBezTo>
                  <a:cubicBezTo>
                    <a:pt x="18407" y="29434"/>
                    <a:pt x="18729" y="29386"/>
                    <a:pt x="19086" y="29338"/>
                  </a:cubicBezTo>
                  <a:cubicBezTo>
                    <a:pt x="19431" y="29303"/>
                    <a:pt x="19824" y="29255"/>
                    <a:pt x="20217" y="29196"/>
                  </a:cubicBezTo>
                  <a:cubicBezTo>
                    <a:pt x="20622" y="29148"/>
                    <a:pt x="21098" y="29041"/>
                    <a:pt x="21562" y="28945"/>
                  </a:cubicBezTo>
                  <a:cubicBezTo>
                    <a:pt x="22503" y="28719"/>
                    <a:pt x="23515" y="28386"/>
                    <a:pt x="24539" y="27910"/>
                  </a:cubicBezTo>
                  <a:cubicBezTo>
                    <a:pt x="25027" y="27695"/>
                    <a:pt x="25539" y="27433"/>
                    <a:pt x="26027" y="27171"/>
                  </a:cubicBezTo>
                  <a:cubicBezTo>
                    <a:pt x="26527" y="26886"/>
                    <a:pt x="27039" y="26588"/>
                    <a:pt x="27504" y="26278"/>
                  </a:cubicBezTo>
                  <a:cubicBezTo>
                    <a:pt x="28432" y="25671"/>
                    <a:pt x="29230" y="24993"/>
                    <a:pt x="29861" y="24385"/>
                  </a:cubicBezTo>
                  <a:cubicBezTo>
                    <a:pt x="29956" y="24302"/>
                    <a:pt x="30040" y="24219"/>
                    <a:pt x="30135" y="24135"/>
                  </a:cubicBezTo>
                  <a:cubicBezTo>
                    <a:pt x="30218" y="24064"/>
                    <a:pt x="30314" y="23969"/>
                    <a:pt x="30385" y="23885"/>
                  </a:cubicBezTo>
                  <a:cubicBezTo>
                    <a:pt x="30540" y="23707"/>
                    <a:pt x="30671" y="23540"/>
                    <a:pt x="30790" y="23373"/>
                  </a:cubicBezTo>
                  <a:cubicBezTo>
                    <a:pt x="31028" y="23052"/>
                    <a:pt x="31207" y="22754"/>
                    <a:pt x="31326" y="22480"/>
                  </a:cubicBezTo>
                  <a:cubicBezTo>
                    <a:pt x="31564" y="21945"/>
                    <a:pt x="31611" y="21516"/>
                    <a:pt x="31457" y="21218"/>
                  </a:cubicBezTo>
                  <a:lnTo>
                    <a:pt x="31409" y="21123"/>
                  </a:lnTo>
                  <a:cubicBezTo>
                    <a:pt x="31248" y="20891"/>
                    <a:pt x="30924" y="20779"/>
                    <a:pt x="30503" y="20779"/>
                  </a:cubicBezTo>
                  <a:cubicBezTo>
                    <a:pt x="30427" y="20779"/>
                    <a:pt x="30348" y="20782"/>
                    <a:pt x="30266" y="20790"/>
                  </a:cubicBezTo>
                  <a:cubicBezTo>
                    <a:pt x="29730" y="20825"/>
                    <a:pt x="29063" y="20992"/>
                    <a:pt x="28397" y="21099"/>
                  </a:cubicBezTo>
                  <a:cubicBezTo>
                    <a:pt x="27599" y="21278"/>
                    <a:pt x="26706" y="21528"/>
                    <a:pt x="25789" y="21826"/>
                  </a:cubicBezTo>
                  <a:cubicBezTo>
                    <a:pt x="25325" y="21980"/>
                    <a:pt x="24861" y="22123"/>
                    <a:pt x="24384" y="22290"/>
                  </a:cubicBezTo>
                  <a:cubicBezTo>
                    <a:pt x="23896" y="22457"/>
                    <a:pt x="23372" y="22647"/>
                    <a:pt x="22872" y="22849"/>
                  </a:cubicBezTo>
                  <a:cubicBezTo>
                    <a:pt x="21884" y="23266"/>
                    <a:pt x="20955" y="23790"/>
                    <a:pt x="20122" y="24385"/>
                  </a:cubicBezTo>
                  <a:cubicBezTo>
                    <a:pt x="19705" y="24683"/>
                    <a:pt x="19312" y="24993"/>
                    <a:pt x="18943" y="25326"/>
                  </a:cubicBezTo>
                  <a:cubicBezTo>
                    <a:pt x="18574" y="25647"/>
                    <a:pt x="18217" y="26005"/>
                    <a:pt x="17919" y="26362"/>
                  </a:cubicBezTo>
                  <a:cubicBezTo>
                    <a:pt x="17622" y="26719"/>
                    <a:pt x="17360" y="27076"/>
                    <a:pt x="17157" y="27421"/>
                  </a:cubicBezTo>
                  <a:cubicBezTo>
                    <a:pt x="17110" y="27493"/>
                    <a:pt x="17062" y="27588"/>
                    <a:pt x="17002" y="27672"/>
                  </a:cubicBezTo>
                  <a:cubicBezTo>
                    <a:pt x="17121" y="25933"/>
                    <a:pt x="17205" y="25052"/>
                    <a:pt x="17395" y="23314"/>
                  </a:cubicBezTo>
                  <a:cubicBezTo>
                    <a:pt x="17514" y="22218"/>
                    <a:pt x="17645" y="21111"/>
                    <a:pt x="17800" y="20028"/>
                  </a:cubicBezTo>
                  <a:cubicBezTo>
                    <a:pt x="18274" y="20243"/>
                    <a:pt x="19228" y="20459"/>
                    <a:pt x="20398" y="20459"/>
                  </a:cubicBezTo>
                  <a:cubicBezTo>
                    <a:pt x="21491" y="20459"/>
                    <a:pt x="22773" y="20270"/>
                    <a:pt x="24027" y="19718"/>
                  </a:cubicBezTo>
                  <a:cubicBezTo>
                    <a:pt x="25968" y="18861"/>
                    <a:pt x="29730" y="16920"/>
                    <a:pt x="29671" y="14837"/>
                  </a:cubicBezTo>
                  <a:cubicBezTo>
                    <a:pt x="29671" y="14801"/>
                    <a:pt x="29671" y="14741"/>
                    <a:pt x="29659" y="14729"/>
                  </a:cubicBezTo>
                  <a:cubicBezTo>
                    <a:pt x="29194" y="13982"/>
                    <a:pt x="28105" y="13698"/>
                    <a:pt x="26847" y="13698"/>
                  </a:cubicBezTo>
                  <a:cubicBezTo>
                    <a:pt x="25401" y="13698"/>
                    <a:pt x="23730" y="14073"/>
                    <a:pt x="22527" y="14551"/>
                  </a:cubicBezTo>
                  <a:cubicBezTo>
                    <a:pt x="20515" y="15349"/>
                    <a:pt x="18884" y="16956"/>
                    <a:pt x="18050" y="18194"/>
                  </a:cubicBezTo>
                  <a:lnTo>
                    <a:pt x="18455" y="15741"/>
                  </a:lnTo>
                  <a:cubicBezTo>
                    <a:pt x="20360" y="13956"/>
                    <a:pt x="21622" y="11348"/>
                    <a:pt x="22301" y="8883"/>
                  </a:cubicBezTo>
                  <a:cubicBezTo>
                    <a:pt x="22777" y="7169"/>
                    <a:pt x="23098" y="5395"/>
                    <a:pt x="23241" y="3895"/>
                  </a:cubicBezTo>
                  <a:cubicBezTo>
                    <a:pt x="23253" y="3776"/>
                    <a:pt x="23253" y="3657"/>
                    <a:pt x="23277" y="3538"/>
                  </a:cubicBezTo>
                  <a:lnTo>
                    <a:pt x="23277" y="3502"/>
                  </a:lnTo>
                  <a:cubicBezTo>
                    <a:pt x="23277" y="3407"/>
                    <a:pt x="23289" y="3311"/>
                    <a:pt x="23289" y="3204"/>
                  </a:cubicBezTo>
                  <a:lnTo>
                    <a:pt x="23289" y="3121"/>
                  </a:lnTo>
                  <a:cubicBezTo>
                    <a:pt x="23301" y="3026"/>
                    <a:pt x="23301" y="2954"/>
                    <a:pt x="23301" y="2883"/>
                  </a:cubicBezTo>
                  <a:lnTo>
                    <a:pt x="23301" y="2776"/>
                  </a:lnTo>
                  <a:lnTo>
                    <a:pt x="23301" y="2573"/>
                  </a:lnTo>
                  <a:lnTo>
                    <a:pt x="23301" y="2466"/>
                  </a:lnTo>
                  <a:lnTo>
                    <a:pt x="23301" y="2276"/>
                  </a:lnTo>
                  <a:lnTo>
                    <a:pt x="23301" y="2168"/>
                  </a:lnTo>
                  <a:lnTo>
                    <a:pt x="23301" y="1978"/>
                  </a:lnTo>
                  <a:lnTo>
                    <a:pt x="23301" y="1883"/>
                  </a:lnTo>
                  <a:cubicBezTo>
                    <a:pt x="23301" y="1811"/>
                    <a:pt x="23289" y="1752"/>
                    <a:pt x="23289" y="1692"/>
                  </a:cubicBezTo>
                  <a:lnTo>
                    <a:pt x="23289" y="1621"/>
                  </a:lnTo>
                  <a:cubicBezTo>
                    <a:pt x="23277" y="1525"/>
                    <a:pt x="23277" y="1454"/>
                    <a:pt x="23253" y="1383"/>
                  </a:cubicBezTo>
                  <a:lnTo>
                    <a:pt x="23217" y="1156"/>
                  </a:lnTo>
                  <a:cubicBezTo>
                    <a:pt x="23217" y="1121"/>
                    <a:pt x="23194" y="1109"/>
                    <a:pt x="23194" y="1097"/>
                  </a:cubicBezTo>
                  <a:cubicBezTo>
                    <a:pt x="23194" y="1049"/>
                    <a:pt x="23182" y="990"/>
                    <a:pt x="23170" y="942"/>
                  </a:cubicBezTo>
                  <a:cubicBezTo>
                    <a:pt x="23170" y="918"/>
                    <a:pt x="23158" y="906"/>
                    <a:pt x="23158" y="871"/>
                  </a:cubicBezTo>
                  <a:cubicBezTo>
                    <a:pt x="23158" y="823"/>
                    <a:pt x="23134" y="799"/>
                    <a:pt x="23122" y="752"/>
                  </a:cubicBezTo>
                  <a:cubicBezTo>
                    <a:pt x="23110" y="728"/>
                    <a:pt x="23110" y="704"/>
                    <a:pt x="23098" y="680"/>
                  </a:cubicBezTo>
                  <a:cubicBezTo>
                    <a:pt x="23075" y="632"/>
                    <a:pt x="23063" y="609"/>
                    <a:pt x="23051" y="573"/>
                  </a:cubicBezTo>
                  <a:cubicBezTo>
                    <a:pt x="23039" y="561"/>
                    <a:pt x="23039" y="525"/>
                    <a:pt x="23015" y="513"/>
                  </a:cubicBezTo>
                  <a:lnTo>
                    <a:pt x="22979" y="430"/>
                  </a:lnTo>
                  <a:cubicBezTo>
                    <a:pt x="22956" y="394"/>
                    <a:pt x="22956" y="382"/>
                    <a:pt x="22944" y="371"/>
                  </a:cubicBezTo>
                  <a:cubicBezTo>
                    <a:pt x="22920" y="335"/>
                    <a:pt x="22896" y="323"/>
                    <a:pt x="22884" y="287"/>
                  </a:cubicBezTo>
                  <a:cubicBezTo>
                    <a:pt x="22884" y="275"/>
                    <a:pt x="22872" y="263"/>
                    <a:pt x="22860" y="251"/>
                  </a:cubicBezTo>
                  <a:cubicBezTo>
                    <a:pt x="22836" y="228"/>
                    <a:pt x="22825" y="204"/>
                    <a:pt x="22801" y="192"/>
                  </a:cubicBezTo>
                  <a:lnTo>
                    <a:pt x="22765" y="156"/>
                  </a:lnTo>
                  <a:cubicBezTo>
                    <a:pt x="22741" y="132"/>
                    <a:pt x="22705" y="97"/>
                    <a:pt x="22658" y="85"/>
                  </a:cubicBezTo>
                  <a:lnTo>
                    <a:pt x="22575" y="37"/>
                  </a:lnTo>
                  <a:cubicBezTo>
                    <a:pt x="22503" y="12"/>
                    <a:pt x="22429" y="0"/>
                    <a:pt x="22351"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5002676" y="3027364"/>
              <a:ext cx="883876" cy="278148"/>
            </a:xfrm>
            <a:custGeom>
              <a:avLst/>
              <a:gdLst/>
              <a:ahLst/>
              <a:cxnLst/>
              <a:rect l="l" t="t" r="r" b="b"/>
              <a:pathLst>
                <a:path w="30576" h="9622" extrusionOk="0">
                  <a:moveTo>
                    <a:pt x="17754" y="0"/>
                  </a:moveTo>
                  <a:cubicBezTo>
                    <a:pt x="15181" y="0"/>
                    <a:pt x="12676" y="255"/>
                    <a:pt x="10680" y="766"/>
                  </a:cubicBezTo>
                  <a:cubicBezTo>
                    <a:pt x="4072" y="2456"/>
                    <a:pt x="0" y="5445"/>
                    <a:pt x="0" y="5445"/>
                  </a:cubicBezTo>
                  <a:cubicBezTo>
                    <a:pt x="0" y="5445"/>
                    <a:pt x="810" y="6564"/>
                    <a:pt x="9001" y="8945"/>
                  </a:cubicBezTo>
                  <a:cubicBezTo>
                    <a:pt x="10716" y="9421"/>
                    <a:pt x="12452" y="9621"/>
                    <a:pt x="14158" y="9621"/>
                  </a:cubicBezTo>
                  <a:cubicBezTo>
                    <a:pt x="20518" y="9621"/>
                    <a:pt x="26468" y="6840"/>
                    <a:pt x="29397" y="5207"/>
                  </a:cubicBezTo>
                  <a:cubicBezTo>
                    <a:pt x="30563" y="4576"/>
                    <a:pt x="30575" y="2921"/>
                    <a:pt x="29444" y="2266"/>
                  </a:cubicBezTo>
                  <a:cubicBezTo>
                    <a:pt x="26844" y="758"/>
                    <a:pt x="22196" y="0"/>
                    <a:pt x="17754"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5002676" y="3139326"/>
              <a:ext cx="874221" cy="46136"/>
            </a:xfrm>
            <a:custGeom>
              <a:avLst/>
              <a:gdLst/>
              <a:ahLst/>
              <a:cxnLst/>
              <a:rect l="l" t="t" r="r" b="b"/>
              <a:pathLst>
                <a:path w="30242" h="1596" extrusionOk="0">
                  <a:moveTo>
                    <a:pt x="30242" y="0"/>
                  </a:moveTo>
                  <a:cubicBezTo>
                    <a:pt x="30242" y="0"/>
                    <a:pt x="29789" y="12"/>
                    <a:pt x="28956" y="48"/>
                  </a:cubicBezTo>
                  <a:cubicBezTo>
                    <a:pt x="28135" y="72"/>
                    <a:pt x="26944" y="107"/>
                    <a:pt x="25527" y="167"/>
                  </a:cubicBezTo>
                  <a:cubicBezTo>
                    <a:pt x="24098" y="226"/>
                    <a:pt x="22455" y="286"/>
                    <a:pt x="20681" y="369"/>
                  </a:cubicBezTo>
                  <a:cubicBezTo>
                    <a:pt x="18907" y="453"/>
                    <a:pt x="17014" y="548"/>
                    <a:pt x="15121" y="643"/>
                  </a:cubicBezTo>
                  <a:cubicBezTo>
                    <a:pt x="13240" y="738"/>
                    <a:pt x="11347" y="846"/>
                    <a:pt x="9573" y="953"/>
                  </a:cubicBezTo>
                  <a:cubicBezTo>
                    <a:pt x="8680" y="1000"/>
                    <a:pt x="7834" y="1060"/>
                    <a:pt x="7013" y="1096"/>
                  </a:cubicBezTo>
                  <a:cubicBezTo>
                    <a:pt x="6191" y="1155"/>
                    <a:pt x="5441" y="1203"/>
                    <a:pt x="4727" y="1250"/>
                  </a:cubicBezTo>
                  <a:cubicBezTo>
                    <a:pt x="3310" y="1334"/>
                    <a:pt x="2131" y="1429"/>
                    <a:pt x="1298" y="1489"/>
                  </a:cubicBezTo>
                  <a:cubicBezTo>
                    <a:pt x="476" y="1560"/>
                    <a:pt x="0" y="1596"/>
                    <a:pt x="0" y="1596"/>
                  </a:cubicBezTo>
                  <a:cubicBezTo>
                    <a:pt x="0" y="1596"/>
                    <a:pt x="488" y="1572"/>
                    <a:pt x="1310" y="1548"/>
                  </a:cubicBezTo>
                  <a:cubicBezTo>
                    <a:pt x="2131" y="1512"/>
                    <a:pt x="3322" y="1489"/>
                    <a:pt x="4739" y="1429"/>
                  </a:cubicBezTo>
                  <a:cubicBezTo>
                    <a:pt x="5453" y="1393"/>
                    <a:pt x="6215" y="1369"/>
                    <a:pt x="7025" y="1334"/>
                  </a:cubicBezTo>
                  <a:cubicBezTo>
                    <a:pt x="7846" y="1298"/>
                    <a:pt x="8692" y="1262"/>
                    <a:pt x="9585" y="1215"/>
                  </a:cubicBezTo>
                  <a:cubicBezTo>
                    <a:pt x="11359" y="1131"/>
                    <a:pt x="13252" y="1036"/>
                    <a:pt x="15145" y="953"/>
                  </a:cubicBezTo>
                  <a:cubicBezTo>
                    <a:pt x="17038" y="846"/>
                    <a:pt x="18919" y="738"/>
                    <a:pt x="20693" y="643"/>
                  </a:cubicBezTo>
                  <a:cubicBezTo>
                    <a:pt x="22467" y="536"/>
                    <a:pt x="24110" y="429"/>
                    <a:pt x="25527" y="346"/>
                  </a:cubicBezTo>
                  <a:cubicBezTo>
                    <a:pt x="26944" y="250"/>
                    <a:pt x="28123" y="167"/>
                    <a:pt x="28956" y="107"/>
                  </a:cubicBezTo>
                  <a:cubicBezTo>
                    <a:pt x="29766" y="24"/>
                    <a:pt x="30242" y="0"/>
                    <a:pt x="30242"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5236024" y="3172368"/>
              <a:ext cx="74726" cy="86405"/>
            </a:xfrm>
            <a:custGeom>
              <a:avLst/>
              <a:gdLst/>
              <a:ahLst/>
              <a:cxnLst/>
              <a:rect l="l" t="t" r="r" b="b"/>
              <a:pathLst>
                <a:path w="2585" h="2989" extrusionOk="0">
                  <a:moveTo>
                    <a:pt x="2584" y="0"/>
                  </a:moveTo>
                  <a:lnTo>
                    <a:pt x="2465" y="119"/>
                  </a:lnTo>
                  <a:cubicBezTo>
                    <a:pt x="2394" y="203"/>
                    <a:pt x="2287" y="310"/>
                    <a:pt x="2156" y="453"/>
                  </a:cubicBezTo>
                  <a:cubicBezTo>
                    <a:pt x="2037" y="584"/>
                    <a:pt x="1870" y="727"/>
                    <a:pt x="1727" y="905"/>
                  </a:cubicBezTo>
                  <a:cubicBezTo>
                    <a:pt x="1572" y="1084"/>
                    <a:pt x="1417" y="1262"/>
                    <a:pt x="1251" y="1465"/>
                  </a:cubicBezTo>
                  <a:cubicBezTo>
                    <a:pt x="1084" y="1643"/>
                    <a:pt x="929" y="1834"/>
                    <a:pt x="774" y="2012"/>
                  </a:cubicBezTo>
                  <a:cubicBezTo>
                    <a:pt x="632" y="2191"/>
                    <a:pt x="489" y="2358"/>
                    <a:pt x="370" y="2501"/>
                  </a:cubicBezTo>
                  <a:cubicBezTo>
                    <a:pt x="262" y="2655"/>
                    <a:pt x="167" y="2774"/>
                    <a:pt x="108" y="2858"/>
                  </a:cubicBezTo>
                  <a:cubicBezTo>
                    <a:pt x="36" y="2953"/>
                    <a:pt x="1" y="2989"/>
                    <a:pt x="1" y="2989"/>
                  </a:cubicBezTo>
                  <a:cubicBezTo>
                    <a:pt x="1" y="2989"/>
                    <a:pt x="48" y="2965"/>
                    <a:pt x="120" y="2870"/>
                  </a:cubicBezTo>
                  <a:cubicBezTo>
                    <a:pt x="191" y="2786"/>
                    <a:pt x="298" y="2679"/>
                    <a:pt x="429" y="2548"/>
                  </a:cubicBezTo>
                  <a:cubicBezTo>
                    <a:pt x="548" y="2417"/>
                    <a:pt x="715" y="2262"/>
                    <a:pt x="870" y="2084"/>
                  </a:cubicBezTo>
                  <a:cubicBezTo>
                    <a:pt x="1013" y="1905"/>
                    <a:pt x="1179" y="1727"/>
                    <a:pt x="1346" y="1536"/>
                  </a:cubicBezTo>
                  <a:cubicBezTo>
                    <a:pt x="1501" y="1358"/>
                    <a:pt x="1667" y="1155"/>
                    <a:pt x="1822" y="977"/>
                  </a:cubicBezTo>
                  <a:cubicBezTo>
                    <a:pt x="1965" y="798"/>
                    <a:pt x="2096" y="643"/>
                    <a:pt x="2215" y="488"/>
                  </a:cubicBezTo>
                  <a:cubicBezTo>
                    <a:pt x="2322" y="346"/>
                    <a:pt x="2429" y="226"/>
                    <a:pt x="2489" y="131"/>
                  </a:cubicBezTo>
                  <a:cubicBezTo>
                    <a:pt x="2560" y="48"/>
                    <a:pt x="2584" y="0"/>
                    <a:pt x="258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5395395" y="3165141"/>
              <a:ext cx="74697" cy="86405"/>
            </a:xfrm>
            <a:custGeom>
              <a:avLst/>
              <a:gdLst/>
              <a:ahLst/>
              <a:cxnLst/>
              <a:rect l="l" t="t" r="r" b="b"/>
              <a:pathLst>
                <a:path w="2584" h="2989" extrusionOk="0">
                  <a:moveTo>
                    <a:pt x="2584" y="0"/>
                  </a:moveTo>
                  <a:lnTo>
                    <a:pt x="2465" y="119"/>
                  </a:lnTo>
                  <a:cubicBezTo>
                    <a:pt x="2393" y="203"/>
                    <a:pt x="2286" y="310"/>
                    <a:pt x="2155" y="441"/>
                  </a:cubicBezTo>
                  <a:cubicBezTo>
                    <a:pt x="2036" y="584"/>
                    <a:pt x="1869" y="727"/>
                    <a:pt x="1715" y="905"/>
                  </a:cubicBezTo>
                  <a:cubicBezTo>
                    <a:pt x="1572" y="1084"/>
                    <a:pt x="1405" y="1262"/>
                    <a:pt x="1238" y="1453"/>
                  </a:cubicBezTo>
                  <a:cubicBezTo>
                    <a:pt x="1084" y="1631"/>
                    <a:pt x="917" y="1834"/>
                    <a:pt x="774" y="2012"/>
                  </a:cubicBezTo>
                  <a:cubicBezTo>
                    <a:pt x="619" y="2191"/>
                    <a:pt x="488" y="2346"/>
                    <a:pt x="369" y="2501"/>
                  </a:cubicBezTo>
                  <a:cubicBezTo>
                    <a:pt x="262" y="2643"/>
                    <a:pt x="155" y="2762"/>
                    <a:pt x="95" y="2858"/>
                  </a:cubicBezTo>
                  <a:cubicBezTo>
                    <a:pt x="24" y="2941"/>
                    <a:pt x="0" y="2989"/>
                    <a:pt x="0" y="2989"/>
                  </a:cubicBezTo>
                  <a:lnTo>
                    <a:pt x="119" y="2870"/>
                  </a:lnTo>
                  <a:cubicBezTo>
                    <a:pt x="191" y="2786"/>
                    <a:pt x="298" y="2679"/>
                    <a:pt x="429" y="2548"/>
                  </a:cubicBezTo>
                  <a:cubicBezTo>
                    <a:pt x="548" y="2405"/>
                    <a:pt x="715" y="2262"/>
                    <a:pt x="857" y="2084"/>
                  </a:cubicBezTo>
                  <a:cubicBezTo>
                    <a:pt x="1012" y="1905"/>
                    <a:pt x="1167" y="1727"/>
                    <a:pt x="1334" y="1536"/>
                  </a:cubicBezTo>
                  <a:cubicBezTo>
                    <a:pt x="1500" y="1346"/>
                    <a:pt x="1667" y="1155"/>
                    <a:pt x="1810" y="977"/>
                  </a:cubicBezTo>
                  <a:cubicBezTo>
                    <a:pt x="1965" y="798"/>
                    <a:pt x="2096" y="643"/>
                    <a:pt x="2215" y="488"/>
                  </a:cubicBezTo>
                  <a:cubicBezTo>
                    <a:pt x="2322" y="346"/>
                    <a:pt x="2417" y="226"/>
                    <a:pt x="2477" y="131"/>
                  </a:cubicBezTo>
                  <a:cubicBezTo>
                    <a:pt x="2560" y="48"/>
                    <a:pt x="2584" y="0"/>
                    <a:pt x="258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5554738" y="3157220"/>
              <a:ext cx="75073" cy="86751"/>
            </a:xfrm>
            <a:custGeom>
              <a:avLst/>
              <a:gdLst/>
              <a:ahLst/>
              <a:cxnLst/>
              <a:rect l="l" t="t" r="r" b="b"/>
              <a:pathLst>
                <a:path w="2597" h="3001" extrusionOk="0">
                  <a:moveTo>
                    <a:pt x="2596" y="0"/>
                  </a:moveTo>
                  <a:lnTo>
                    <a:pt x="2477" y="119"/>
                  </a:lnTo>
                  <a:cubicBezTo>
                    <a:pt x="2394" y="215"/>
                    <a:pt x="2299" y="322"/>
                    <a:pt x="2156" y="453"/>
                  </a:cubicBezTo>
                  <a:cubicBezTo>
                    <a:pt x="2037" y="584"/>
                    <a:pt x="1882" y="727"/>
                    <a:pt x="1727" y="917"/>
                  </a:cubicBezTo>
                  <a:cubicBezTo>
                    <a:pt x="1584" y="1096"/>
                    <a:pt x="1418" y="1274"/>
                    <a:pt x="1251" y="1465"/>
                  </a:cubicBezTo>
                  <a:cubicBezTo>
                    <a:pt x="1084" y="1643"/>
                    <a:pt x="929" y="1834"/>
                    <a:pt x="775" y="2013"/>
                  </a:cubicBezTo>
                  <a:cubicBezTo>
                    <a:pt x="632" y="2191"/>
                    <a:pt x="501" y="2358"/>
                    <a:pt x="382" y="2501"/>
                  </a:cubicBezTo>
                  <a:cubicBezTo>
                    <a:pt x="275" y="2655"/>
                    <a:pt x="167" y="2775"/>
                    <a:pt x="108" y="2858"/>
                  </a:cubicBezTo>
                  <a:cubicBezTo>
                    <a:pt x="36" y="2953"/>
                    <a:pt x="1" y="3001"/>
                    <a:pt x="1" y="3001"/>
                  </a:cubicBezTo>
                  <a:lnTo>
                    <a:pt x="120" y="2882"/>
                  </a:lnTo>
                  <a:cubicBezTo>
                    <a:pt x="203" y="2786"/>
                    <a:pt x="298" y="2679"/>
                    <a:pt x="441" y="2548"/>
                  </a:cubicBezTo>
                  <a:cubicBezTo>
                    <a:pt x="560" y="2417"/>
                    <a:pt x="715" y="2263"/>
                    <a:pt x="870" y="2084"/>
                  </a:cubicBezTo>
                  <a:cubicBezTo>
                    <a:pt x="1013" y="1905"/>
                    <a:pt x="1179" y="1727"/>
                    <a:pt x="1346" y="1536"/>
                  </a:cubicBezTo>
                  <a:cubicBezTo>
                    <a:pt x="1513" y="1358"/>
                    <a:pt x="1668" y="1167"/>
                    <a:pt x="1822" y="989"/>
                  </a:cubicBezTo>
                  <a:cubicBezTo>
                    <a:pt x="1965" y="810"/>
                    <a:pt x="2096" y="643"/>
                    <a:pt x="2215" y="489"/>
                  </a:cubicBezTo>
                  <a:cubicBezTo>
                    <a:pt x="2322" y="346"/>
                    <a:pt x="2430" y="227"/>
                    <a:pt x="2489" y="131"/>
                  </a:cubicBezTo>
                  <a:cubicBezTo>
                    <a:pt x="2561" y="48"/>
                    <a:pt x="2596" y="1"/>
                    <a:pt x="2596"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5227756" y="3089055"/>
              <a:ext cx="83658" cy="79207"/>
            </a:xfrm>
            <a:custGeom>
              <a:avLst/>
              <a:gdLst/>
              <a:ahLst/>
              <a:cxnLst/>
              <a:rect l="l" t="t" r="r" b="b"/>
              <a:pathLst>
                <a:path w="2894" h="2740" extrusionOk="0">
                  <a:moveTo>
                    <a:pt x="1" y="1"/>
                  </a:moveTo>
                  <a:cubicBezTo>
                    <a:pt x="1" y="1"/>
                    <a:pt x="37" y="37"/>
                    <a:pt x="120" y="132"/>
                  </a:cubicBezTo>
                  <a:cubicBezTo>
                    <a:pt x="203" y="203"/>
                    <a:pt x="298" y="322"/>
                    <a:pt x="441" y="453"/>
                  </a:cubicBezTo>
                  <a:cubicBezTo>
                    <a:pt x="572" y="596"/>
                    <a:pt x="715" y="751"/>
                    <a:pt x="882" y="918"/>
                  </a:cubicBezTo>
                  <a:cubicBezTo>
                    <a:pt x="1049" y="1084"/>
                    <a:pt x="1227" y="1251"/>
                    <a:pt x="1406" y="1430"/>
                  </a:cubicBezTo>
                  <a:cubicBezTo>
                    <a:pt x="1584" y="1584"/>
                    <a:pt x="1763" y="1763"/>
                    <a:pt x="1942" y="1918"/>
                  </a:cubicBezTo>
                  <a:cubicBezTo>
                    <a:pt x="2108" y="2061"/>
                    <a:pt x="2275" y="2216"/>
                    <a:pt x="2418" y="2335"/>
                  </a:cubicBezTo>
                  <a:cubicBezTo>
                    <a:pt x="2549" y="2466"/>
                    <a:pt x="2668" y="2549"/>
                    <a:pt x="2763" y="2632"/>
                  </a:cubicBezTo>
                  <a:cubicBezTo>
                    <a:pt x="2846" y="2692"/>
                    <a:pt x="2894" y="2739"/>
                    <a:pt x="2894" y="2739"/>
                  </a:cubicBezTo>
                  <a:cubicBezTo>
                    <a:pt x="2894" y="2739"/>
                    <a:pt x="2846" y="2680"/>
                    <a:pt x="2775" y="2597"/>
                  </a:cubicBezTo>
                  <a:cubicBezTo>
                    <a:pt x="2704" y="2525"/>
                    <a:pt x="2596" y="2406"/>
                    <a:pt x="2465" y="2275"/>
                  </a:cubicBezTo>
                  <a:cubicBezTo>
                    <a:pt x="2323" y="2144"/>
                    <a:pt x="2180" y="1977"/>
                    <a:pt x="2013" y="1811"/>
                  </a:cubicBezTo>
                  <a:cubicBezTo>
                    <a:pt x="1846" y="1644"/>
                    <a:pt x="1668" y="1489"/>
                    <a:pt x="1489" y="1299"/>
                  </a:cubicBezTo>
                  <a:cubicBezTo>
                    <a:pt x="1310" y="1144"/>
                    <a:pt x="1132" y="965"/>
                    <a:pt x="953" y="811"/>
                  </a:cubicBezTo>
                  <a:cubicBezTo>
                    <a:pt x="775" y="668"/>
                    <a:pt x="620" y="513"/>
                    <a:pt x="477" y="394"/>
                  </a:cubicBezTo>
                  <a:cubicBezTo>
                    <a:pt x="346" y="263"/>
                    <a:pt x="227" y="180"/>
                    <a:pt x="144" y="96"/>
                  </a:cubicBezTo>
                  <a:cubicBezTo>
                    <a:pt x="49" y="37"/>
                    <a:pt x="1" y="1"/>
                    <a:pt x="1"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5387127" y="3081163"/>
              <a:ext cx="83311" cy="79178"/>
            </a:xfrm>
            <a:custGeom>
              <a:avLst/>
              <a:gdLst/>
              <a:ahLst/>
              <a:cxnLst/>
              <a:rect l="l" t="t" r="r" b="b"/>
              <a:pathLst>
                <a:path w="2882" h="2739" extrusionOk="0">
                  <a:moveTo>
                    <a:pt x="0" y="0"/>
                  </a:moveTo>
                  <a:lnTo>
                    <a:pt x="0" y="0"/>
                  </a:lnTo>
                  <a:cubicBezTo>
                    <a:pt x="1" y="1"/>
                    <a:pt x="49" y="49"/>
                    <a:pt x="119" y="131"/>
                  </a:cubicBezTo>
                  <a:cubicBezTo>
                    <a:pt x="191" y="214"/>
                    <a:pt x="298" y="334"/>
                    <a:pt x="429" y="464"/>
                  </a:cubicBezTo>
                  <a:cubicBezTo>
                    <a:pt x="560" y="595"/>
                    <a:pt x="715" y="762"/>
                    <a:pt x="881" y="929"/>
                  </a:cubicBezTo>
                  <a:cubicBezTo>
                    <a:pt x="1036" y="1084"/>
                    <a:pt x="1215" y="1250"/>
                    <a:pt x="1393" y="1429"/>
                  </a:cubicBezTo>
                  <a:cubicBezTo>
                    <a:pt x="1572" y="1596"/>
                    <a:pt x="1751" y="1774"/>
                    <a:pt x="1929" y="1917"/>
                  </a:cubicBezTo>
                  <a:cubicBezTo>
                    <a:pt x="2096" y="2072"/>
                    <a:pt x="2274" y="2215"/>
                    <a:pt x="2405" y="2334"/>
                  </a:cubicBezTo>
                  <a:cubicBezTo>
                    <a:pt x="2548" y="2465"/>
                    <a:pt x="2667" y="2560"/>
                    <a:pt x="2751" y="2631"/>
                  </a:cubicBezTo>
                  <a:cubicBezTo>
                    <a:pt x="2846" y="2691"/>
                    <a:pt x="2882" y="2739"/>
                    <a:pt x="2882" y="2739"/>
                  </a:cubicBezTo>
                  <a:cubicBezTo>
                    <a:pt x="2882" y="2739"/>
                    <a:pt x="2846" y="2679"/>
                    <a:pt x="2763" y="2608"/>
                  </a:cubicBezTo>
                  <a:cubicBezTo>
                    <a:pt x="2691" y="2536"/>
                    <a:pt x="2584" y="2417"/>
                    <a:pt x="2453" y="2274"/>
                  </a:cubicBezTo>
                  <a:cubicBezTo>
                    <a:pt x="2322" y="2143"/>
                    <a:pt x="2167" y="1977"/>
                    <a:pt x="2013" y="1822"/>
                  </a:cubicBezTo>
                  <a:cubicBezTo>
                    <a:pt x="1846" y="1655"/>
                    <a:pt x="1667" y="1488"/>
                    <a:pt x="1489" y="1310"/>
                  </a:cubicBezTo>
                  <a:cubicBezTo>
                    <a:pt x="1310" y="1143"/>
                    <a:pt x="1131" y="965"/>
                    <a:pt x="953" y="822"/>
                  </a:cubicBezTo>
                  <a:cubicBezTo>
                    <a:pt x="774" y="667"/>
                    <a:pt x="608" y="524"/>
                    <a:pt x="477" y="405"/>
                  </a:cubicBezTo>
                  <a:cubicBezTo>
                    <a:pt x="346" y="274"/>
                    <a:pt x="227" y="179"/>
                    <a:pt x="131" y="107"/>
                  </a:cubicBezTo>
                  <a:cubicBezTo>
                    <a:pt x="49" y="48"/>
                    <a:pt x="1" y="1"/>
                    <a:pt x="0"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5546817" y="3073589"/>
              <a:ext cx="83340" cy="79178"/>
            </a:xfrm>
            <a:custGeom>
              <a:avLst/>
              <a:gdLst/>
              <a:ahLst/>
              <a:cxnLst/>
              <a:rect l="l" t="t" r="r" b="b"/>
              <a:pathLst>
                <a:path w="2883" h="2739" extrusionOk="0">
                  <a:moveTo>
                    <a:pt x="1" y="0"/>
                  </a:moveTo>
                  <a:cubicBezTo>
                    <a:pt x="1" y="0"/>
                    <a:pt x="25" y="60"/>
                    <a:pt x="120" y="131"/>
                  </a:cubicBezTo>
                  <a:cubicBezTo>
                    <a:pt x="191" y="203"/>
                    <a:pt x="299" y="322"/>
                    <a:pt x="430" y="453"/>
                  </a:cubicBezTo>
                  <a:cubicBezTo>
                    <a:pt x="560" y="596"/>
                    <a:pt x="715" y="750"/>
                    <a:pt x="870" y="917"/>
                  </a:cubicBezTo>
                  <a:cubicBezTo>
                    <a:pt x="1037" y="1084"/>
                    <a:pt x="1215" y="1250"/>
                    <a:pt x="1394" y="1429"/>
                  </a:cubicBezTo>
                  <a:cubicBezTo>
                    <a:pt x="1573" y="1584"/>
                    <a:pt x="1751" y="1762"/>
                    <a:pt x="1930" y="1917"/>
                  </a:cubicBezTo>
                  <a:cubicBezTo>
                    <a:pt x="2096" y="2060"/>
                    <a:pt x="2275" y="2215"/>
                    <a:pt x="2406" y="2334"/>
                  </a:cubicBezTo>
                  <a:cubicBezTo>
                    <a:pt x="2537" y="2465"/>
                    <a:pt x="2656" y="2560"/>
                    <a:pt x="2751" y="2631"/>
                  </a:cubicBezTo>
                  <a:cubicBezTo>
                    <a:pt x="2835" y="2691"/>
                    <a:pt x="2882" y="2739"/>
                    <a:pt x="2882" y="2739"/>
                  </a:cubicBezTo>
                  <a:cubicBezTo>
                    <a:pt x="2882" y="2739"/>
                    <a:pt x="2835" y="2679"/>
                    <a:pt x="2763" y="2596"/>
                  </a:cubicBezTo>
                  <a:cubicBezTo>
                    <a:pt x="2692" y="2524"/>
                    <a:pt x="2585" y="2405"/>
                    <a:pt x="2454" y="2274"/>
                  </a:cubicBezTo>
                  <a:cubicBezTo>
                    <a:pt x="2311" y="2143"/>
                    <a:pt x="2168" y="1977"/>
                    <a:pt x="2001" y="1810"/>
                  </a:cubicBezTo>
                  <a:cubicBezTo>
                    <a:pt x="1846" y="1643"/>
                    <a:pt x="1656" y="1488"/>
                    <a:pt x="1489" y="1310"/>
                  </a:cubicBezTo>
                  <a:cubicBezTo>
                    <a:pt x="1311" y="1143"/>
                    <a:pt x="1120" y="965"/>
                    <a:pt x="953" y="810"/>
                  </a:cubicBezTo>
                  <a:cubicBezTo>
                    <a:pt x="775" y="667"/>
                    <a:pt x="608" y="512"/>
                    <a:pt x="477" y="393"/>
                  </a:cubicBezTo>
                  <a:cubicBezTo>
                    <a:pt x="334" y="262"/>
                    <a:pt x="215" y="179"/>
                    <a:pt x="132" y="95"/>
                  </a:cubicBezTo>
                  <a:cubicBezTo>
                    <a:pt x="37" y="36"/>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4397567" y="3205410"/>
              <a:ext cx="342496" cy="873932"/>
            </a:xfrm>
            <a:custGeom>
              <a:avLst/>
              <a:gdLst/>
              <a:ahLst/>
              <a:cxnLst/>
              <a:rect l="l" t="t" r="r" b="b"/>
              <a:pathLst>
                <a:path w="11848" h="30232" extrusionOk="0">
                  <a:moveTo>
                    <a:pt x="8085" y="0"/>
                  </a:moveTo>
                  <a:cubicBezTo>
                    <a:pt x="8085" y="0"/>
                    <a:pt x="6871" y="643"/>
                    <a:pt x="3358" y="8430"/>
                  </a:cubicBezTo>
                  <a:cubicBezTo>
                    <a:pt x="1" y="16133"/>
                    <a:pt x="2692" y="25170"/>
                    <a:pt x="4216" y="29147"/>
                  </a:cubicBezTo>
                  <a:cubicBezTo>
                    <a:pt x="4491" y="29848"/>
                    <a:pt x="5150" y="30231"/>
                    <a:pt x="5814" y="30231"/>
                  </a:cubicBezTo>
                  <a:cubicBezTo>
                    <a:pt x="6301" y="30231"/>
                    <a:pt x="6790" y="30025"/>
                    <a:pt x="7133" y="29587"/>
                  </a:cubicBezTo>
                  <a:cubicBezTo>
                    <a:pt x="10062" y="25861"/>
                    <a:pt x="11848" y="16812"/>
                    <a:pt x="11217" y="11228"/>
                  </a:cubicBezTo>
                  <a:cubicBezTo>
                    <a:pt x="10478" y="4441"/>
                    <a:pt x="8085" y="0"/>
                    <a:pt x="8085"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4553152" y="3205410"/>
              <a:ext cx="78166" cy="871821"/>
            </a:xfrm>
            <a:custGeom>
              <a:avLst/>
              <a:gdLst/>
              <a:ahLst/>
              <a:cxnLst/>
              <a:rect l="l" t="t" r="r" b="b"/>
              <a:pathLst>
                <a:path w="2704" h="30159" extrusionOk="0">
                  <a:moveTo>
                    <a:pt x="2703" y="0"/>
                  </a:moveTo>
                  <a:lnTo>
                    <a:pt x="2703" y="0"/>
                  </a:lnTo>
                  <a:cubicBezTo>
                    <a:pt x="2703" y="1"/>
                    <a:pt x="2656" y="477"/>
                    <a:pt x="2548" y="1298"/>
                  </a:cubicBezTo>
                  <a:cubicBezTo>
                    <a:pt x="2465" y="2120"/>
                    <a:pt x="2322" y="3298"/>
                    <a:pt x="2191" y="4703"/>
                  </a:cubicBezTo>
                  <a:cubicBezTo>
                    <a:pt x="2132" y="5406"/>
                    <a:pt x="2048" y="6180"/>
                    <a:pt x="1965" y="6989"/>
                  </a:cubicBezTo>
                  <a:cubicBezTo>
                    <a:pt x="1882" y="7787"/>
                    <a:pt x="1786" y="8656"/>
                    <a:pt x="1715" y="9525"/>
                  </a:cubicBezTo>
                  <a:cubicBezTo>
                    <a:pt x="1548" y="11299"/>
                    <a:pt x="1394" y="13180"/>
                    <a:pt x="1215" y="15062"/>
                  </a:cubicBezTo>
                  <a:cubicBezTo>
                    <a:pt x="1048" y="16943"/>
                    <a:pt x="882" y="18836"/>
                    <a:pt x="739" y="20598"/>
                  </a:cubicBezTo>
                  <a:cubicBezTo>
                    <a:pt x="572" y="22372"/>
                    <a:pt x="465" y="24027"/>
                    <a:pt x="346" y="25444"/>
                  </a:cubicBezTo>
                  <a:cubicBezTo>
                    <a:pt x="227" y="26849"/>
                    <a:pt x="155" y="28028"/>
                    <a:pt x="96" y="28861"/>
                  </a:cubicBezTo>
                  <a:cubicBezTo>
                    <a:pt x="36" y="29682"/>
                    <a:pt x="1" y="30159"/>
                    <a:pt x="1" y="30159"/>
                  </a:cubicBezTo>
                  <a:cubicBezTo>
                    <a:pt x="1" y="30159"/>
                    <a:pt x="60" y="29682"/>
                    <a:pt x="155" y="28861"/>
                  </a:cubicBezTo>
                  <a:cubicBezTo>
                    <a:pt x="239" y="28039"/>
                    <a:pt x="382" y="26873"/>
                    <a:pt x="513" y="25456"/>
                  </a:cubicBezTo>
                  <a:cubicBezTo>
                    <a:pt x="643" y="24039"/>
                    <a:pt x="822" y="22408"/>
                    <a:pt x="989" y="20634"/>
                  </a:cubicBezTo>
                  <a:cubicBezTo>
                    <a:pt x="1155" y="18860"/>
                    <a:pt x="1310" y="16990"/>
                    <a:pt x="1489" y="15097"/>
                  </a:cubicBezTo>
                  <a:cubicBezTo>
                    <a:pt x="1656" y="13216"/>
                    <a:pt x="1822" y="11335"/>
                    <a:pt x="1965" y="9561"/>
                  </a:cubicBezTo>
                  <a:cubicBezTo>
                    <a:pt x="2048" y="8680"/>
                    <a:pt x="2120" y="7823"/>
                    <a:pt x="2179" y="7013"/>
                  </a:cubicBezTo>
                  <a:cubicBezTo>
                    <a:pt x="2239" y="6192"/>
                    <a:pt x="2298" y="5441"/>
                    <a:pt x="2358" y="4727"/>
                  </a:cubicBezTo>
                  <a:cubicBezTo>
                    <a:pt x="2477" y="3310"/>
                    <a:pt x="2548" y="2131"/>
                    <a:pt x="2608" y="1298"/>
                  </a:cubicBezTo>
                  <a:cubicBezTo>
                    <a:pt x="2667" y="477"/>
                    <a:pt x="2703" y="1"/>
                    <a:pt x="2703"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4525284" y="3425691"/>
              <a:ext cx="75391" cy="86058"/>
            </a:xfrm>
            <a:custGeom>
              <a:avLst/>
              <a:gdLst/>
              <a:ahLst/>
              <a:cxnLst/>
              <a:rect l="l" t="t" r="r" b="b"/>
              <a:pathLst>
                <a:path w="2608" h="2977" extrusionOk="0">
                  <a:moveTo>
                    <a:pt x="0" y="0"/>
                  </a:moveTo>
                  <a:lnTo>
                    <a:pt x="0" y="0"/>
                  </a:lnTo>
                  <a:cubicBezTo>
                    <a:pt x="1" y="2"/>
                    <a:pt x="49" y="49"/>
                    <a:pt x="107" y="119"/>
                  </a:cubicBezTo>
                  <a:cubicBezTo>
                    <a:pt x="167" y="215"/>
                    <a:pt x="250" y="334"/>
                    <a:pt x="369" y="477"/>
                  </a:cubicBezTo>
                  <a:cubicBezTo>
                    <a:pt x="488" y="619"/>
                    <a:pt x="619" y="786"/>
                    <a:pt x="774" y="965"/>
                  </a:cubicBezTo>
                  <a:cubicBezTo>
                    <a:pt x="917" y="1155"/>
                    <a:pt x="1084" y="1334"/>
                    <a:pt x="1250" y="1524"/>
                  </a:cubicBezTo>
                  <a:cubicBezTo>
                    <a:pt x="1417" y="1715"/>
                    <a:pt x="1572" y="1905"/>
                    <a:pt x="1738" y="2072"/>
                  </a:cubicBezTo>
                  <a:cubicBezTo>
                    <a:pt x="1893" y="2239"/>
                    <a:pt x="2036" y="2405"/>
                    <a:pt x="2167" y="2536"/>
                  </a:cubicBezTo>
                  <a:cubicBezTo>
                    <a:pt x="2286" y="2679"/>
                    <a:pt x="2405" y="2786"/>
                    <a:pt x="2489" y="2858"/>
                  </a:cubicBezTo>
                  <a:lnTo>
                    <a:pt x="2564" y="2933"/>
                  </a:lnTo>
                  <a:lnTo>
                    <a:pt x="2564" y="2933"/>
                  </a:lnTo>
                  <a:cubicBezTo>
                    <a:pt x="2546" y="2913"/>
                    <a:pt x="2524" y="2884"/>
                    <a:pt x="2500" y="2846"/>
                  </a:cubicBezTo>
                  <a:cubicBezTo>
                    <a:pt x="2441" y="2763"/>
                    <a:pt x="2358" y="2643"/>
                    <a:pt x="2227" y="2489"/>
                  </a:cubicBezTo>
                  <a:cubicBezTo>
                    <a:pt x="2119" y="2358"/>
                    <a:pt x="1977" y="2179"/>
                    <a:pt x="1834" y="2001"/>
                  </a:cubicBezTo>
                  <a:cubicBezTo>
                    <a:pt x="1679" y="1822"/>
                    <a:pt x="1524" y="1643"/>
                    <a:pt x="1357" y="1453"/>
                  </a:cubicBezTo>
                  <a:cubicBezTo>
                    <a:pt x="1191" y="1274"/>
                    <a:pt x="1024" y="1072"/>
                    <a:pt x="869" y="917"/>
                  </a:cubicBezTo>
                  <a:cubicBezTo>
                    <a:pt x="715" y="750"/>
                    <a:pt x="572" y="584"/>
                    <a:pt x="429" y="453"/>
                  </a:cubicBezTo>
                  <a:cubicBezTo>
                    <a:pt x="310" y="298"/>
                    <a:pt x="191" y="203"/>
                    <a:pt x="119" y="119"/>
                  </a:cubicBezTo>
                  <a:lnTo>
                    <a:pt x="0" y="0"/>
                  </a:lnTo>
                  <a:close/>
                  <a:moveTo>
                    <a:pt x="2564" y="2933"/>
                  </a:moveTo>
                  <a:lnTo>
                    <a:pt x="2564" y="2933"/>
                  </a:lnTo>
                  <a:cubicBezTo>
                    <a:pt x="2590" y="2964"/>
                    <a:pt x="2608" y="2977"/>
                    <a:pt x="2608" y="2977"/>
                  </a:cubicBezTo>
                  <a:lnTo>
                    <a:pt x="2564" y="2933"/>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4510830" y="3584687"/>
              <a:ext cx="75044" cy="86087"/>
            </a:xfrm>
            <a:custGeom>
              <a:avLst/>
              <a:gdLst/>
              <a:ahLst/>
              <a:cxnLst/>
              <a:rect l="l" t="t" r="r" b="b"/>
              <a:pathLst>
                <a:path w="2596" h="2978" extrusionOk="0">
                  <a:moveTo>
                    <a:pt x="0" y="1"/>
                  </a:moveTo>
                  <a:cubicBezTo>
                    <a:pt x="0" y="1"/>
                    <a:pt x="24" y="60"/>
                    <a:pt x="95" y="120"/>
                  </a:cubicBezTo>
                  <a:cubicBezTo>
                    <a:pt x="155" y="203"/>
                    <a:pt x="250" y="322"/>
                    <a:pt x="369" y="477"/>
                  </a:cubicBezTo>
                  <a:cubicBezTo>
                    <a:pt x="488" y="608"/>
                    <a:pt x="619" y="787"/>
                    <a:pt x="774" y="965"/>
                  </a:cubicBezTo>
                  <a:cubicBezTo>
                    <a:pt x="917" y="1144"/>
                    <a:pt x="1084" y="1323"/>
                    <a:pt x="1238" y="1513"/>
                  </a:cubicBezTo>
                  <a:cubicBezTo>
                    <a:pt x="1405" y="1704"/>
                    <a:pt x="1572" y="1906"/>
                    <a:pt x="1738" y="2061"/>
                  </a:cubicBezTo>
                  <a:cubicBezTo>
                    <a:pt x="1881" y="2227"/>
                    <a:pt x="2036" y="2394"/>
                    <a:pt x="2167" y="2525"/>
                  </a:cubicBezTo>
                  <a:cubicBezTo>
                    <a:pt x="2286" y="2680"/>
                    <a:pt x="2405" y="2775"/>
                    <a:pt x="2477" y="2858"/>
                  </a:cubicBezTo>
                  <a:lnTo>
                    <a:pt x="2596" y="2977"/>
                  </a:lnTo>
                  <a:cubicBezTo>
                    <a:pt x="2596" y="2977"/>
                    <a:pt x="2560" y="2930"/>
                    <a:pt x="2500" y="2835"/>
                  </a:cubicBezTo>
                  <a:cubicBezTo>
                    <a:pt x="2441" y="2751"/>
                    <a:pt x="2346" y="2632"/>
                    <a:pt x="2227" y="2477"/>
                  </a:cubicBezTo>
                  <a:cubicBezTo>
                    <a:pt x="2107" y="2346"/>
                    <a:pt x="1977" y="2168"/>
                    <a:pt x="1822" y="1989"/>
                  </a:cubicBezTo>
                  <a:cubicBezTo>
                    <a:pt x="1679" y="1811"/>
                    <a:pt x="1512" y="1632"/>
                    <a:pt x="1345" y="1442"/>
                  </a:cubicBezTo>
                  <a:cubicBezTo>
                    <a:pt x="1191" y="1263"/>
                    <a:pt x="1024" y="1072"/>
                    <a:pt x="857" y="906"/>
                  </a:cubicBezTo>
                  <a:cubicBezTo>
                    <a:pt x="714" y="739"/>
                    <a:pt x="560" y="572"/>
                    <a:pt x="429" y="441"/>
                  </a:cubicBezTo>
                  <a:cubicBezTo>
                    <a:pt x="310" y="299"/>
                    <a:pt x="191" y="191"/>
                    <a:pt x="119" y="120"/>
                  </a:cubicBezTo>
                  <a:lnTo>
                    <a:pt x="0"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4496029" y="3743711"/>
              <a:ext cx="75391" cy="86087"/>
            </a:xfrm>
            <a:custGeom>
              <a:avLst/>
              <a:gdLst/>
              <a:ahLst/>
              <a:cxnLst/>
              <a:rect l="l" t="t" r="r" b="b"/>
              <a:pathLst>
                <a:path w="2608" h="2978" extrusionOk="0">
                  <a:moveTo>
                    <a:pt x="0" y="1"/>
                  </a:moveTo>
                  <a:lnTo>
                    <a:pt x="0" y="1"/>
                  </a:lnTo>
                  <a:cubicBezTo>
                    <a:pt x="0" y="1"/>
                    <a:pt x="36" y="48"/>
                    <a:pt x="107" y="120"/>
                  </a:cubicBezTo>
                  <a:cubicBezTo>
                    <a:pt x="167" y="215"/>
                    <a:pt x="250" y="334"/>
                    <a:pt x="369" y="477"/>
                  </a:cubicBezTo>
                  <a:cubicBezTo>
                    <a:pt x="488" y="608"/>
                    <a:pt x="631" y="786"/>
                    <a:pt x="774" y="965"/>
                  </a:cubicBezTo>
                  <a:cubicBezTo>
                    <a:pt x="929" y="1144"/>
                    <a:pt x="1084" y="1322"/>
                    <a:pt x="1250" y="1525"/>
                  </a:cubicBezTo>
                  <a:cubicBezTo>
                    <a:pt x="1417" y="1715"/>
                    <a:pt x="1584" y="1906"/>
                    <a:pt x="1738" y="2072"/>
                  </a:cubicBezTo>
                  <a:cubicBezTo>
                    <a:pt x="1893" y="2239"/>
                    <a:pt x="2036" y="2394"/>
                    <a:pt x="2179" y="2537"/>
                  </a:cubicBezTo>
                  <a:cubicBezTo>
                    <a:pt x="2286" y="2680"/>
                    <a:pt x="2417" y="2787"/>
                    <a:pt x="2489" y="2858"/>
                  </a:cubicBezTo>
                  <a:lnTo>
                    <a:pt x="2608" y="2977"/>
                  </a:lnTo>
                  <a:cubicBezTo>
                    <a:pt x="2608" y="2977"/>
                    <a:pt x="2560" y="2930"/>
                    <a:pt x="2500" y="2846"/>
                  </a:cubicBezTo>
                  <a:cubicBezTo>
                    <a:pt x="2441" y="2751"/>
                    <a:pt x="2358" y="2632"/>
                    <a:pt x="2238" y="2489"/>
                  </a:cubicBezTo>
                  <a:cubicBezTo>
                    <a:pt x="2119" y="2358"/>
                    <a:pt x="1977" y="2179"/>
                    <a:pt x="1834" y="2001"/>
                  </a:cubicBezTo>
                  <a:cubicBezTo>
                    <a:pt x="1679" y="1822"/>
                    <a:pt x="1524" y="1644"/>
                    <a:pt x="1357" y="1441"/>
                  </a:cubicBezTo>
                  <a:cubicBezTo>
                    <a:pt x="1191" y="1263"/>
                    <a:pt x="1024" y="1072"/>
                    <a:pt x="869" y="905"/>
                  </a:cubicBezTo>
                  <a:cubicBezTo>
                    <a:pt x="714" y="751"/>
                    <a:pt x="572" y="584"/>
                    <a:pt x="429" y="453"/>
                  </a:cubicBezTo>
                  <a:cubicBezTo>
                    <a:pt x="310" y="298"/>
                    <a:pt x="191" y="191"/>
                    <a:pt x="119" y="120"/>
                  </a:cubicBezTo>
                  <a:lnTo>
                    <a:pt x="0"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4604435" y="3441186"/>
              <a:ext cx="90885" cy="71257"/>
            </a:xfrm>
            <a:custGeom>
              <a:avLst/>
              <a:gdLst/>
              <a:ahLst/>
              <a:cxnLst/>
              <a:rect l="l" t="t" r="r" b="b"/>
              <a:pathLst>
                <a:path w="3144" h="2465" extrusionOk="0">
                  <a:moveTo>
                    <a:pt x="3144" y="0"/>
                  </a:moveTo>
                  <a:lnTo>
                    <a:pt x="3144" y="0"/>
                  </a:lnTo>
                  <a:cubicBezTo>
                    <a:pt x="3144" y="0"/>
                    <a:pt x="3084" y="48"/>
                    <a:pt x="2989" y="95"/>
                  </a:cubicBezTo>
                  <a:cubicBezTo>
                    <a:pt x="2906" y="155"/>
                    <a:pt x="2763" y="238"/>
                    <a:pt x="2620" y="345"/>
                  </a:cubicBezTo>
                  <a:cubicBezTo>
                    <a:pt x="2453" y="452"/>
                    <a:pt x="2275" y="583"/>
                    <a:pt x="2096" y="714"/>
                  </a:cubicBezTo>
                  <a:cubicBezTo>
                    <a:pt x="1906" y="857"/>
                    <a:pt x="1715" y="1012"/>
                    <a:pt x="1513" y="1167"/>
                  </a:cubicBezTo>
                  <a:cubicBezTo>
                    <a:pt x="1322" y="1334"/>
                    <a:pt x="1132" y="1476"/>
                    <a:pt x="953" y="1631"/>
                  </a:cubicBezTo>
                  <a:cubicBezTo>
                    <a:pt x="763" y="1774"/>
                    <a:pt x="608" y="1929"/>
                    <a:pt x="465" y="2048"/>
                  </a:cubicBezTo>
                  <a:cubicBezTo>
                    <a:pt x="310" y="2167"/>
                    <a:pt x="191" y="2262"/>
                    <a:pt x="120" y="2346"/>
                  </a:cubicBezTo>
                  <a:lnTo>
                    <a:pt x="1" y="2465"/>
                  </a:lnTo>
                  <a:cubicBezTo>
                    <a:pt x="1" y="2465"/>
                    <a:pt x="60" y="2429"/>
                    <a:pt x="143" y="2369"/>
                  </a:cubicBezTo>
                  <a:cubicBezTo>
                    <a:pt x="239" y="2310"/>
                    <a:pt x="370" y="2227"/>
                    <a:pt x="524" y="2119"/>
                  </a:cubicBezTo>
                  <a:cubicBezTo>
                    <a:pt x="679" y="2012"/>
                    <a:pt x="858" y="1881"/>
                    <a:pt x="1036" y="1750"/>
                  </a:cubicBezTo>
                  <a:cubicBezTo>
                    <a:pt x="1239" y="1607"/>
                    <a:pt x="1429" y="1453"/>
                    <a:pt x="1620" y="1298"/>
                  </a:cubicBezTo>
                  <a:cubicBezTo>
                    <a:pt x="1810" y="1131"/>
                    <a:pt x="2013" y="988"/>
                    <a:pt x="2191" y="833"/>
                  </a:cubicBezTo>
                  <a:cubicBezTo>
                    <a:pt x="2382" y="691"/>
                    <a:pt x="2525" y="536"/>
                    <a:pt x="2679" y="417"/>
                  </a:cubicBezTo>
                  <a:cubicBezTo>
                    <a:pt x="2822" y="298"/>
                    <a:pt x="2941" y="202"/>
                    <a:pt x="3025" y="119"/>
                  </a:cubicBezTo>
                  <a:lnTo>
                    <a:pt x="3144" y="0"/>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4589287" y="3600528"/>
              <a:ext cx="90885" cy="70939"/>
            </a:xfrm>
            <a:custGeom>
              <a:avLst/>
              <a:gdLst/>
              <a:ahLst/>
              <a:cxnLst/>
              <a:rect l="l" t="t" r="r" b="b"/>
              <a:pathLst>
                <a:path w="3144" h="2454" extrusionOk="0">
                  <a:moveTo>
                    <a:pt x="3144" y="1"/>
                  </a:moveTo>
                  <a:lnTo>
                    <a:pt x="3144" y="1"/>
                  </a:lnTo>
                  <a:cubicBezTo>
                    <a:pt x="3144" y="1"/>
                    <a:pt x="3096" y="24"/>
                    <a:pt x="2989" y="84"/>
                  </a:cubicBezTo>
                  <a:cubicBezTo>
                    <a:pt x="2906" y="143"/>
                    <a:pt x="2775" y="239"/>
                    <a:pt x="2620" y="346"/>
                  </a:cubicBezTo>
                  <a:cubicBezTo>
                    <a:pt x="2465" y="441"/>
                    <a:pt x="2275" y="584"/>
                    <a:pt x="2096" y="715"/>
                  </a:cubicBezTo>
                  <a:cubicBezTo>
                    <a:pt x="1906" y="846"/>
                    <a:pt x="1715" y="1013"/>
                    <a:pt x="1525" y="1156"/>
                  </a:cubicBezTo>
                  <a:cubicBezTo>
                    <a:pt x="1322" y="1322"/>
                    <a:pt x="1132" y="1477"/>
                    <a:pt x="953" y="1620"/>
                  </a:cubicBezTo>
                  <a:cubicBezTo>
                    <a:pt x="763" y="1775"/>
                    <a:pt x="608" y="1918"/>
                    <a:pt x="465" y="2037"/>
                  </a:cubicBezTo>
                  <a:cubicBezTo>
                    <a:pt x="310" y="2156"/>
                    <a:pt x="191" y="2263"/>
                    <a:pt x="120" y="2334"/>
                  </a:cubicBezTo>
                  <a:lnTo>
                    <a:pt x="1" y="2453"/>
                  </a:lnTo>
                  <a:cubicBezTo>
                    <a:pt x="1" y="2453"/>
                    <a:pt x="60" y="2429"/>
                    <a:pt x="155" y="2370"/>
                  </a:cubicBezTo>
                  <a:cubicBezTo>
                    <a:pt x="239" y="2310"/>
                    <a:pt x="370" y="2215"/>
                    <a:pt x="525" y="2108"/>
                  </a:cubicBezTo>
                  <a:cubicBezTo>
                    <a:pt x="691" y="2013"/>
                    <a:pt x="870" y="1870"/>
                    <a:pt x="1048" y="1739"/>
                  </a:cubicBezTo>
                  <a:cubicBezTo>
                    <a:pt x="1239" y="1608"/>
                    <a:pt x="1429" y="1441"/>
                    <a:pt x="1620" y="1298"/>
                  </a:cubicBezTo>
                  <a:cubicBezTo>
                    <a:pt x="1822" y="1132"/>
                    <a:pt x="2013" y="977"/>
                    <a:pt x="2191" y="834"/>
                  </a:cubicBezTo>
                  <a:cubicBezTo>
                    <a:pt x="2382" y="679"/>
                    <a:pt x="2537" y="536"/>
                    <a:pt x="2680" y="417"/>
                  </a:cubicBezTo>
                  <a:cubicBezTo>
                    <a:pt x="2834" y="298"/>
                    <a:pt x="2953" y="191"/>
                    <a:pt x="3025" y="120"/>
                  </a:cubicBezTo>
                  <a:lnTo>
                    <a:pt x="3144"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4574833" y="3759206"/>
              <a:ext cx="90885" cy="70939"/>
            </a:xfrm>
            <a:custGeom>
              <a:avLst/>
              <a:gdLst/>
              <a:ahLst/>
              <a:cxnLst/>
              <a:rect l="l" t="t" r="r" b="b"/>
              <a:pathLst>
                <a:path w="3144" h="2454" extrusionOk="0">
                  <a:moveTo>
                    <a:pt x="3144" y="0"/>
                  </a:moveTo>
                  <a:cubicBezTo>
                    <a:pt x="3144" y="0"/>
                    <a:pt x="3096" y="36"/>
                    <a:pt x="2989" y="96"/>
                  </a:cubicBezTo>
                  <a:cubicBezTo>
                    <a:pt x="2906" y="155"/>
                    <a:pt x="2763" y="239"/>
                    <a:pt x="2620" y="346"/>
                  </a:cubicBezTo>
                  <a:cubicBezTo>
                    <a:pt x="2453" y="453"/>
                    <a:pt x="2275" y="584"/>
                    <a:pt x="2096" y="715"/>
                  </a:cubicBezTo>
                  <a:cubicBezTo>
                    <a:pt x="1906" y="846"/>
                    <a:pt x="1715" y="1012"/>
                    <a:pt x="1513" y="1167"/>
                  </a:cubicBezTo>
                  <a:cubicBezTo>
                    <a:pt x="1322" y="1322"/>
                    <a:pt x="1132" y="1477"/>
                    <a:pt x="953" y="1620"/>
                  </a:cubicBezTo>
                  <a:cubicBezTo>
                    <a:pt x="751" y="1774"/>
                    <a:pt x="608" y="1917"/>
                    <a:pt x="453" y="2036"/>
                  </a:cubicBezTo>
                  <a:cubicBezTo>
                    <a:pt x="310" y="2155"/>
                    <a:pt x="191" y="2263"/>
                    <a:pt x="120" y="2334"/>
                  </a:cubicBezTo>
                  <a:lnTo>
                    <a:pt x="1" y="2453"/>
                  </a:lnTo>
                  <a:cubicBezTo>
                    <a:pt x="1" y="2453"/>
                    <a:pt x="60" y="2429"/>
                    <a:pt x="144" y="2370"/>
                  </a:cubicBezTo>
                  <a:cubicBezTo>
                    <a:pt x="239" y="2310"/>
                    <a:pt x="370" y="2215"/>
                    <a:pt x="513" y="2120"/>
                  </a:cubicBezTo>
                  <a:cubicBezTo>
                    <a:pt x="679" y="2013"/>
                    <a:pt x="858" y="1882"/>
                    <a:pt x="1036" y="1739"/>
                  </a:cubicBezTo>
                  <a:cubicBezTo>
                    <a:pt x="1227" y="1608"/>
                    <a:pt x="1429" y="1441"/>
                    <a:pt x="1620" y="1298"/>
                  </a:cubicBezTo>
                  <a:cubicBezTo>
                    <a:pt x="1810" y="1131"/>
                    <a:pt x="2001" y="989"/>
                    <a:pt x="2179" y="834"/>
                  </a:cubicBezTo>
                  <a:cubicBezTo>
                    <a:pt x="2382" y="691"/>
                    <a:pt x="2525" y="536"/>
                    <a:pt x="2680" y="417"/>
                  </a:cubicBezTo>
                  <a:cubicBezTo>
                    <a:pt x="2822" y="298"/>
                    <a:pt x="2941" y="191"/>
                    <a:pt x="3025" y="119"/>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5346164" y="2572782"/>
              <a:ext cx="911425" cy="766858"/>
            </a:xfrm>
            <a:custGeom>
              <a:avLst/>
              <a:gdLst/>
              <a:ahLst/>
              <a:cxnLst/>
              <a:rect l="l" t="t" r="r" b="b"/>
              <a:pathLst>
                <a:path w="31529" h="26528" extrusionOk="0">
                  <a:moveTo>
                    <a:pt x="16311" y="0"/>
                  </a:moveTo>
                  <a:cubicBezTo>
                    <a:pt x="15700" y="0"/>
                    <a:pt x="15163" y="88"/>
                    <a:pt x="15062" y="382"/>
                  </a:cubicBezTo>
                  <a:cubicBezTo>
                    <a:pt x="15038" y="453"/>
                    <a:pt x="15050" y="536"/>
                    <a:pt x="15062" y="620"/>
                  </a:cubicBezTo>
                  <a:cubicBezTo>
                    <a:pt x="15098" y="715"/>
                    <a:pt x="15121" y="798"/>
                    <a:pt x="15169" y="882"/>
                  </a:cubicBezTo>
                  <a:cubicBezTo>
                    <a:pt x="15336" y="1298"/>
                    <a:pt x="15550" y="1751"/>
                    <a:pt x="15729" y="2263"/>
                  </a:cubicBezTo>
                  <a:cubicBezTo>
                    <a:pt x="15836" y="2537"/>
                    <a:pt x="15931" y="2858"/>
                    <a:pt x="15991" y="3180"/>
                  </a:cubicBezTo>
                  <a:cubicBezTo>
                    <a:pt x="16014" y="3346"/>
                    <a:pt x="16026" y="3513"/>
                    <a:pt x="16062" y="3668"/>
                  </a:cubicBezTo>
                  <a:cubicBezTo>
                    <a:pt x="16074" y="3727"/>
                    <a:pt x="16074" y="3787"/>
                    <a:pt x="16086" y="3846"/>
                  </a:cubicBezTo>
                  <a:cubicBezTo>
                    <a:pt x="16098" y="3942"/>
                    <a:pt x="16122" y="4025"/>
                    <a:pt x="16122" y="4120"/>
                  </a:cubicBezTo>
                  <a:cubicBezTo>
                    <a:pt x="16134" y="4192"/>
                    <a:pt x="16134" y="4263"/>
                    <a:pt x="16134" y="4323"/>
                  </a:cubicBezTo>
                  <a:cubicBezTo>
                    <a:pt x="16134" y="4406"/>
                    <a:pt x="16145" y="4454"/>
                    <a:pt x="16145" y="4513"/>
                  </a:cubicBezTo>
                  <a:cubicBezTo>
                    <a:pt x="16145" y="4596"/>
                    <a:pt x="16157" y="4668"/>
                    <a:pt x="16157" y="4739"/>
                  </a:cubicBezTo>
                  <a:cubicBezTo>
                    <a:pt x="16264" y="6504"/>
                    <a:pt x="15870" y="7192"/>
                    <a:pt x="15329" y="7192"/>
                  </a:cubicBezTo>
                  <a:cubicBezTo>
                    <a:pt x="14726" y="7192"/>
                    <a:pt x="13943" y="6340"/>
                    <a:pt x="13467" y="5168"/>
                  </a:cubicBezTo>
                  <a:cubicBezTo>
                    <a:pt x="13407" y="5025"/>
                    <a:pt x="13347" y="4870"/>
                    <a:pt x="13300" y="4727"/>
                  </a:cubicBezTo>
                  <a:cubicBezTo>
                    <a:pt x="13300" y="4715"/>
                    <a:pt x="13300" y="4715"/>
                    <a:pt x="13288" y="4692"/>
                  </a:cubicBezTo>
                  <a:cubicBezTo>
                    <a:pt x="13240" y="4549"/>
                    <a:pt x="13205" y="4394"/>
                    <a:pt x="13157" y="4239"/>
                  </a:cubicBezTo>
                  <a:cubicBezTo>
                    <a:pt x="12990" y="3549"/>
                    <a:pt x="12883" y="2965"/>
                    <a:pt x="12800" y="2513"/>
                  </a:cubicBezTo>
                  <a:cubicBezTo>
                    <a:pt x="12764" y="2310"/>
                    <a:pt x="12740" y="2156"/>
                    <a:pt x="12705" y="1989"/>
                  </a:cubicBezTo>
                  <a:cubicBezTo>
                    <a:pt x="12609" y="1346"/>
                    <a:pt x="12550" y="941"/>
                    <a:pt x="12443" y="703"/>
                  </a:cubicBezTo>
                  <a:cubicBezTo>
                    <a:pt x="12407" y="644"/>
                    <a:pt x="12395" y="584"/>
                    <a:pt x="12347" y="560"/>
                  </a:cubicBezTo>
                  <a:cubicBezTo>
                    <a:pt x="12324" y="513"/>
                    <a:pt x="12288" y="489"/>
                    <a:pt x="12252" y="453"/>
                  </a:cubicBezTo>
                  <a:cubicBezTo>
                    <a:pt x="12179" y="405"/>
                    <a:pt x="12087" y="384"/>
                    <a:pt x="11966" y="384"/>
                  </a:cubicBezTo>
                  <a:cubicBezTo>
                    <a:pt x="11673" y="384"/>
                    <a:pt x="11216" y="505"/>
                    <a:pt x="10490" y="632"/>
                  </a:cubicBezTo>
                  <a:cubicBezTo>
                    <a:pt x="10442" y="632"/>
                    <a:pt x="10419" y="644"/>
                    <a:pt x="10383" y="667"/>
                  </a:cubicBezTo>
                  <a:cubicBezTo>
                    <a:pt x="10371" y="667"/>
                    <a:pt x="10371" y="679"/>
                    <a:pt x="10359" y="679"/>
                  </a:cubicBezTo>
                  <a:cubicBezTo>
                    <a:pt x="10335" y="691"/>
                    <a:pt x="10311" y="703"/>
                    <a:pt x="10299" y="727"/>
                  </a:cubicBezTo>
                  <a:lnTo>
                    <a:pt x="10288" y="739"/>
                  </a:lnTo>
                  <a:cubicBezTo>
                    <a:pt x="10252" y="763"/>
                    <a:pt x="10240" y="798"/>
                    <a:pt x="10228" y="822"/>
                  </a:cubicBezTo>
                  <a:lnTo>
                    <a:pt x="10228" y="846"/>
                  </a:lnTo>
                  <a:cubicBezTo>
                    <a:pt x="10216" y="870"/>
                    <a:pt x="10192" y="906"/>
                    <a:pt x="10180" y="941"/>
                  </a:cubicBezTo>
                  <a:cubicBezTo>
                    <a:pt x="10180" y="965"/>
                    <a:pt x="10180" y="965"/>
                    <a:pt x="10168" y="977"/>
                  </a:cubicBezTo>
                  <a:cubicBezTo>
                    <a:pt x="10145" y="1013"/>
                    <a:pt x="10145" y="1048"/>
                    <a:pt x="10133" y="1096"/>
                  </a:cubicBezTo>
                  <a:lnTo>
                    <a:pt x="10133" y="1132"/>
                  </a:lnTo>
                  <a:cubicBezTo>
                    <a:pt x="10121" y="1167"/>
                    <a:pt x="10121" y="1227"/>
                    <a:pt x="10121" y="1287"/>
                  </a:cubicBezTo>
                  <a:lnTo>
                    <a:pt x="10121" y="1310"/>
                  </a:lnTo>
                  <a:lnTo>
                    <a:pt x="10121" y="1489"/>
                  </a:lnTo>
                  <a:lnTo>
                    <a:pt x="10121" y="1513"/>
                  </a:lnTo>
                  <a:cubicBezTo>
                    <a:pt x="10121" y="2644"/>
                    <a:pt x="10692" y="4585"/>
                    <a:pt x="10514" y="5632"/>
                  </a:cubicBezTo>
                  <a:cubicBezTo>
                    <a:pt x="10435" y="6095"/>
                    <a:pt x="10226" y="6386"/>
                    <a:pt x="9787" y="6386"/>
                  </a:cubicBezTo>
                  <a:cubicBezTo>
                    <a:pt x="9694" y="6386"/>
                    <a:pt x="9592" y="6374"/>
                    <a:pt x="9478" y="6347"/>
                  </a:cubicBezTo>
                  <a:cubicBezTo>
                    <a:pt x="8990" y="6251"/>
                    <a:pt x="8692" y="5918"/>
                    <a:pt x="8490" y="5513"/>
                  </a:cubicBezTo>
                  <a:cubicBezTo>
                    <a:pt x="8109" y="4763"/>
                    <a:pt x="8133" y="3668"/>
                    <a:pt x="8109" y="2989"/>
                  </a:cubicBezTo>
                  <a:lnTo>
                    <a:pt x="8109" y="2930"/>
                  </a:lnTo>
                  <a:lnTo>
                    <a:pt x="8109" y="2870"/>
                  </a:lnTo>
                  <a:lnTo>
                    <a:pt x="8109" y="2751"/>
                  </a:lnTo>
                  <a:lnTo>
                    <a:pt x="8109" y="2715"/>
                  </a:lnTo>
                  <a:cubicBezTo>
                    <a:pt x="8109" y="2691"/>
                    <a:pt x="8109" y="2656"/>
                    <a:pt x="8097" y="2632"/>
                  </a:cubicBezTo>
                  <a:lnTo>
                    <a:pt x="8097" y="2596"/>
                  </a:lnTo>
                  <a:cubicBezTo>
                    <a:pt x="8097" y="2572"/>
                    <a:pt x="8085" y="2537"/>
                    <a:pt x="8085" y="2513"/>
                  </a:cubicBezTo>
                  <a:cubicBezTo>
                    <a:pt x="8073" y="2453"/>
                    <a:pt x="8037" y="2358"/>
                    <a:pt x="7978" y="2275"/>
                  </a:cubicBezTo>
                  <a:cubicBezTo>
                    <a:pt x="7954" y="2215"/>
                    <a:pt x="7906" y="2144"/>
                    <a:pt x="7859" y="2084"/>
                  </a:cubicBezTo>
                  <a:cubicBezTo>
                    <a:pt x="7835" y="2049"/>
                    <a:pt x="7811" y="2001"/>
                    <a:pt x="7787" y="1977"/>
                  </a:cubicBezTo>
                  <a:cubicBezTo>
                    <a:pt x="7549" y="1668"/>
                    <a:pt x="7204" y="1370"/>
                    <a:pt x="6918" y="1346"/>
                  </a:cubicBezTo>
                  <a:lnTo>
                    <a:pt x="6835" y="1346"/>
                  </a:lnTo>
                  <a:cubicBezTo>
                    <a:pt x="6251" y="1465"/>
                    <a:pt x="5787" y="1537"/>
                    <a:pt x="5454" y="1620"/>
                  </a:cubicBezTo>
                  <a:cubicBezTo>
                    <a:pt x="5311" y="1644"/>
                    <a:pt x="5192" y="1679"/>
                    <a:pt x="5085" y="1691"/>
                  </a:cubicBezTo>
                  <a:cubicBezTo>
                    <a:pt x="4882" y="1739"/>
                    <a:pt x="4751" y="1798"/>
                    <a:pt x="4656" y="1870"/>
                  </a:cubicBezTo>
                  <a:cubicBezTo>
                    <a:pt x="4561" y="1965"/>
                    <a:pt x="4537" y="2060"/>
                    <a:pt x="4584" y="2227"/>
                  </a:cubicBezTo>
                  <a:cubicBezTo>
                    <a:pt x="4668" y="2525"/>
                    <a:pt x="4763" y="2810"/>
                    <a:pt x="4858" y="3061"/>
                  </a:cubicBezTo>
                  <a:cubicBezTo>
                    <a:pt x="4870" y="3120"/>
                    <a:pt x="4894" y="3191"/>
                    <a:pt x="4918" y="3251"/>
                  </a:cubicBezTo>
                  <a:cubicBezTo>
                    <a:pt x="4942" y="3370"/>
                    <a:pt x="4989" y="3489"/>
                    <a:pt x="5001" y="3608"/>
                  </a:cubicBezTo>
                  <a:cubicBezTo>
                    <a:pt x="5013" y="3703"/>
                    <a:pt x="5025" y="3787"/>
                    <a:pt x="5049" y="3858"/>
                  </a:cubicBezTo>
                  <a:lnTo>
                    <a:pt x="5049" y="3965"/>
                  </a:lnTo>
                  <a:cubicBezTo>
                    <a:pt x="5049" y="4025"/>
                    <a:pt x="5049" y="4084"/>
                    <a:pt x="5037" y="4144"/>
                  </a:cubicBezTo>
                  <a:cubicBezTo>
                    <a:pt x="5013" y="4192"/>
                    <a:pt x="5013" y="4251"/>
                    <a:pt x="4989" y="4299"/>
                  </a:cubicBezTo>
                  <a:cubicBezTo>
                    <a:pt x="4930" y="4430"/>
                    <a:pt x="4787" y="4537"/>
                    <a:pt x="4596" y="4608"/>
                  </a:cubicBezTo>
                  <a:cubicBezTo>
                    <a:pt x="4527" y="4631"/>
                    <a:pt x="4464" y="4642"/>
                    <a:pt x="4407" y="4642"/>
                  </a:cubicBezTo>
                  <a:cubicBezTo>
                    <a:pt x="4077" y="4642"/>
                    <a:pt x="3957" y="4280"/>
                    <a:pt x="3906" y="3823"/>
                  </a:cubicBezTo>
                  <a:cubicBezTo>
                    <a:pt x="3882" y="3715"/>
                    <a:pt x="3870" y="3596"/>
                    <a:pt x="3870" y="3477"/>
                  </a:cubicBezTo>
                  <a:lnTo>
                    <a:pt x="3870" y="3358"/>
                  </a:lnTo>
                  <a:cubicBezTo>
                    <a:pt x="3846" y="2834"/>
                    <a:pt x="3858" y="2287"/>
                    <a:pt x="3751" y="1941"/>
                  </a:cubicBezTo>
                  <a:cubicBezTo>
                    <a:pt x="3227" y="2001"/>
                    <a:pt x="2834" y="2049"/>
                    <a:pt x="2501" y="2060"/>
                  </a:cubicBezTo>
                  <a:cubicBezTo>
                    <a:pt x="2370" y="2084"/>
                    <a:pt x="2263" y="2084"/>
                    <a:pt x="2156" y="2084"/>
                  </a:cubicBezTo>
                  <a:cubicBezTo>
                    <a:pt x="2060" y="2084"/>
                    <a:pt x="1965" y="2084"/>
                    <a:pt x="1882" y="2096"/>
                  </a:cubicBezTo>
                  <a:cubicBezTo>
                    <a:pt x="1584" y="2096"/>
                    <a:pt x="1405" y="2060"/>
                    <a:pt x="1239" y="2037"/>
                  </a:cubicBezTo>
                  <a:cubicBezTo>
                    <a:pt x="1191" y="2025"/>
                    <a:pt x="1132" y="2025"/>
                    <a:pt x="1084" y="2001"/>
                  </a:cubicBezTo>
                  <a:lnTo>
                    <a:pt x="905" y="2001"/>
                  </a:lnTo>
                  <a:cubicBezTo>
                    <a:pt x="858" y="2001"/>
                    <a:pt x="834" y="2025"/>
                    <a:pt x="786" y="2037"/>
                  </a:cubicBezTo>
                  <a:cubicBezTo>
                    <a:pt x="774" y="2037"/>
                    <a:pt x="774" y="2037"/>
                    <a:pt x="763" y="2049"/>
                  </a:cubicBezTo>
                  <a:cubicBezTo>
                    <a:pt x="715" y="2060"/>
                    <a:pt x="691" y="2084"/>
                    <a:pt x="643" y="2108"/>
                  </a:cubicBezTo>
                  <a:cubicBezTo>
                    <a:pt x="643" y="2108"/>
                    <a:pt x="620" y="2108"/>
                    <a:pt x="620" y="2120"/>
                  </a:cubicBezTo>
                  <a:cubicBezTo>
                    <a:pt x="596" y="2156"/>
                    <a:pt x="548" y="2168"/>
                    <a:pt x="524" y="2203"/>
                  </a:cubicBezTo>
                  <a:lnTo>
                    <a:pt x="417" y="2299"/>
                  </a:lnTo>
                  <a:cubicBezTo>
                    <a:pt x="346" y="2394"/>
                    <a:pt x="298" y="2477"/>
                    <a:pt x="239" y="2596"/>
                  </a:cubicBezTo>
                  <a:cubicBezTo>
                    <a:pt x="155" y="2656"/>
                    <a:pt x="120" y="2775"/>
                    <a:pt x="155" y="2894"/>
                  </a:cubicBezTo>
                  <a:cubicBezTo>
                    <a:pt x="1" y="3572"/>
                    <a:pt x="155" y="4477"/>
                    <a:pt x="667" y="5216"/>
                  </a:cubicBezTo>
                  <a:cubicBezTo>
                    <a:pt x="822" y="5430"/>
                    <a:pt x="953" y="5668"/>
                    <a:pt x="1084" y="5918"/>
                  </a:cubicBezTo>
                  <a:cubicBezTo>
                    <a:pt x="1186" y="6114"/>
                    <a:pt x="1397" y="6228"/>
                    <a:pt x="1597" y="6228"/>
                  </a:cubicBezTo>
                  <a:cubicBezTo>
                    <a:pt x="1700" y="6228"/>
                    <a:pt x="1801" y="6197"/>
                    <a:pt x="1882" y="6132"/>
                  </a:cubicBezTo>
                  <a:cubicBezTo>
                    <a:pt x="2300" y="5785"/>
                    <a:pt x="2713" y="5469"/>
                    <a:pt x="3024" y="5469"/>
                  </a:cubicBezTo>
                  <a:cubicBezTo>
                    <a:pt x="3182" y="5469"/>
                    <a:pt x="3313" y="5551"/>
                    <a:pt x="3406" y="5751"/>
                  </a:cubicBezTo>
                  <a:cubicBezTo>
                    <a:pt x="3739" y="6454"/>
                    <a:pt x="2953" y="6728"/>
                    <a:pt x="1977" y="7168"/>
                  </a:cubicBezTo>
                  <a:cubicBezTo>
                    <a:pt x="1786" y="7263"/>
                    <a:pt x="1715" y="7454"/>
                    <a:pt x="1786" y="7656"/>
                  </a:cubicBezTo>
                  <a:cubicBezTo>
                    <a:pt x="1894" y="7942"/>
                    <a:pt x="2025" y="8299"/>
                    <a:pt x="2179" y="8668"/>
                  </a:cubicBezTo>
                  <a:lnTo>
                    <a:pt x="2179" y="8692"/>
                  </a:lnTo>
                  <a:cubicBezTo>
                    <a:pt x="2370" y="9180"/>
                    <a:pt x="2560" y="9716"/>
                    <a:pt x="2727" y="10145"/>
                  </a:cubicBezTo>
                  <a:cubicBezTo>
                    <a:pt x="2805" y="10364"/>
                    <a:pt x="3018" y="10496"/>
                    <a:pt x="3225" y="10496"/>
                  </a:cubicBezTo>
                  <a:cubicBezTo>
                    <a:pt x="3333" y="10496"/>
                    <a:pt x="3439" y="10460"/>
                    <a:pt x="3525" y="10383"/>
                  </a:cubicBezTo>
                  <a:cubicBezTo>
                    <a:pt x="3787" y="10157"/>
                    <a:pt x="4453" y="9942"/>
                    <a:pt x="4644" y="9799"/>
                  </a:cubicBezTo>
                  <a:cubicBezTo>
                    <a:pt x="5589" y="9158"/>
                    <a:pt x="6024" y="8868"/>
                    <a:pt x="6420" y="8868"/>
                  </a:cubicBezTo>
                  <a:cubicBezTo>
                    <a:pt x="6443" y="8868"/>
                    <a:pt x="6466" y="8869"/>
                    <a:pt x="6489" y="8871"/>
                  </a:cubicBezTo>
                  <a:cubicBezTo>
                    <a:pt x="7001" y="8895"/>
                    <a:pt x="7609" y="9847"/>
                    <a:pt x="5787" y="11216"/>
                  </a:cubicBezTo>
                  <a:cubicBezTo>
                    <a:pt x="4942" y="11847"/>
                    <a:pt x="4215" y="12097"/>
                    <a:pt x="3763" y="12383"/>
                  </a:cubicBezTo>
                  <a:cubicBezTo>
                    <a:pt x="3572" y="12502"/>
                    <a:pt x="3525" y="12740"/>
                    <a:pt x="3644" y="12943"/>
                  </a:cubicBezTo>
                  <a:cubicBezTo>
                    <a:pt x="4567" y="14519"/>
                    <a:pt x="4995" y="15103"/>
                    <a:pt x="5397" y="15103"/>
                  </a:cubicBezTo>
                  <a:cubicBezTo>
                    <a:pt x="6027" y="15103"/>
                    <a:pt x="6595" y="13670"/>
                    <a:pt x="8906" y="12383"/>
                  </a:cubicBezTo>
                  <a:cubicBezTo>
                    <a:pt x="9524" y="12036"/>
                    <a:pt x="10052" y="11892"/>
                    <a:pt x="10468" y="11892"/>
                  </a:cubicBezTo>
                  <a:cubicBezTo>
                    <a:pt x="11906" y="11892"/>
                    <a:pt x="12010" y="13603"/>
                    <a:pt x="9859" y="14526"/>
                  </a:cubicBezTo>
                  <a:cubicBezTo>
                    <a:pt x="8609" y="15062"/>
                    <a:pt x="7668" y="15062"/>
                    <a:pt x="6561" y="16467"/>
                  </a:cubicBezTo>
                  <a:cubicBezTo>
                    <a:pt x="6430" y="16634"/>
                    <a:pt x="6478" y="16884"/>
                    <a:pt x="6668" y="17038"/>
                  </a:cubicBezTo>
                  <a:cubicBezTo>
                    <a:pt x="7025" y="17336"/>
                    <a:pt x="7680" y="18098"/>
                    <a:pt x="8466" y="19134"/>
                  </a:cubicBezTo>
                  <a:cubicBezTo>
                    <a:pt x="8815" y="19590"/>
                    <a:pt x="9364" y="19837"/>
                    <a:pt x="9895" y="19837"/>
                  </a:cubicBezTo>
                  <a:cubicBezTo>
                    <a:pt x="10251" y="19837"/>
                    <a:pt x="10598" y="19725"/>
                    <a:pt x="10871" y="19491"/>
                  </a:cubicBezTo>
                  <a:cubicBezTo>
                    <a:pt x="12490" y="18094"/>
                    <a:pt x="14937" y="17186"/>
                    <a:pt x="16282" y="17186"/>
                  </a:cubicBezTo>
                  <a:cubicBezTo>
                    <a:pt x="16667" y="17186"/>
                    <a:pt x="16963" y="17260"/>
                    <a:pt x="17122" y="17419"/>
                  </a:cubicBezTo>
                  <a:cubicBezTo>
                    <a:pt x="19420" y="19741"/>
                    <a:pt x="11228" y="21610"/>
                    <a:pt x="12157" y="22932"/>
                  </a:cubicBezTo>
                  <a:cubicBezTo>
                    <a:pt x="12574" y="23492"/>
                    <a:pt x="15062" y="25813"/>
                    <a:pt x="17205" y="26468"/>
                  </a:cubicBezTo>
                  <a:cubicBezTo>
                    <a:pt x="17335" y="26508"/>
                    <a:pt x="17466" y="26528"/>
                    <a:pt x="17592" y="26528"/>
                  </a:cubicBezTo>
                  <a:cubicBezTo>
                    <a:pt x="18099" y="26528"/>
                    <a:pt x="18536" y="26219"/>
                    <a:pt x="18622" y="25742"/>
                  </a:cubicBezTo>
                  <a:cubicBezTo>
                    <a:pt x="18860" y="24444"/>
                    <a:pt x="18908" y="23885"/>
                    <a:pt x="19182" y="23253"/>
                  </a:cubicBezTo>
                  <a:cubicBezTo>
                    <a:pt x="19301" y="23099"/>
                    <a:pt x="19396" y="22920"/>
                    <a:pt x="19479" y="22742"/>
                  </a:cubicBezTo>
                  <a:cubicBezTo>
                    <a:pt x="20207" y="21601"/>
                    <a:pt x="20681" y="20983"/>
                    <a:pt x="20999" y="20983"/>
                  </a:cubicBezTo>
                  <a:cubicBezTo>
                    <a:pt x="21351" y="20983"/>
                    <a:pt x="21510" y="21743"/>
                    <a:pt x="21610" y="23396"/>
                  </a:cubicBezTo>
                  <a:cubicBezTo>
                    <a:pt x="21658" y="24254"/>
                    <a:pt x="21682" y="24956"/>
                    <a:pt x="21718" y="25539"/>
                  </a:cubicBezTo>
                  <a:cubicBezTo>
                    <a:pt x="21734" y="25928"/>
                    <a:pt x="22110" y="26202"/>
                    <a:pt x="22476" y="26202"/>
                  </a:cubicBezTo>
                  <a:cubicBezTo>
                    <a:pt x="22626" y="26202"/>
                    <a:pt x="22775" y="26156"/>
                    <a:pt x="22896" y="26051"/>
                  </a:cubicBezTo>
                  <a:cubicBezTo>
                    <a:pt x="23611" y="25456"/>
                    <a:pt x="24265" y="24706"/>
                    <a:pt x="24837" y="23730"/>
                  </a:cubicBezTo>
                  <a:cubicBezTo>
                    <a:pt x="26313" y="21289"/>
                    <a:pt x="24813" y="18491"/>
                    <a:pt x="23492" y="17169"/>
                  </a:cubicBezTo>
                  <a:cubicBezTo>
                    <a:pt x="23325" y="17003"/>
                    <a:pt x="23313" y="16800"/>
                    <a:pt x="23396" y="16646"/>
                  </a:cubicBezTo>
                  <a:cubicBezTo>
                    <a:pt x="23563" y="16646"/>
                    <a:pt x="23754" y="16646"/>
                    <a:pt x="23920" y="16634"/>
                  </a:cubicBezTo>
                  <a:cubicBezTo>
                    <a:pt x="26587" y="17884"/>
                    <a:pt x="29171" y="19015"/>
                    <a:pt x="31528" y="19967"/>
                  </a:cubicBezTo>
                  <a:lnTo>
                    <a:pt x="24158" y="16086"/>
                  </a:lnTo>
                  <a:cubicBezTo>
                    <a:pt x="23932" y="15967"/>
                    <a:pt x="23980" y="15669"/>
                    <a:pt x="24218" y="15657"/>
                  </a:cubicBezTo>
                  <a:cubicBezTo>
                    <a:pt x="26671" y="15443"/>
                    <a:pt x="30766" y="15062"/>
                    <a:pt x="31183" y="12121"/>
                  </a:cubicBezTo>
                  <a:lnTo>
                    <a:pt x="31183" y="12109"/>
                  </a:lnTo>
                  <a:lnTo>
                    <a:pt x="31231" y="11752"/>
                  </a:lnTo>
                  <a:lnTo>
                    <a:pt x="31231" y="11645"/>
                  </a:lnTo>
                  <a:cubicBezTo>
                    <a:pt x="31231" y="11538"/>
                    <a:pt x="31243" y="11454"/>
                    <a:pt x="31243" y="11347"/>
                  </a:cubicBezTo>
                  <a:cubicBezTo>
                    <a:pt x="31243" y="11216"/>
                    <a:pt x="31243" y="11073"/>
                    <a:pt x="31231" y="10919"/>
                  </a:cubicBezTo>
                  <a:cubicBezTo>
                    <a:pt x="31171" y="9978"/>
                    <a:pt x="31112" y="9097"/>
                    <a:pt x="31028" y="8311"/>
                  </a:cubicBezTo>
                  <a:cubicBezTo>
                    <a:pt x="31028" y="8275"/>
                    <a:pt x="31016" y="8240"/>
                    <a:pt x="31016" y="8192"/>
                  </a:cubicBezTo>
                  <a:cubicBezTo>
                    <a:pt x="30933" y="7859"/>
                    <a:pt x="30635" y="7585"/>
                    <a:pt x="30290" y="7490"/>
                  </a:cubicBezTo>
                  <a:cubicBezTo>
                    <a:pt x="30242" y="7478"/>
                    <a:pt x="30219" y="7478"/>
                    <a:pt x="30171" y="7466"/>
                  </a:cubicBezTo>
                  <a:cubicBezTo>
                    <a:pt x="30122" y="7461"/>
                    <a:pt x="30072" y="7458"/>
                    <a:pt x="30023" y="7458"/>
                  </a:cubicBezTo>
                  <a:cubicBezTo>
                    <a:pt x="29953" y="7458"/>
                    <a:pt x="29884" y="7464"/>
                    <a:pt x="29814" y="7478"/>
                  </a:cubicBezTo>
                  <a:cubicBezTo>
                    <a:pt x="29742" y="7490"/>
                    <a:pt x="29659" y="7525"/>
                    <a:pt x="29588" y="7549"/>
                  </a:cubicBezTo>
                  <a:cubicBezTo>
                    <a:pt x="29516" y="7597"/>
                    <a:pt x="29421" y="7644"/>
                    <a:pt x="29349" y="7692"/>
                  </a:cubicBezTo>
                  <a:cubicBezTo>
                    <a:pt x="29326" y="7704"/>
                    <a:pt x="29290" y="7728"/>
                    <a:pt x="29242" y="7752"/>
                  </a:cubicBezTo>
                  <a:cubicBezTo>
                    <a:pt x="29207" y="7775"/>
                    <a:pt x="29159" y="7787"/>
                    <a:pt x="29123" y="7823"/>
                  </a:cubicBezTo>
                  <a:cubicBezTo>
                    <a:pt x="29088" y="7847"/>
                    <a:pt x="29052" y="7871"/>
                    <a:pt x="29004" y="7894"/>
                  </a:cubicBezTo>
                  <a:cubicBezTo>
                    <a:pt x="28980" y="7906"/>
                    <a:pt x="28945" y="7942"/>
                    <a:pt x="28909" y="7954"/>
                  </a:cubicBezTo>
                  <a:cubicBezTo>
                    <a:pt x="28861" y="7990"/>
                    <a:pt x="28814" y="8014"/>
                    <a:pt x="28754" y="8061"/>
                  </a:cubicBezTo>
                  <a:cubicBezTo>
                    <a:pt x="28742" y="8073"/>
                    <a:pt x="28707" y="8085"/>
                    <a:pt x="28695" y="8109"/>
                  </a:cubicBezTo>
                  <a:cubicBezTo>
                    <a:pt x="28647" y="8133"/>
                    <a:pt x="28587" y="8180"/>
                    <a:pt x="28552" y="8204"/>
                  </a:cubicBezTo>
                  <a:cubicBezTo>
                    <a:pt x="28528" y="8228"/>
                    <a:pt x="28516" y="8228"/>
                    <a:pt x="28504" y="8240"/>
                  </a:cubicBezTo>
                  <a:cubicBezTo>
                    <a:pt x="28445" y="8287"/>
                    <a:pt x="28397" y="8311"/>
                    <a:pt x="28349" y="8359"/>
                  </a:cubicBezTo>
                  <a:cubicBezTo>
                    <a:pt x="28337" y="8359"/>
                    <a:pt x="28337" y="8371"/>
                    <a:pt x="28326" y="8371"/>
                  </a:cubicBezTo>
                  <a:cubicBezTo>
                    <a:pt x="28278" y="8418"/>
                    <a:pt x="28218" y="8442"/>
                    <a:pt x="28171" y="8490"/>
                  </a:cubicBezTo>
                  <a:lnTo>
                    <a:pt x="28159" y="8502"/>
                  </a:lnTo>
                  <a:cubicBezTo>
                    <a:pt x="28099" y="8549"/>
                    <a:pt x="28052" y="8597"/>
                    <a:pt x="27992" y="8645"/>
                  </a:cubicBezTo>
                  <a:cubicBezTo>
                    <a:pt x="27144" y="9367"/>
                    <a:pt x="26627" y="10022"/>
                    <a:pt x="26121" y="10022"/>
                  </a:cubicBezTo>
                  <a:cubicBezTo>
                    <a:pt x="25860" y="10022"/>
                    <a:pt x="25601" y="9848"/>
                    <a:pt x="25301" y="9418"/>
                  </a:cubicBezTo>
                  <a:cubicBezTo>
                    <a:pt x="24658" y="8502"/>
                    <a:pt x="25420" y="7930"/>
                    <a:pt x="26706" y="7192"/>
                  </a:cubicBezTo>
                  <a:cubicBezTo>
                    <a:pt x="26897" y="7097"/>
                    <a:pt x="27099" y="6978"/>
                    <a:pt x="27313" y="6859"/>
                  </a:cubicBezTo>
                  <a:lnTo>
                    <a:pt x="27623" y="6680"/>
                  </a:lnTo>
                  <a:lnTo>
                    <a:pt x="27718" y="6632"/>
                  </a:lnTo>
                  <a:cubicBezTo>
                    <a:pt x="27873" y="6537"/>
                    <a:pt x="28040" y="6442"/>
                    <a:pt x="28218" y="6347"/>
                  </a:cubicBezTo>
                  <a:cubicBezTo>
                    <a:pt x="28230" y="6335"/>
                    <a:pt x="28254" y="6335"/>
                    <a:pt x="28266" y="6323"/>
                  </a:cubicBezTo>
                  <a:cubicBezTo>
                    <a:pt x="28445" y="6216"/>
                    <a:pt x="28623" y="6109"/>
                    <a:pt x="28814" y="5989"/>
                  </a:cubicBezTo>
                  <a:cubicBezTo>
                    <a:pt x="28861" y="5966"/>
                    <a:pt x="28909" y="5930"/>
                    <a:pt x="28945" y="5882"/>
                  </a:cubicBezTo>
                  <a:cubicBezTo>
                    <a:pt x="29040" y="5811"/>
                    <a:pt x="29099" y="5728"/>
                    <a:pt x="29147" y="5632"/>
                  </a:cubicBezTo>
                  <a:cubicBezTo>
                    <a:pt x="29171" y="5585"/>
                    <a:pt x="29183" y="5549"/>
                    <a:pt x="29207" y="5489"/>
                  </a:cubicBezTo>
                  <a:cubicBezTo>
                    <a:pt x="29266" y="5275"/>
                    <a:pt x="29266" y="5049"/>
                    <a:pt x="29183" y="4835"/>
                  </a:cubicBezTo>
                  <a:cubicBezTo>
                    <a:pt x="28933" y="4144"/>
                    <a:pt x="28647" y="3644"/>
                    <a:pt x="28254" y="3239"/>
                  </a:cubicBezTo>
                  <a:cubicBezTo>
                    <a:pt x="28135" y="3120"/>
                    <a:pt x="28016" y="3013"/>
                    <a:pt x="27897" y="2930"/>
                  </a:cubicBezTo>
                  <a:cubicBezTo>
                    <a:pt x="27837" y="2882"/>
                    <a:pt x="27754" y="2834"/>
                    <a:pt x="27694" y="2787"/>
                  </a:cubicBezTo>
                  <a:cubicBezTo>
                    <a:pt x="27313" y="2513"/>
                    <a:pt x="26802" y="2322"/>
                    <a:pt x="26182" y="2168"/>
                  </a:cubicBezTo>
                  <a:cubicBezTo>
                    <a:pt x="25099" y="1899"/>
                    <a:pt x="24552" y="1765"/>
                    <a:pt x="24247" y="1765"/>
                  </a:cubicBezTo>
                  <a:cubicBezTo>
                    <a:pt x="24200" y="1765"/>
                    <a:pt x="24159" y="1768"/>
                    <a:pt x="24123" y="1775"/>
                  </a:cubicBezTo>
                  <a:cubicBezTo>
                    <a:pt x="24099" y="1798"/>
                    <a:pt x="24063" y="1798"/>
                    <a:pt x="24039" y="1810"/>
                  </a:cubicBezTo>
                  <a:cubicBezTo>
                    <a:pt x="23992" y="1822"/>
                    <a:pt x="23968" y="1858"/>
                    <a:pt x="23944" y="1906"/>
                  </a:cubicBezTo>
                  <a:cubicBezTo>
                    <a:pt x="23920" y="1929"/>
                    <a:pt x="23908" y="1977"/>
                    <a:pt x="23873" y="2037"/>
                  </a:cubicBezTo>
                  <a:cubicBezTo>
                    <a:pt x="23861" y="2060"/>
                    <a:pt x="23849" y="2108"/>
                    <a:pt x="23825" y="2156"/>
                  </a:cubicBezTo>
                  <a:cubicBezTo>
                    <a:pt x="23777" y="2275"/>
                    <a:pt x="23742" y="2430"/>
                    <a:pt x="23682" y="2632"/>
                  </a:cubicBezTo>
                  <a:cubicBezTo>
                    <a:pt x="23670" y="2691"/>
                    <a:pt x="23634" y="2751"/>
                    <a:pt x="23611" y="2810"/>
                  </a:cubicBezTo>
                  <a:cubicBezTo>
                    <a:pt x="23611" y="2822"/>
                    <a:pt x="23587" y="2834"/>
                    <a:pt x="23587" y="2858"/>
                  </a:cubicBezTo>
                  <a:cubicBezTo>
                    <a:pt x="23563" y="2918"/>
                    <a:pt x="23527" y="2989"/>
                    <a:pt x="23503" y="3049"/>
                  </a:cubicBezTo>
                  <a:cubicBezTo>
                    <a:pt x="23468" y="3120"/>
                    <a:pt x="23444" y="3191"/>
                    <a:pt x="23396" y="3263"/>
                  </a:cubicBezTo>
                  <a:cubicBezTo>
                    <a:pt x="23384" y="3287"/>
                    <a:pt x="23384" y="3299"/>
                    <a:pt x="23373" y="3322"/>
                  </a:cubicBezTo>
                  <a:cubicBezTo>
                    <a:pt x="23337" y="3406"/>
                    <a:pt x="23289" y="3477"/>
                    <a:pt x="23253" y="3561"/>
                  </a:cubicBezTo>
                  <a:cubicBezTo>
                    <a:pt x="23206" y="3656"/>
                    <a:pt x="23158" y="3727"/>
                    <a:pt x="23111" y="3823"/>
                  </a:cubicBezTo>
                  <a:cubicBezTo>
                    <a:pt x="23099" y="3834"/>
                    <a:pt x="23099" y="3846"/>
                    <a:pt x="23087" y="3882"/>
                  </a:cubicBezTo>
                  <a:cubicBezTo>
                    <a:pt x="22992" y="4061"/>
                    <a:pt x="22896" y="4239"/>
                    <a:pt x="22801" y="4418"/>
                  </a:cubicBezTo>
                  <a:cubicBezTo>
                    <a:pt x="22789" y="4430"/>
                    <a:pt x="22789" y="4442"/>
                    <a:pt x="22777" y="4477"/>
                  </a:cubicBezTo>
                  <a:cubicBezTo>
                    <a:pt x="22730" y="4561"/>
                    <a:pt x="22670" y="4656"/>
                    <a:pt x="22622" y="4739"/>
                  </a:cubicBezTo>
                  <a:cubicBezTo>
                    <a:pt x="21906" y="5987"/>
                    <a:pt x="21012" y="7216"/>
                    <a:pt x="20498" y="7216"/>
                  </a:cubicBezTo>
                  <a:cubicBezTo>
                    <a:pt x="20449" y="7216"/>
                    <a:pt x="20402" y="7204"/>
                    <a:pt x="20360" y="7180"/>
                  </a:cubicBezTo>
                  <a:cubicBezTo>
                    <a:pt x="19324" y="6597"/>
                    <a:pt x="19217" y="5585"/>
                    <a:pt x="19586" y="4477"/>
                  </a:cubicBezTo>
                  <a:cubicBezTo>
                    <a:pt x="19741" y="4013"/>
                    <a:pt x="19979" y="3537"/>
                    <a:pt x="20241" y="3072"/>
                  </a:cubicBezTo>
                  <a:cubicBezTo>
                    <a:pt x="20301" y="2953"/>
                    <a:pt x="20372" y="2846"/>
                    <a:pt x="20455" y="2727"/>
                  </a:cubicBezTo>
                  <a:cubicBezTo>
                    <a:pt x="20455" y="2715"/>
                    <a:pt x="20467" y="2715"/>
                    <a:pt x="20467" y="2703"/>
                  </a:cubicBezTo>
                  <a:cubicBezTo>
                    <a:pt x="20539" y="2596"/>
                    <a:pt x="20598" y="2489"/>
                    <a:pt x="20670" y="2394"/>
                  </a:cubicBezTo>
                  <a:cubicBezTo>
                    <a:pt x="20694" y="2370"/>
                    <a:pt x="20694" y="2358"/>
                    <a:pt x="20706" y="2346"/>
                  </a:cubicBezTo>
                  <a:lnTo>
                    <a:pt x="20932" y="2037"/>
                  </a:lnTo>
                  <a:cubicBezTo>
                    <a:pt x="20944" y="2013"/>
                    <a:pt x="20944" y="2001"/>
                    <a:pt x="20956" y="1989"/>
                  </a:cubicBezTo>
                  <a:cubicBezTo>
                    <a:pt x="21027" y="1882"/>
                    <a:pt x="21110" y="1775"/>
                    <a:pt x="21194" y="1679"/>
                  </a:cubicBezTo>
                  <a:cubicBezTo>
                    <a:pt x="21491" y="1298"/>
                    <a:pt x="21206" y="989"/>
                    <a:pt x="20634" y="739"/>
                  </a:cubicBezTo>
                  <a:cubicBezTo>
                    <a:pt x="20051" y="489"/>
                    <a:pt x="19158" y="310"/>
                    <a:pt x="18229" y="179"/>
                  </a:cubicBezTo>
                  <a:cubicBezTo>
                    <a:pt x="17927" y="133"/>
                    <a:pt x="17063" y="0"/>
                    <a:pt x="16311"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3871320" y="3163753"/>
              <a:ext cx="802993" cy="1182750"/>
            </a:xfrm>
            <a:custGeom>
              <a:avLst/>
              <a:gdLst/>
              <a:ahLst/>
              <a:cxnLst/>
              <a:rect l="l" t="t" r="r" b="b"/>
              <a:pathLst>
                <a:path w="27778" h="40915" extrusionOk="0">
                  <a:moveTo>
                    <a:pt x="929" y="1"/>
                  </a:moveTo>
                  <a:cubicBezTo>
                    <a:pt x="929" y="1"/>
                    <a:pt x="0" y="1954"/>
                    <a:pt x="2893" y="15098"/>
                  </a:cubicBezTo>
                  <a:cubicBezTo>
                    <a:pt x="5894" y="28016"/>
                    <a:pt x="17812" y="36910"/>
                    <a:pt x="23467" y="40494"/>
                  </a:cubicBezTo>
                  <a:cubicBezTo>
                    <a:pt x="23924" y="40783"/>
                    <a:pt x="24419" y="40914"/>
                    <a:pt x="24902" y="40914"/>
                  </a:cubicBezTo>
                  <a:cubicBezTo>
                    <a:pt x="26269" y="40914"/>
                    <a:pt x="27540" y="39858"/>
                    <a:pt x="27575" y="38327"/>
                  </a:cubicBezTo>
                  <a:cubicBezTo>
                    <a:pt x="27778" y="30838"/>
                    <a:pt x="21503" y="17717"/>
                    <a:pt x="15466" y="11228"/>
                  </a:cubicBezTo>
                  <a:cubicBezTo>
                    <a:pt x="8144" y="3347"/>
                    <a:pt x="929" y="1"/>
                    <a:pt x="929"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3898494" y="3164100"/>
              <a:ext cx="723497" cy="1174367"/>
            </a:xfrm>
            <a:custGeom>
              <a:avLst/>
              <a:gdLst/>
              <a:ahLst/>
              <a:cxnLst/>
              <a:rect l="l" t="t" r="r" b="b"/>
              <a:pathLst>
                <a:path w="25028" h="40625" extrusionOk="0">
                  <a:moveTo>
                    <a:pt x="1" y="1"/>
                  </a:moveTo>
                  <a:cubicBezTo>
                    <a:pt x="1" y="1"/>
                    <a:pt x="370" y="644"/>
                    <a:pt x="1037" y="1763"/>
                  </a:cubicBezTo>
                  <a:cubicBezTo>
                    <a:pt x="1382" y="2322"/>
                    <a:pt x="1787" y="3001"/>
                    <a:pt x="2251" y="3787"/>
                  </a:cubicBezTo>
                  <a:cubicBezTo>
                    <a:pt x="2704" y="4561"/>
                    <a:pt x="3227" y="5454"/>
                    <a:pt x="3811" y="6406"/>
                  </a:cubicBezTo>
                  <a:cubicBezTo>
                    <a:pt x="4394" y="7359"/>
                    <a:pt x="5013" y="8394"/>
                    <a:pt x="5668" y="9502"/>
                  </a:cubicBezTo>
                  <a:cubicBezTo>
                    <a:pt x="6323" y="10597"/>
                    <a:pt x="7026" y="11764"/>
                    <a:pt x="7752" y="12955"/>
                  </a:cubicBezTo>
                  <a:cubicBezTo>
                    <a:pt x="8478" y="14145"/>
                    <a:pt x="9240" y="15383"/>
                    <a:pt x="10002" y="16634"/>
                  </a:cubicBezTo>
                  <a:cubicBezTo>
                    <a:pt x="10752" y="17884"/>
                    <a:pt x="11550" y="19158"/>
                    <a:pt x="12324" y="20420"/>
                  </a:cubicBezTo>
                  <a:cubicBezTo>
                    <a:pt x="13098" y="21694"/>
                    <a:pt x="13884" y="22956"/>
                    <a:pt x="14657" y="24206"/>
                  </a:cubicBezTo>
                  <a:cubicBezTo>
                    <a:pt x="15431" y="25456"/>
                    <a:pt x="16193" y="26670"/>
                    <a:pt x="16932" y="27861"/>
                  </a:cubicBezTo>
                  <a:cubicBezTo>
                    <a:pt x="18420" y="30242"/>
                    <a:pt x="19825" y="32445"/>
                    <a:pt x="21015" y="34338"/>
                  </a:cubicBezTo>
                  <a:cubicBezTo>
                    <a:pt x="21611" y="35291"/>
                    <a:pt x="22158" y="36160"/>
                    <a:pt x="22647" y="36910"/>
                  </a:cubicBezTo>
                  <a:cubicBezTo>
                    <a:pt x="23147" y="37672"/>
                    <a:pt x="23551" y="38339"/>
                    <a:pt x="23909" y="38886"/>
                  </a:cubicBezTo>
                  <a:cubicBezTo>
                    <a:pt x="24635" y="39994"/>
                    <a:pt x="25028" y="40625"/>
                    <a:pt x="25028" y="40625"/>
                  </a:cubicBezTo>
                  <a:cubicBezTo>
                    <a:pt x="25028" y="40625"/>
                    <a:pt x="24647" y="39982"/>
                    <a:pt x="23992" y="38851"/>
                  </a:cubicBezTo>
                  <a:cubicBezTo>
                    <a:pt x="23647" y="38279"/>
                    <a:pt x="23242" y="37612"/>
                    <a:pt x="22789" y="36826"/>
                  </a:cubicBezTo>
                  <a:cubicBezTo>
                    <a:pt x="22325" y="36053"/>
                    <a:pt x="21801" y="35160"/>
                    <a:pt x="21218" y="34207"/>
                  </a:cubicBezTo>
                  <a:cubicBezTo>
                    <a:pt x="20063" y="32290"/>
                    <a:pt x="18741" y="30052"/>
                    <a:pt x="17277" y="27659"/>
                  </a:cubicBezTo>
                  <a:cubicBezTo>
                    <a:pt x="16551" y="26468"/>
                    <a:pt x="15789" y="25230"/>
                    <a:pt x="15027" y="23980"/>
                  </a:cubicBezTo>
                  <a:cubicBezTo>
                    <a:pt x="14276" y="22730"/>
                    <a:pt x="13479" y="21444"/>
                    <a:pt x="12705" y="20182"/>
                  </a:cubicBezTo>
                  <a:cubicBezTo>
                    <a:pt x="11931" y="18920"/>
                    <a:pt x="11145" y="17657"/>
                    <a:pt x="10371" y="16407"/>
                  </a:cubicBezTo>
                  <a:cubicBezTo>
                    <a:pt x="9597" y="15157"/>
                    <a:pt x="8835" y="13931"/>
                    <a:pt x="8097" y="12740"/>
                  </a:cubicBezTo>
                  <a:cubicBezTo>
                    <a:pt x="7371" y="11561"/>
                    <a:pt x="6633" y="10418"/>
                    <a:pt x="5954" y="9335"/>
                  </a:cubicBezTo>
                  <a:cubicBezTo>
                    <a:pt x="5263" y="8252"/>
                    <a:pt x="4609" y="7240"/>
                    <a:pt x="4013" y="6287"/>
                  </a:cubicBezTo>
                  <a:cubicBezTo>
                    <a:pt x="3418" y="5335"/>
                    <a:pt x="2870" y="4465"/>
                    <a:pt x="2382" y="3715"/>
                  </a:cubicBezTo>
                  <a:cubicBezTo>
                    <a:pt x="1882" y="2953"/>
                    <a:pt x="1477" y="2287"/>
                    <a:pt x="1120" y="1727"/>
                  </a:cubicBezTo>
                  <a:cubicBezTo>
                    <a:pt x="394" y="632"/>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3972153" y="3542018"/>
              <a:ext cx="176249" cy="38245"/>
            </a:xfrm>
            <a:custGeom>
              <a:avLst/>
              <a:gdLst/>
              <a:ahLst/>
              <a:cxnLst/>
              <a:rect l="l" t="t" r="r" b="b"/>
              <a:pathLst>
                <a:path w="6097" h="1323" extrusionOk="0">
                  <a:moveTo>
                    <a:pt x="1" y="1"/>
                  </a:moveTo>
                  <a:cubicBezTo>
                    <a:pt x="1" y="1"/>
                    <a:pt x="370" y="120"/>
                    <a:pt x="953" y="274"/>
                  </a:cubicBezTo>
                  <a:cubicBezTo>
                    <a:pt x="1227" y="370"/>
                    <a:pt x="1561" y="441"/>
                    <a:pt x="1918" y="536"/>
                  </a:cubicBezTo>
                  <a:cubicBezTo>
                    <a:pt x="2275" y="620"/>
                    <a:pt x="2644" y="703"/>
                    <a:pt x="3037" y="786"/>
                  </a:cubicBezTo>
                  <a:cubicBezTo>
                    <a:pt x="3215" y="834"/>
                    <a:pt x="3406" y="858"/>
                    <a:pt x="3596" y="905"/>
                  </a:cubicBezTo>
                  <a:cubicBezTo>
                    <a:pt x="3775" y="941"/>
                    <a:pt x="3966" y="977"/>
                    <a:pt x="4144" y="1013"/>
                  </a:cubicBezTo>
                  <a:cubicBezTo>
                    <a:pt x="4501" y="1084"/>
                    <a:pt x="4847" y="1144"/>
                    <a:pt x="5132" y="1191"/>
                  </a:cubicBezTo>
                  <a:cubicBezTo>
                    <a:pt x="5716" y="1275"/>
                    <a:pt x="6097" y="1322"/>
                    <a:pt x="6097" y="1322"/>
                  </a:cubicBezTo>
                  <a:cubicBezTo>
                    <a:pt x="6097" y="1322"/>
                    <a:pt x="5728" y="1203"/>
                    <a:pt x="5156" y="1060"/>
                  </a:cubicBezTo>
                  <a:cubicBezTo>
                    <a:pt x="4870" y="965"/>
                    <a:pt x="4549" y="894"/>
                    <a:pt x="4192" y="798"/>
                  </a:cubicBezTo>
                  <a:cubicBezTo>
                    <a:pt x="4013" y="763"/>
                    <a:pt x="3835" y="715"/>
                    <a:pt x="3644" y="667"/>
                  </a:cubicBezTo>
                  <a:cubicBezTo>
                    <a:pt x="3466" y="620"/>
                    <a:pt x="3275" y="584"/>
                    <a:pt x="3073" y="536"/>
                  </a:cubicBezTo>
                  <a:cubicBezTo>
                    <a:pt x="2692" y="465"/>
                    <a:pt x="2299" y="382"/>
                    <a:pt x="1942" y="310"/>
                  </a:cubicBezTo>
                  <a:cubicBezTo>
                    <a:pt x="1584" y="239"/>
                    <a:pt x="1251" y="179"/>
                    <a:pt x="965" y="132"/>
                  </a:cubicBezTo>
                  <a:cubicBezTo>
                    <a:pt x="382" y="48"/>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4103310" y="3756806"/>
              <a:ext cx="176249" cy="38216"/>
            </a:xfrm>
            <a:custGeom>
              <a:avLst/>
              <a:gdLst/>
              <a:ahLst/>
              <a:cxnLst/>
              <a:rect l="l" t="t" r="r" b="b"/>
              <a:pathLst>
                <a:path w="6097" h="1322" extrusionOk="0">
                  <a:moveTo>
                    <a:pt x="0" y="0"/>
                  </a:moveTo>
                  <a:cubicBezTo>
                    <a:pt x="0" y="0"/>
                    <a:pt x="369" y="131"/>
                    <a:pt x="953" y="274"/>
                  </a:cubicBezTo>
                  <a:cubicBezTo>
                    <a:pt x="1238" y="369"/>
                    <a:pt x="1560" y="441"/>
                    <a:pt x="1917" y="524"/>
                  </a:cubicBezTo>
                  <a:cubicBezTo>
                    <a:pt x="2274" y="619"/>
                    <a:pt x="2643" y="691"/>
                    <a:pt x="3036" y="786"/>
                  </a:cubicBezTo>
                  <a:cubicBezTo>
                    <a:pt x="3215" y="822"/>
                    <a:pt x="3405" y="857"/>
                    <a:pt x="3596" y="905"/>
                  </a:cubicBezTo>
                  <a:cubicBezTo>
                    <a:pt x="3774" y="929"/>
                    <a:pt x="3977" y="976"/>
                    <a:pt x="4155" y="1012"/>
                  </a:cubicBezTo>
                  <a:cubicBezTo>
                    <a:pt x="4513" y="1084"/>
                    <a:pt x="4846" y="1143"/>
                    <a:pt x="5132" y="1191"/>
                  </a:cubicBezTo>
                  <a:cubicBezTo>
                    <a:pt x="5715" y="1274"/>
                    <a:pt x="6096" y="1322"/>
                    <a:pt x="6096" y="1322"/>
                  </a:cubicBezTo>
                  <a:cubicBezTo>
                    <a:pt x="6096" y="1322"/>
                    <a:pt x="5727" y="1203"/>
                    <a:pt x="5155" y="1048"/>
                  </a:cubicBezTo>
                  <a:cubicBezTo>
                    <a:pt x="4882" y="964"/>
                    <a:pt x="4548" y="893"/>
                    <a:pt x="4191" y="798"/>
                  </a:cubicBezTo>
                  <a:cubicBezTo>
                    <a:pt x="4012" y="750"/>
                    <a:pt x="3834" y="714"/>
                    <a:pt x="3643" y="667"/>
                  </a:cubicBezTo>
                  <a:cubicBezTo>
                    <a:pt x="3465" y="619"/>
                    <a:pt x="3274" y="572"/>
                    <a:pt x="3072" y="536"/>
                  </a:cubicBezTo>
                  <a:cubicBezTo>
                    <a:pt x="2691" y="452"/>
                    <a:pt x="2310" y="381"/>
                    <a:pt x="1941" y="310"/>
                  </a:cubicBezTo>
                  <a:cubicBezTo>
                    <a:pt x="1584" y="238"/>
                    <a:pt x="1250" y="179"/>
                    <a:pt x="964" y="131"/>
                  </a:cubicBezTo>
                  <a:cubicBezTo>
                    <a:pt x="381" y="36"/>
                    <a:pt x="0"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4234091" y="3971913"/>
              <a:ext cx="176249" cy="38245"/>
            </a:xfrm>
            <a:custGeom>
              <a:avLst/>
              <a:gdLst/>
              <a:ahLst/>
              <a:cxnLst/>
              <a:rect l="l" t="t" r="r" b="b"/>
              <a:pathLst>
                <a:path w="6097" h="1323" extrusionOk="0">
                  <a:moveTo>
                    <a:pt x="0" y="0"/>
                  </a:moveTo>
                  <a:lnTo>
                    <a:pt x="0" y="0"/>
                  </a:lnTo>
                  <a:cubicBezTo>
                    <a:pt x="1" y="0"/>
                    <a:pt x="370" y="120"/>
                    <a:pt x="953" y="274"/>
                  </a:cubicBezTo>
                  <a:cubicBezTo>
                    <a:pt x="1239" y="370"/>
                    <a:pt x="1560" y="441"/>
                    <a:pt x="1917" y="524"/>
                  </a:cubicBezTo>
                  <a:cubicBezTo>
                    <a:pt x="2275" y="620"/>
                    <a:pt x="2644" y="691"/>
                    <a:pt x="3037" y="786"/>
                  </a:cubicBezTo>
                  <a:cubicBezTo>
                    <a:pt x="3215" y="822"/>
                    <a:pt x="3406" y="858"/>
                    <a:pt x="3596" y="905"/>
                  </a:cubicBezTo>
                  <a:cubicBezTo>
                    <a:pt x="3775" y="929"/>
                    <a:pt x="3977" y="977"/>
                    <a:pt x="4156" y="1012"/>
                  </a:cubicBezTo>
                  <a:cubicBezTo>
                    <a:pt x="4513" y="1084"/>
                    <a:pt x="4846" y="1143"/>
                    <a:pt x="5132" y="1191"/>
                  </a:cubicBezTo>
                  <a:cubicBezTo>
                    <a:pt x="5715" y="1274"/>
                    <a:pt x="6096" y="1322"/>
                    <a:pt x="6096" y="1322"/>
                  </a:cubicBezTo>
                  <a:cubicBezTo>
                    <a:pt x="6096" y="1322"/>
                    <a:pt x="5727" y="1203"/>
                    <a:pt x="5156" y="1048"/>
                  </a:cubicBezTo>
                  <a:cubicBezTo>
                    <a:pt x="4882" y="965"/>
                    <a:pt x="4549" y="893"/>
                    <a:pt x="4191" y="798"/>
                  </a:cubicBezTo>
                  <a:cubicBezTo>
                    <a:pt x="4013" y="751"/>
                    <a:pt x="3834" y="715"/>
                    <a:pt x="3644" y="667"/>
                  </a:cubicBezTo>
                  <a:cubicBezTo>
                    <a:pt x="3465" y="620"/>
                    <a:pt x="3275" y="572"/>
                    <a:pt x="3072" y="536"/>
                  </a:cubicBezTo>
                  <a:cubicBezTo>
                    <a:pt x="2691" y="453"/>
                    <a:pt x="2310" y="381"/>
                    <a:pt x="1953" y="310"/>
                  </a:cubicBezTo>
                  <a:cubicBezTo>
                    <a:pt x="1584" y="239"/>
                    <a:pt x="1251" y="179"/>
                    <a:pt x="965" y="131"/>
                  </a:cubicBezTo>
                  <a:cubicBezTo>
                    <a:pt x="382" y="36"/>
                    <a:pt x="1"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4154593" y="3402275"/>
              <a:ext cx="46830" cy="174861"/>
            </a:xfrm>
            <a:custGeom>
              <a:avLst/>
              <a:gdLst/>
              <a:ahLst/>
              <a:cxnLst/>
              <a:rect l="l" t="t" r="r" b="b"/>
              <a:pathLst>
                <a:path w="1620" h="6049" extrusionOk="0">
                  <a:moveTo>
                    <a:pt x="1619" y="1"/>
                  </a:moveTo>
                  <a:lnTo>
                    <a:pt x="1619" y="1"/>
                  </a:lnTo>
                  <a:cubicBezTo>
                    <a:pt x="1619" y="1"/>
                    <a:pt x="1465" y="370"/>
                    <a:pt x="1310" y="929"/>
                  </a:cubicBezTo>
                  <a:cubicBezTo>
                    <a:pt x="1215" y="1203"/>
                    <a:pt x="1107" y="1525"/>
                    <a:pt x="1012" y="1882"/>
                  </a:cubicBezTo>
                  <a:cubicBezTo>
                    <a:pt x="905" y="2227"/>
                    <a:pt x="798" y="2620"/>
                    <a:pt x="691" y="2989"/>
                  </a:cubicBezTo>
                  <a:cubicBezTo>
                    <a:pt x="655" y="3180"/>
                    <a:pt x="595" y="3358"/>
                    <a:pt x="548" y="3549"/>
                  </a:cubicBezTo>
                  <a:cubicBezTo>
                    <a:pt x="500" y="3751"/>
                    <a:pt x="453" y="3930"/>
                    <a:pt x="417" y="4108"/>
                  </a:cubicBezTo>
                  <a:cubicBezTo>
                    <a:pt x="322" y="4465"/>
                    <a:pt x="250" y="4799"/>
                    <a:pt x="191" y="5085"/>
                  </a:cubicBezTo>
                  <a:cubicBezTo>
                    <a:pt x="60" y="5668"/>
                    <a:pt x="0" y="6049"/>
                    <a:pt x="0" y="6049"/>
                  </a:cubicBezTo>
                  <a:cubicBezTo>
                    <a:pt x="0" y="6049"/>
                    <a:pt x="131" y="5692"/>
                    <a:pt x="310" y="5132"/>
                  </a:cubicBezTo>
                  <a:cubicBezTo>
                    <a:pt x="393" y="4858"/>
                    <a:pt x="500" y="4537"/>
                    <a:pt x="607" y="4180"/>
                  </a:cubicBezTo>
                  <a:cubicBezTo>
                    <a:pt x="667" y="4001"/>
                    <a:pt x="726" y="3811"/>
                    <a:pt x="762" y="3632"/>
                  </a:cubicBezTo>
                  <a:cubicBezTo>
                    <a:pt x="810" y="3430"/>
                    <a:pt x="869" y="3251"/>
                    <a:pt x="917" y="3061"/>
                  </a:cubicBezTo>
                  <a:cubicBezTo>
                    <a:pt x="1024" y="2680"/>
                    <a:pt x="1107" y="2299"/>
                    <a:pt x="1203" y="1941"/>
                  </a:cubicBezTo>
                  <a:cubicBezTo>
                    <a:pt x="1286" y="1584"/>
                    <a:pt x="1357" y="1251"/>
                    <a:pt x="1429" y="965"/>
                  </a:cubicBezTo>
                  <a:cubicBezTo>
                    <a:pt x="1560" y="382"/>
                    <a:pt x="1619" y="1"/>
                    <a:pt x="1619"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4285374" y="3616717"/>
              <a:ext cx="46830" cy="175208"/>
            </a:xfrm>
            <a:custGeom>
              <a:avLst/>
              <a:gdLst/>
              <a:ahLst/>
              <a:cxnLst/>
              <a:rect l="l" t="t" r="r" b="b"/>
              <a:pathLst>
                <a:path w="1620" h="6061" extrusionOk="0">
                  <a:moveTo>
                    <a:pt x="1620" y="0"/>
                  </a:moveTo>
                  <a:lnTo>
                    <a:pt x="1620" y="0"/>
                  </a:lnTo>
                  <a:cubicBezTo>
                    <a:pt x="1620" y="1"/>
                    <a:pt x="1489" y="381"/>
                    <a:pt x="1310" y="941"/>
                  </a:cubicBezTo>
                  <a:cubicBezTo>
                    <a:pt x="1215" y="1215"/>
                    <a:pt x="1108" y="1536"/>
                    <a:pt x="1013" y="1893"/>
                  </a:cubicBezTo>
                  <a:cubicBezTo>
                    <a:pt x="905" y="2239"/>
                    <a:pt x="798" y="2620"/>
                    <a:pt x="691" y="3001"/>
                  </a:cubicBezTo>
                  <a:cubicBezTo>
                    <a:pt x="655" y="3191"/>
                    <a:pt x="596" y="3370"/>
                    <a:pt x="548" y="3560"/>
                  </a:cubicBezTo>
                  <a:cubicBezTo>
                    <a:pt x="501" y="3751"/>
                    <a:pt x="453" y="3929"/>
                    <a:pt x="417" y="4108"/>
                  </a:cubicBezTo>
                  <a:cubicBezTo>
                    <a:pt x="322" y="4465"/>
                    <a:pt x="251" y="4810"/>
                    <a:pt x="191" y="5096"/>
                  </a:cubicBezTo>
                  <a:cubicBezTo>
                    <a:pt x="60" y="5679"/>
                    <a:pt x="0" y="6060"/>
                    <a:pt x="0" y="6060"/>
                  </a:cubicBezTo>
                  <a:cubicBezTo>
                    <a:pt x="0" y="6060"/>
                    <a:pt x="131" y="5703"/>
                    <a:pt x="310" y="5144"/>
                  </a:cubicBezTo>
                  <a:cubicBezTo>
                    <a:pt x="393" y="4870"/>
                    <a:pt x="501" y="4548"/>
                    <a:pt x="608" y="4191"/>
                  </a:cubicBezTo>
                  <a:cubicBezTo>
                    <a:pt x="667" y="4013"/>
                    <a:pt x="727" y="3810"/>
                    <a:pt x="774" y="3632"/>
                  </a:cubicBezTo>
                  <a:cubicBezTo>
                    <a:pt x="810" y="3441"/>
                    <a:pt x="870" y="3263"/>
                    <a:pt x="917" y="3072"/>
                  </a:cubicBezTo>
                  <a:cubicBezTo>
                    <a:pt x="1024" y="2679"/>
                    <a:pt x="1108" y="2310"/>
                    <a:pt x="1203" y="1953"/>
                  </a:cubicBezTo>
                  <a:cubicBezTo>
                    <a:pt x="1286" y="1596"/>
                    <a:pt x="1370" y="1250"/>
                    <a:pt x="1429" y="977"/>
                  </a:cubicBezTo>
                  <a:cubicBezTo>
                    <a:pt x="1560" y="393"/>
                    <a:pt x="1620" y="1"/>
                    <a:pt x="162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4416502" y="3831823"/>
              <a:ext cx="46830" cy="175208"/>
            </a:xfrm>
            <a:custGeom>
              <a:avLst/>
              <a:gdLst/>
              <a:ahLst/>
              <a:cxnLst/>
              <a:rect l="l" t="t" r="r" b="b"/>
              <a:pathLst>
                <a:path w="1620" h="6061" extrusionOk="0">
                  <a:moveTo>
                    <a:pt x="1620" y="1"/>
                  </a:moveTo>
                  <a:cubicBezTo>
                    <a:pt x="1620" y="1"/>
                    <a:pt x="1489" y="358"/>
                    <a:pt x="1310" y="941"/>
                  </a:cubicBezTo>
                  <a:cubicBezTo>
                    <a:pt x="1215" y="1215"/>
                    <a:pt x="1120" y="1537"/>
                    <a:pt x="1013" y="1894"/>
                  </a:cubicBezTo>
                  <a:cubicBezTo>
                    <a:pt x="906" y="2239"/>
                    <a:pt x="798" y="2620"/>
                    <a:pt x="703" y="3001"/>
                  </a:cubicBezTo>
                  <a:cubicBezTo>
                    <a:pt x="656" y="3191"/>
                    <a:pt x="596" y="3370"/>
                    <a:pt x="548" y="3561"/>
                  </a:cubicBezTo>
                  <a:cubicBezTo>
                    <a:pt x="501" y="3751"/>
                    <a:pt x="465" y="3930"/>
                    <a:pt x="417" y="4108"/>
                  </a:cubicBezTo>
                  <a:cubicBezTo>
                    <a:pt x="322" y="4465"/>
                    <a:pt x="251" y="4811"/>
                    <a:pt x="191" y="5096"/>
                  </a:cubicBezTo>
                  <a:cubicBezTo>
                    <a:pt x="60" y="5680"/>
                    <a:pt x="1" y="6061"/>
                    <a:pt x="1" y="6061"/>
                  </a:cubicBezTo>
                  <a:cubicBezTo>
                    <a:pt x="1" y="6061"/>
                    <a:pt x="132" y="5704"/>
                    <a:pt x="310" y="5144"/>
                  </a:cubicBezTo>
                  <a:cubicBezTo>
                    <a:pt x="406" y="4870"/>
                    <a:pt x="501" y="4549"/>
                    <a:pt x="608" y="4192"/>
                  </a:cubicBezTo>
                  <a:cubicBezTo>
                    <a:pt x="668" y="4013"/>
                    <a:pt x="727" y="3811"/>
                    <a:pt x="775" y="3632"/>
                  </a:cubicBezTo>
                  <a:cubicBezTo>
                    <a:pt x="822" y="3442"/>
                    <a:pt x="870" y="3263"/>
                    <a:pt x="918" y="3072"/>
                  </a:cubicBezTo>
                  <a:cubicBezTo>
                    <a:pt x="1025" y="2680"/>
                    <a:pt x="1120" y="2310"/>
                    <a:pt x="1203" y="1953"/>
                  </a:cubicBezTo>
                  <a:cubicBezTo>
                    <a:pt x="1299" y="1596"/>
                    <a:pt x="1370" y="1251"/>
                    <a:pt x="1430" y="977"/>
                  </a:cubicBezTo>
                  <a:cubicBezTo>
                    <a:pt x="1560" y="394"/>
                    <a:pt x="1620" y="1"/>
                    <a:pt x="162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6244143" y="2172865"/>
              <a:ext cx="560719" cy="926919"/>
            </a:xfrm>
            <a:custGeom>
              <a:avLst/>
              <a:gdLst/>
              <a:ahLst/>
              <a:cxnLst/>
              <a:rect l="l" t="t" r="r" b="b"/>
              <a:pathLst>
                <a:path w="19397" h="32065" extrusionOk="0">
                  <a:moveTo>
                    <a:pt x="16748" y="1"/>
                  </a:moveTo>
                  <a:cubicBezTo>
                    <a:pt x="16162" y="1"/>
                    <a:pt x="15527" y="149"/>
                    <a:pt x="14931" y="464"/>
                  </a:cubicBezTo>
                  <a:cubicBezTo>
                    <a:pt x="13217" y="1369"/>
                    <a:pt x="12217" y="3274"/>
                    <a:pt x="10848" y="4512"/>
                  </a:cubicBezTo>
                  <a:cubicBezTo>
                    <a:pt x="8573" y="6572"/>
                    <a:pt x="4406" y="7703"/>
                    <a:pt x="3275" y="10525"/>
                  </a:cubicBezTo>
                  <a:cubicBezTo>
                    <a:pt x="2394" y="12727"/>
                    <a:pt x="2442" y="15109"/>
                    <a:pt x="2668" y="17645"/>
                  </a:cubicBezTo>
                  <a:cubicBezTo>
                    <a:pt x="2751" y="18609"/>
                    <a:pt x="2692" y="19728"/>
                    <a:pt x="2346" y="20681"/>
                  </a:cubicBezTo>
                  <a:cubicBezTo>
                    <a:pt x="1930" y="21812"/>
                    <a:pt x="1096" y="22562"/>
                    <a:pt x="680" y="23717"/>
                  </a:cubicBezTo>
                  <a:cubicBezTo>
                    <a:pt x="1" y="25538"/>
                    <a:pt x="668" y="27967"/>
                    <a:pt x="1811" y="29337"/>
                  </a:cubicBezTo>
                  <a:cubicBezTo>
                    <a:pt x="2677" y="30378"/>
                    <a:pt x="4913" y="32065"/>
                    <a:pt x="6119" y="32065"/>
                  </a:cubicBezTo>
                  <a:cubicBezTo>
                    <a:pt x="6140" y="32065"/>
                    <a:pt x="6160" y="32064"/>
                    <a:pt x="6180" y="32063"/>
                  </a:cubicBezTo>
                  <a:cubicBezTo>
                    <a:pt x="7752" y="31968"/>
                    <a:pt x="8633" y="29408"/>
                    <a:pt x="8871" y="27896"/>
                  </a:cubicBezTo>
                  <a:cubicBezTo>
                    <a:pt x="9157" y="26003"/>
                    <a:pt x="8621" y="23538"/>
                    <a:pt x="7692" y="21883"/>
                  </a:cubicBezTo>
                  <a:cubicBezTo>
                    <a:pt x="7502" y="21538"/>
                    <a:pt x="7288" y="21181"/>
                    <a:pt x="7204" y="20764"/>
                  </a:cubicBezTo>
                  <a:cubicBezTo>
                    <a:pt x="6907" y="19371"/>
                    <a:pt x="8157" y="18133"/>
                    <a:pt x="9228" y="17359"/>
                  </a:cubicBezTo>
                  <a:cubicBezTo>
                    <a:pt x="10705" y="16299"/>
                    <a:pt x="12372" y="15156"/>
                    <a:pt x="12824" y="13537"/>
                  </a:cubicBezTo>
                  <a:cubicBezTo>
                    <a:pt x="13467" y="11299"/>
                    <a:pt x="12633" y="8393"/>
                    <a:pt x="14372" y="6548"/>
                  </a:cubicBezTo>
                  <a:cubicBezTo>
                    <a:pt x="15289" y="5584"/>
                    <a:pt x="16813" y="5357"/>
                    <a:pt x="17860" y="4488"/>
                  </a:cubicBezTo>
                  <a:cubicBezTo>
                    <a:pt x="18944" y="3560"/>
                    <a:pt x="19396" y="1952"/>
                    <a:pt x="18765" y="940"/>
                  </a:cubicBezTo>
                  <a:cubicBezTo>
                    <a:pt x="18394" y="333"/>
                    <a:pt x="17625" y="1"/>
                    <a:pt x="16748" y="1"/>
                  </a:cubicBez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6285800" y="2197958"/>
              <a:ext cx="479807" cy="907638"/>
            </a:xfrm>
            <a:custGeom>
              <a:avLst/>
              <a:gdLst/>
              <a:ahLst/>
              <a:cxnLst/>
              <a:rect l="l" t="t" r="r" b="b"/>
              <a:pathLst>
                <a:path w="16598" h="31398" extrusionOk="0">
                  <a:moveTo>
                    <a:pt x="16598" y="1"/>
                  </a:moveTo>
                  <a:cubicBezTo>
                    <a:pt x="15360" y="751"/>
                    <a:pt x="14181" y="1584"/>
                    <a:pt x="13097" y="2513"/>
                  </a:cubicBezTo>
                  <a:lnTo>
                    <a:pt x="13062" y="2513"/>
                  </a:lnTo>
                  <a:cubicBezTo>
                    <a:pt x="13062" y="2525"/>
                    <a:pt x="13050" y="2537"/>
                    <a:pt x="13050" y="2561"/>
                  </a:cubicBezTo>
                  <a:cubicBezTo>
                    <a:pt x="11847" y="3585"/>
                    <a:pt x="10740" y="4716"/>
                    <a:pt x="9752" y="5918"/>
                  </a:cubicBezTo>
                  <a:cubicBezTo>
                    <a:pt x="8799" y="7061"/>
                    <a:pt x="7930" y="8299"/>
                    <a:pt x="7192" y="9585"/>
                  </a:cubicBezTo>
                  <a:cubicBezTo>
                    <a:pt x="6287" y="11133"/>
                    <a:pt x="5894" y="11931"/>
                    <a:pt x="5251" y="13598"/>
                  </a:cubicBezTo>
                  <a:cubicBezTo>
                    <a:pt x="4608" y="15265"/>
                    <a:pt x="4346" y="16134"/>
                    <a:pt x="3977" y="17872"/>
                  </a:cubicBezTo>
                  <a:cubicBezTo>
                    <a:pt x="3668" y="19325"/>
                    <a:pt x="3465" y="20813"/>
                    <a:pt x="3394" y="22325"/>
                  </a:cubicBezTo>
                  <a:cubicBezTo>
                    <a:pt x="3322" y="23754"/>
                    <a:pt x="3370" y="25194"/>
                    <a:pt x="3513" y="26635"/>
                  </a:cubicBezTo>
                  <a:cubicBezTo>
                    <a:pt x="2072" y="25742"/>
                    <a:pt x="1358" y="25230"/>
                    <a:pt x="1" y="24087"/>
                  </a:cubicBezTo>
                  <a:lnTo>
                    <a:pt x="1" y="24087"/>
                  </a:lnTo>
                  <a:cubicBezTo>
                    <a:pt x="1370" y="25468"/>
                    <a:pt x="2084" y="26075"/>
                    <a:pt x="3572" y="27159"/>
                  </a:cubicBezTo>
                  <a:cubicBezTo>
                    <a:pt x="3751" y="28576"/>
                    <a:pt x="4049" y="30004"/>
                    <a:pt x="4465" y="31397"/>
                  </a:cubicBezTo>
                  <a:cubicBezTo>
                    <a:pt x="4084" y="29909"/>
                    <a:pt x="3823" y="28397"/>
                    <a:pt x="3692" y="26873"/>
                  </a:cubicBezTo>
                  <a:cubicBezTo>
                    <a:pt x="3703" y="26849"/>
                    <a:pt x="3703" y="26837"/>
                    <a:pt x="3715" y="26802"/>
                  </a:cubicBezTo>
                  <a:cubicBezTo>
                    <a:pt x="3703" y="26790"/>
                    <a:pt x="3703" y="26790"/>
                    <a:pt x="3692" y="26790"/>
                  </a:cubicBezTo>
                  <a:cubicBezTo>
                    <a:pt x="3572" y="25301"/>
                    <a:pt x="3561" y="23825"/>
                    <a:pt x="3644" y="22361"/>
                  </a:cubicBezTo>
                  <a:cubicBezTo>
                    <a:pt x="3751" y="20872"/>
                    <a:pt x="3953" y="19408"/>
                    <a:pt x="4275" y="17955"/>
                  </a:cubicBezTo>
                  <a:cubicBezTo>
                    <a:pt x="4656" y="16229"/>
                    <a:pt x="4906" y="15384"/>
                    <a:pt x="5549" y="13729"/>
                  </a:cubicBezTo>
                  <a:cubicBezTo>
                    <a:pt x="5620" y="13538"/>
                    <a:pt x="5668" y="13431"/>
                    <a:pt x="5739" y="13252"/>
                  </a:cubicBezTo>
                  <a:cubicBezTo>
                    <a:pt x="7263" y="12645"/>
                    <a:pt x="8037" y="12407"/>
                    <a:pt x="9549" y="12050"/>
                  </a:cubicBezTo>
                  <a:lnTo>
                    <a:pt x="9549" y="12050"/>
                  </a:lnTo>
                  <a:cubicBezTo>
                    <a:pt x="8121" y="12240"/>
                    <a:pt x="7394" y="12395"/>
                    <a:pt x="5954" y="12776"/>
                  </a:cubicBezTo>
                  <a:cubicBezTo>
                    <a:pt x="6490" y="11526"/>
                    <a:pt x="6787" y="10931"/>
                    <a:pt x="7466" y="9764"/>
                  </a:cubicBezTo>
                  <a:cubicBezTo>
                    <a:pt x="8204" y="8478"/>
                    <a:pt x="9037" y="7264"/>
                    <a:pt x="9954" y="6097"/>
                  </a:cubicBezTo>
                  <a:cubicBezTo>
                    <a:pt x="10859" y="4966"/>
                    <a:pt x="11859" y="3894"/>
                    <a:pt x="12943" y="2882"/>
                  </a:cubicBezTo>
                  <a:lnTo>
                    <a:pt x="12943" y="2882"/>
                  </a:lnTo>
                  <a:cubicBezTo>
                    <a:pt x="12943" y="2894"/>
                    <a:pt x="12943" y="2894"/>
                    <a:pt x="12931" y="2918"/>
                  </a:cubicBezTo>
                  <a:cubicBezTo>
                    <a:pt x="14181" y="2942"/>
                    <a:pt x="14788" y="2989"/>
                    <a:pt x="15979" y="3156"/>
                  </a:cubicBezTo>
                  <a:cubicBezTo>
                    <a:pt x="14931" y="2870"/>
                    <a:pt x="14395" y="2751"/>
                    <a:pt x="13288" y="2561"/>
                  </a:cubicBezTo>
                  <a:cubicBezTo>
                    <a:pt x="14312" y="1632"/>
                    <a:pt x="15419" y="787"/>
                    <a:pt x="16598"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5828384" y="1928504"/>
              <a:ext cx="639174" cy="1288754"/>
            </a:xfrm>
            <a:custGeom>
              <a:avLst/>
              <a:gdLst/>
              <a:ahLst/>
              <a:cxnLst/>
              <a:rect l="l" t="t" r="r" b="b"/>
              <a:pathLst>
                <a:path w="22111" h="44582" extrusionOk="0">
                  <a:moveTo>
                    <a:pt x="4381" y="1"/>
                  </a:moveTo>
                  <a:cubicBezTo>
                    <a:pt x="3949" y="1"/>
                    <a:pt x="3517" y="69"/>
                    <a:pt x="3108" y="213"/>
                  </a:cubicBezTo>
                  <a:cubicBezTo>
                    <a:pt x="1227" y="880"/>
                    <a:pt x="0" y="2976"/>
                    <a:pt x="226" y="4976"/>
                  </a:cubicBezTo>
                  <a:cubicBezTo>
                    <a:pt x="476" y="7262"/>
                    <a:pt x="2310" y="9096"/>
                    <a:pt x="2834" y="11346"/>
                  </a:cubicBezTo>
                  <a:cubicBezTo>
                    <a:pt x="3739" y="15263"/>
                    <a:pt x="488" y="19311"/>
                    <a:pt x="1608" y="23157"/>
                  </a:cubicBezTo>
                  <a:cubicBezTo>
                    <a:pt x="2417" y="25895"/>
                    <a:pt x="5144" y="27538"/>
                    <a:pt x="7025" y="29669"/>
                  </a:cubicBezTo>
                  <a:cubicBezTo>
                    <a:pt x="7846" y="30586"/>
                    <a:pt x="8549" y="31694"/>
                    <a:pt x="8573" y="32908"/>
                  </a:cubicBezTo>
                  <a:cubicBezTo>
                    <a:pt x="8620" y="34372"/>
                    <a:pt x="7715" y="35682"/>
                    <a:pt x="7537" y="37123"/>
                  </a:cubicBezTo>
                  <a:cubicBezTo>
                    <a:pt x="7251" y="39409"/>
                    <a:pt x="8906" y="41600"/>
                    <a:pt x="10942" y="42683"/>
                  </a:cubicBezTo>
                  <a:cubicBezTo>
                    <a:pt x="12315" y="43432"/>
                    <a:pt x="15371" y="44581"/>
                    <a:pt x="17383" y="44581"/>
                  </a:cubicBezTo>
                  <a:cubicBezTo>
                    <a:pt x="17673" y="44581"/>
                    <a:pt x="17942" y="44557"/>
                    <a:pt x="18181" y="44505"/>
                  </a:cubicBezTo>
                  <a:cubicBezTo>
                    <a:pt x="20753" y="44016"/>
                    <a:pt x="22110" y="40326"/>
                    <a:pt x="22051" y="38040"/>
                  </a:cubicBezTo>
                  <a:cubicBezTo>
                    <a:pt x="21967" y="34968"/>
                    <a:pt x="20038" y="32086"/>
                    <a:pt x="17383" y="30479"/>
                  </a:cubicBezTo>
                  <a:cubicBezTo>
                    <a:pt x="16859" y="30170"/>
                    <a:pt x="16312" y="29908"/>
                    <a:pt x="15895" y="29455"/>
                  </a:cubicBezTo>
                  <a:cubicBezTo>
                    <a:pt x="14514" y="27979"/>
                    <a:pt x="15300" y="25586"/>
                    <a:pt x="16062" y="23693"/>
                  </a:cubicBezTo>
                  <a:cubicBezTo>
                    <a:pt x="17098" y="21097"/>
                    <a:pt x="17895" y="18025"/>
                    <a:pt x="16502" y="15584"/>
                  </a:cubicBezTo>
                  <a:cubicBezTo>
                    <a:pt x="14693" y="12382"/>
                    <a:pt x="9799" y="11548"/>
                    <a:pt x="8727" y="8024"/>
                  </a:cubicBezTo>
                  <a:cubicBezTo>
                    <a:pt x="8168" y="6190"/>
                    <a:pt x="8858" y="4107"/>
                    <a:pt x="8132" y="2345"/>
                  </a:cubicBezTo>
                  <a:cubicBezTo>
                    <a:pt x="7526" y="899"/>
                    <a:pt x="5947" y="1"/>
                    <a:pt x="4381" y="1"/>
                  </a:cubicBez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5905482" y="1961170"/>
              <a:ext cx="436792" cy="1265917"/>
            </a:xfrm>
            <a:custGeom>
              <a:avLst/>
              <a:gdLst/>
              <a:ahLst/>
              <a:cxnLst/>
              <a:rect l="l" t="t" r="r" b="b"/>
              <a:pathLst>
                <a:path w="15110" h="43792" extrusionOk="0">
                  <a:moveTo>
                    <a:pt x="0" y="0"/>
                  </a:moveTo>
                  <a:lnTo>
                    <a:pt x="0" y="0"/>
                  </a:lnTo>
                  <a:cubicBezTo>
                    <a:pt x="536" y="1739"/>
                    <a:pt x="1084" y="3465"/>
                    <a:pt x="1655" y="5191"/>
                  </a:cubicBezTo>
                  <a:lnTo>
                    <a:pt x="1619" y="5227"/>
                  </a:lnTo>
                  <a:lnTo>
                    <a:pt x="1667" y="5251"/>
                  </a:lnTo>
                  <a:cubicBezTo>
                    <a:pt x="2286" y="7180"/>
                    <a:pt x="2917" y="9097"/>
                    <a:pt x="3560" y="11014"/>
                  </a:cubicBezTo>
                  <a:cubicBezTo>
                    <a:pt x="4167" y="12847"/>
                    <a:pt x="4775" y="14681"/>
                    <a:pt x="5406" y="16502"/>
                  </a:cubicBezTo>
                  <a:lnTo>
                    <a:pt x="7275" y="21979"/>
                  </a:lnTo>
                  <a:lnTo>
                    <a:pt x="9180" y="27444"/>
                  </a:lnTo>
                  <a:cubicBezTo>
                    <a:pt x="9823" y="29266"/>
                    <a:pt x="10466" y="31087"/>
                    <a:pt x="11121" y="32909"/>
                  </a:cubicBezTo>
                  <a:cubicBezTo>
                    <a:pt x="11728" y="34635"/>
                    <a:pt x="12347" y="36362"/>
                    <a:pt x="12978" y="38088"/>
                  </a:cubicBezTo>
                  <a:lnTo>
                    <a:pt x="6561" y="36886"/>
                  </a:lnTo>
                  <a:lnTo>
                    <a:pt x="6561" y="36886"/>
                  </a:lnTo>
                  <a:lnTo>
                    <a:pt x="13216" y="38707"/>
                  </a:lnTo>
                  <a:cubicBezTo>
                    <a:pt x="13835" y="40410"/>
                    <a:pt x="14466" y="42089"/>
                    <a:pt x="15109" y="43791"/>
                  </a:cubicBezTo>
                  <a:cubicBezTo>
                    <a:pt x="14514" y="41970"/>
                    <a:pt x="13931" y="40148"/>
                    <a:pt x="13335" y="38303"/>
                  </a:cubicBezTo>
                  <a:lnTo>
                    <a:pt x="13359" y="38195"/>
                  </a:lnTo>
                  <a:lnTo>
                    <a:pt x="13299" y="38184"/>
                  </a:lnTo>
                  <a:cubicBezTo>
                    <a:pt x="12728" y="36374"/>
                    <a:pt x="12133" y="34588"/>
                    <a:pt x="11537" y="32790"/>
                  </a:cubicBezTo>
                  <a:cubicBezTo>
                    <a:pt x="10918" y="30956"/>
                    <a:pt x="10311" y="29123"/>
                    <a:pt x="9692" y="27301"/>
                  </a:cubicBezTo>
                  <a:lnTo>
                    <a:pt x="7811" y="21824"/>
                  </a:lnTo>
                  <a:lnTo>
                    <a:pt x="7584" y="21181"/>
                  </a:lnTo>
                  <a:lnTo>
                    <a:pt x="11013" y="16014"/>
                  </a:lnTo>
                  <a:lnTo>
                    <a:pt x="7370" y="20539"/>
                  </a:lnTo>
                  <a:lnTo>
                    <a:pt x="5906" y="16348"/>
                  </a:lnTo>
                  <a:cubicBezTo>
                    <a:pt x="5263" y="14526"/>
                    <a:pt x="4632" y="12692"/>
                    <a:pt x="3977" y="10883"/>
                  </a:cubicBezTo>
                  <a:cubicBezTo>
                    <a:pt x="3334" y="9097"/>
                    <a:pt x="2691" y="7323"/>
                    <a:pt x="2048" y="5537"/>
                  </a:cubicBezTo>
                  <a:lnTo>
                    <a:pt x="2048" y="5537"/>
                  </a:lnTo>
                  <a:lnTo>
                    <a:pt x="2084" y="5572"/>
                  </a:lnTo>
                  <a:lnTo>
                    <a:pt x="4525" y="1620"/>
                  </a:lnTo>
                  <a:lnTo>
                    <a:pt x="4525" y="1620"/>
                  </a:lnTo>
                  <a:lnTo>
                    <a:pt x="1846" y="4953"/>
                  </a:lnTo>
                  <a:cubicBezTo>
                    <a:pt x="1238" y="3310"/>
                    <a:pt x="619" y="1655"/>
                    <a:pt x="0"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4349406" y="648100"/>
              <a:ext cx="3877536" cy="4033145"/>
            </a:xfrm>
            <a:custGeom>
              <a:avLst/>
              <a:gdLst/>
              <a:ahLst/>
              <a:cxnLst/>
              <a:rect l="l" t="t" r="r" b="b"/>
              <a:pathLst>
                <a:path w="134136" h="139519" extrusionOk="0">
                  <a:moveTo>
                    <a:pt x="95999" y="0"/>
                  </a:moveTo>
                  <a:cubicBezTo>
                    <a:pt x="89168" y="0"/>
                    <a:pt x="82471" y="2747"/>
                    <a:pt x="75962" y="5144"/>
                  </a:cubicBezTo>
                  <a:cubicBezTo>
                    <a:pt x="70807" y="7025"/>
                    <a:pt x="66449" y="8061"/>
                    <a:pt x="62734" y="8418"/>
                  </a:cubicBezTo>
                  <a:cubicBezTo>
                    <a:pt x="61305" y="13680"/>
                    <a:pt x="61865" y="19502"/>
                    <a:pt x="64877" y="24086"/>
                  </a:cubicBezTo>
                  <a:cubicBezTo>
                    <a:pt x="69616" y="31313"/>
                    <a:pt x="78760" y="34826"/>
                    <a:pt x="83249" y="42208"/>
                  </a:cubicBezTo>
                  <a:cubicBezTo>
                    <a:pt x="88940" y="51554"/>
                    <a:pt x="85034" y="64377"/>
                    <a:pt x="77200" y="71997"/>
                  </a:cubicBezTo>
                  <a:cubicBezTo>
                    <a:pt x="69354" y="79617"/>
                    <a:pt x="58531" y="83213"/>
                    <a:pt x="48030" y="86296"/>
                  </a:cubicBezTo>
                  <a:cubicBezTo>
                    <a:pt x="37517" y="89380"/>
                    <a:pt x="26634" y="92297"/>
                    <a:pt x="17978" y="98988"/>
                  </a:cubicBezTo>
                  <a:cubicBezTo>
                    <a:pt x="9549" y="105513"/>
                    <a:pt x="3917" y="115252"/>
                    <a:pt x="1381" y="125611"/>
                  </a:cubicBezTo>
                  <a:cubicBezTo>
                    <a:pt x="441" y="129445"/>
                    <a:pt x="0" y="133755"/>
                    <a:pt x="1679" y="137064"/>
                  </a:cubicBezTo>
                  <a:cubicBezTo>
                    <a:pt x="5341" y="138772"/>
                    <a:pt x="9519" y="139519"/>
                    <a:pt x="13708" y="139519"/>
                  </a:cubicBezTo>
                  <a:cubicBezTo>
                    <a:pt x="20999" y="139519"/>
                    <a:pt x="28325" y="137257"/>
                    <a:pt x="33028" y="133862"/>
                  </a:cubicBezTo>
                  <a:cubicBezTo>
                    <a:pt x="45268" y="125003"/>
                    <a:pt x="47042" y="107632"/>
                    <a:pt x="66151" y="98334"/>
                  </a:cubicBezTo>
                  <a:cubicBezTo>
                    <a:pt x="80320" y="91428"/>
                    <a:pt x="97917" y="93488"/>
                    <a:pt x="111288" y="85165"/>
                  </a:cubicBezTo>
                  <a:cubicBezTo>
                    <a:pt x="132124" y="72199"/>
                    <a:pt x="134136" y="37767"/>
                    <a:pt x="127826" y="23693"/>
                  </a:cubicBezTo>
                  <a:cubicBezTo>
                    <a:pt x="123694" y="14466"/>
                    <a:pt x="110812" y="1715"/>
                    <a:pt x="99131" y="202"/>
                  </a:cubicBezTo>
                  <a:cubicBezTo>
                    <a:pt x="98084" y="64"/>
                    <a:pt x="97040" y="0"/>
                    <a:pt x="95999"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4018637" y="157266"/>
              <a:ext cx="2162830" cy="1096259"/>
            </a:xfrm>
            <a:custGeom>
              <a:avLst/>
              <a:gdLst/>
              <a:ahLst/>
              <a:cxnLst/>
              <a:rect l="l" t="t" r="r" b="b"/>
              <a:pathLst>
                <a:path w="74819" h="37923" extrusionOk="0">
                  <a:moveTo>
                    <a:pt x="36753" y="0"/>
                  </a:moveTo>
                  <a:cubicBezTo>
                    <a:pt x="36526" y="0"/>
                    <a:pt x="36319" y="58"/>
                    <a:pt x="36136" y="179"/>
                  </a:cubicBezTo>
                  <a:cubicBezTo>
                    <a:pt x="34528" y="1239"/>
                    <a:pt x="46923" y="14455"/>
                    <a:pt x="49149" y="17491"/>
                  </a:cubicBezTo>
                  <a:cubicBezTo>
                    <a:pt x="47220" y="16753"/>
                    <a:pt x="45244" y="16134"/>
                    <a:pt x="43279" y="15610"/>
                  </a:cubicBezTo>
                  <a:cubicBezTo>
                    <a:pt x="43339" y="15562"/>
                    <a:pt x="43363" y="15538"/>
                    <a:pt x="43363" y="15538"/>
                  </a:cubicBezTo>
                  <a:lnTo>
                    <a:pt x="43363" y="15538"/>
                  </a:lnTo>
                  <a:cubicBezTo>
                    <a:pt x="43363" y="15538"/>
                    <a:pt x="43315" y="15562"/>
                    <a:pt x="43232" y="15598"/>
                  </a:cubicBezTo>
                  <a:cubicBezTo>
                    <a:pt x="41101" y="15050"/>
                    <a:pt x="38957" y="14622"/>
                    <a:pt x="36874" y="14300"/>
                  </a:cubicBezTo>
                  <a:cubicBezTo>
                    <a:pt x="34252" y="10668"/>
                    <a:pt x="23362" y="2839"/>
                    <a:pt x="21371" y="2839"/>
                  </a:cubicBezTo>
                  <a:cubicBezTo>
                    <a:pt x="21228" y="2839"/>
                    <a:pt x="21131" y="2880"/>
                    <a:pt x="21086" y="2965"/>
                  </a:cubicBezTo>
                  <a:cubicBezTo>
                    <a:pt x="20729" y="3632"/>
                    <a:pt x="26682" y="7192"/>
                    <a:pt x="28766" y="8526"/>
                  </a:cubicBezTo>
                  <a:cubicBezTo>
                    <a:pt x="31564" y="10312"/>
                    <a:pt x="34290" y="12217"/>
                    <a:pt x="36862" y="14300"/>
                  </a:cubicBezTo>
                  <a:cubicBezTo>
                    <a:pt x="34600" y="13979"/>
                    <a:pt x="32361" y="13776"/>
                    <a:pt x="30242" y="13717"/>
                  </a:cubicBezTo>
                  <a:cubicBezTo>
                    <a:pt x="30313" y="13657"/>
                    <a:pt x="30337" y="13633"/>
                    <a:pt x="30337" y="13633"/>
                  </a:cubicBezTo>
                  <a:lnTo>
                    <a:pt x="30337" y="13633"/>
                  </a:lnTo>
                  <a:cubicBezTo>
                    <a:pt x="30337" y="13633"/>
                    <a:pt x="30278" y="13657"/>
                    <a:pt x="30182" y="13717"/>
                  </a:cubicBezTo>
                  <a:cubicBezTo>
                    <a:pt x="26065" y="10470"/>
                    <a:pt x="13904" y="5642"/>
                    <a:pt x="13557" y="5642"/>
                  </a:cubicBezTo>
                  <a:cubicBezTo>
                    <a:pt x="13553" y="5642"/>
                    <a:pt x="13550" y="5643"/>
                    <a:pt x="13549" y="5644"/>
                  </a:cubicBezTo>
                  <a:cubicBezTo>
                    <a:pt x="13395" y="5942"/>
                    <a:pt x="18776" y="8454"/>
                    <a:pt x="20908" y="9347"/>
                  </a:cubicBezTo>
                  <a:cubicBezTo>
                    <a:pt x="24051" y="10657"/>
                    <a:pt x="27123" y="12086"/>
                    <a:pt x="30099" y="13741"/>
                  </a:cubicBezTo>
                  <a:cubicBezTo>
                    <a:pt x="24444" y="13741"/>
                    <a:pt x="18907" y="14181"/>
                    <a:pt x="13430" y="15634"/>
                  </a:cubicBezTo>
                  <a:cubicBezTo>
                    <a:pt x="13478" y="15550"/>
                    <a:pt x="13514" y="15491"/>
                    <a:pt x="13514" y="15491"/>
                  </a:cubicBezTo>
                  <a:lnTo>
                    <a:pt x="13514" y="15491"/>
                  </a:lnTo>
                  <a:lnTo>
                    <a:pt x="13359" y="15646"/>
                  </a:lnTo>
                  <a:cubicBezTo>
                    <a:pt x="12740" y="15812"/>
                    <a:pt x="12168" y="15967"/>
                    <a:pt x="11692" y="16122"/>
                  </a:cubicBezTo>
                  <a:cubicBezTo>
                    <a:pt x="8692" y="16538"/>
                    <a:pt x="0" y="20337"/>
                    <a:pt x="310" y="20801"/>
                  </a:cubicBezTo>
                  <a:cubicBezTo>
                    <a:pt x="349" y="20859"/>
                    <a:pt x="438" y="20886"/>
                    <a:pt x="569" y="20886"/>
                  </a:cubicBezTo>
                  <a:cubicBezTo>
                    <a:pt x="1995" y="20886"/>
                    <a:pt x="8438" y="17694"/>
                    <a:pt x="11109" y="16408"/>
                  </a:cubicBezTo>
                  <a:cubicBezTo>
                    <a:pt x="11883" y="16205"/>
                    <a:pt x="12287" y="16122"/>
                    <a:pt x="13061" y="15955"/>
                  </a:cubicBezTo>
                  <a:lnTo>
                    <a:pt x="13061" y="15955"/>
                  </a:lnTo>
                  <a:cubicBezTo>
                    <a:pt x="11561" y="17503"/>
                    <a:pt x="8966" y="22265"/>
                    <a:pt x="8989" y="22277"/>
                  </a:cubicBezTo>
                  <a:cubicBezTo>
                    <a:pt x="8994" y="22280"/>
                    <a:pt x="9000" y="22281"/>
                    <a:pt x="9007" y="22281"/>
                  </a:cubicBezTo>
                  <a:cubicBezTo>
                    <a:pt x="9383" y="22281"/>
                    <a:pt x="12141" y="17956"/>
                    <a:pt x="13288" y="15907"/>
                  </a:cubicBezTo>
                  <a:cubicBezTo>
                    <a:pt x="16276" y="15288"/>
                    <a:pt x="17776" y="15062"/>
                    <a:pt x="20800" y="14824"/>
                  </a:cubicBezTo>
                  <a:lnTo>
                    <a:pt x="20800" y="14824"/>
                  </a:lnTo>
                  <a:cubicBezTo>
                    <a:pt x="18288" y="16491"/>
                    <a:pt x="12514" y="23015"/>
                    <a:pt x="12680" y="23146"/>
                  </a:cubicBezTo>
                  <a:cubicBezTo>
                    <a:pt x="12692" y="23157"/>
                    <a:pt x="12708" y="23162"/>
                    <a:pt x="12728" y="23162"/>
                  </a:cubicBezTo>
                  <a:cubicBezTo>
                    <a:pt x="13427" y="23162"/>
                    <a:pt x="18912" y="17057"/>
                    <a:pt x="21146" y="14800"/>
                  </a:cubicBezTo>
                  <a:cubicBezTo>
                    <a:pt x="23004" y="14653"/>
                    <a:pt x="24297" y="14587"/>
                    <a:pt x="25724" y="14587"/>
                  </a:cubicBezTo>
                  <a:cubicBezTo>
                    <a:pt x="26601" y="14587"/>
                    <a:pt x="27529" y="14612"/>
                    <a:pt x="28670" y="14657"/>
                  </a:cubicBezTo>
                  <a:cubicBezTo>
                    <a:pt x="25968" y="16360"/>
                    <a:pt x="18848" y="24563"/>
                    <a:pt x="19026" y="24647"/>
                  </a:cubicBezTo>
                  <a:cubicBezTo>
                    <a:pt x="19041" y="24654"/>
                    <a:pt x="19059" y="24658"/>
                    <a:pt x="19080" y="24658"/>
                  </a:cubicBezTo>
                  <a:cubicBezTo>
                    <a:pt x="19975" y="24658"/>
                    <a:pt x="25853" y="17650"/>
                    <a:pt x="29182" y="14693"/>
                  </a:cubicBezTo>
                  <a:cubicBezTo>
                    <a:pt x="31635" y="14812"/>
                    <a:pt x="32861" y="14943"/>
                    <a:pt x="35278" y="15300"/>
                  </a:cubicBezTo>
                  <a:cubicBezTo>
                    <a:pt x="32004" y="17265"/>
                    <a:pt x="24265" y="24682"/>
                    <a:pt x="25015" y="25480"/>
                  </a:cubicBezTo>
                  <a:cubicBezTo>
                    <a:pt x="25053" y="25522"/>
                    <a:pt x="25108" y="25543"/>
                    <a:pt x="25178" y="25543"/>
                  </a:cubicBezTo>
                  <a:cubicBezTo>
                    <a:pt x="26540" y="25543"/>
                    <a:pt x="33635" y="17809"/>
                    <a:pt x="35957" y="15407"/>
                  </a:cubicBezTo>
                  <a:cubicBezTo>
                    <a:pt x="38195" y="15765"/>
                    <a:pt x="39315" y="16003"/>
                    <a:pt x="41517" y="16562"/>
                  </a:cubicBezTo>
                  <a:cubicBezTo>
                    <a:pt x="38398" y="18384"/>
                    <a:pt x="29956" y="26587"/>
                    <a:pt x="30730" y="27195"/>
                  </a:cubicBezTo>
                  <a:cubicBezTo>
                    <a:pt x="30767" y="27223"/>
                    <a:pt x="30815" y="27237"/>
                    <a:pt x="30873" y="27237"/>
                  </a:cubicBezTo>
                  <a:cubicBezTo>
                    <a:pt x="32252" y="27237"/>
                    <a:pt x="39360" y="19357"/>
                    <a:pt x="42148" y="16729"/>
                  </a:cubicBezTo>
                  <a:cubicBezTo>
                    <a:pt x="44244" y="17300"/>
                    <a:pt x="45280" y="17610"/>
                    <a:pt x="47339" y="18348"/>
                  </a:cubicBezTo>
                  <a:cubicBezTo>
                    <a:pt x="44244" y="19741"/>
                    <a:pt x="33528" y="27516"/>
                    <a:pt x="35243" y="29183"/>
                  </a:cubicBezTo>
                  <a:cubicBezTo>
                    <a:pt x="35329" y="29270"/>
                    <a:pt x="35451" y="29311"/>
                    <a:pt x="35603" y="29311"/>
                  </a:cubicBezTo>
                  <a:cubicBezTo>
                    <a:pt x="37784" y="29311"/>
                    <a:pt x="46244" y="20873"/>
                    <a:pt x="48637" y="18824"/>
                  </a:cubicBezTo>
                  <a:cubicBezTo>
                    <a:pt x="50316" y="19479"/>
                    <a:pt x="51161" y="19837"/>
                    <a:pt x="52804" y="20610"/>
                  </a:cubicBezTo>
                  <a:cubicBezTo>
                    <a:pt x="49768" y="22003"/>
                    <a:pt x="38695" y="30469"/>
                    <a:pt x="40624" y="31862"/>
                  </a:cubicBezTo>
                  <a:cubicBezTo>
                    <a:pt x="40755" y="31955"/>
                    <a:pt x="40917" y="31999"/>
                    <a:pt x="41108" y="31999"/>
                  </a:cubicBezTo>
                  <a:cubicBezTo>
                    <a:pt x="43687" y="31999"/>
                    <a:pt x="51400" y="23959"/>
                    <a:pt x="54138" y="21265"/>
                  </a:cubicBezTo>
                  <a:cubicBezTo>
                    <a:pt x="55686" y="22039"/>
                    <a:pt x="56448" y="22456"/>
                    <a:pt x="57936" y="23337"/>
                  </a:cubicBezTo>
                  <a:cubicBezTo>
                    <a:pt x="54138" y="24659"/>
                    <a:pt x="49494" y="27302"/>
                    <a:pt x="48256" y="31469"/>
                  </a:cubicBezTo>
                  <a:cubicBezTo>
                    <a:pt x="48232" y="31731"/>
                    <a:pt x="48220" y="31862"/>
                    <a:pt x="48197" y="32124"/>
                  </a:cubicBezTo>
                  <a:cubicBezTo>
                    <a:pt x="48187" y="32272"/>
                    <a:pt x="48316" y="32403"/>
                    <a:pt x="48462" y="32403"/>
                  </a:cubicBezTo>
                  <a:cubicBezTo>
                    <a:pt x="48492" y="32403"/>
                    <a:pt x="48523" y="32398"/>
                    <a:pt x="48554" y="32386"/>
                  </a:cubicBezTo>
                  <a:cubicBezTo>
                    <a:pt x="51530" y="31362"/>
                    <a:pt x="54150" y="29111"/>
                    <a:pt x="56317" y="26837"/>
                  </a:cubicBezTo>
                  <a:cubicBezTo>
                    <a:pt x="57626" y="25456"/>
                    <a:pt x="58436" y="24516"/>
                    <a:pt x="58912" y="23908"/>
                  </a:cubicBezTo>
                  <a:cubicBezTo>
                    <a:pt x="64996" y="27897"/>
                    <a:pt x="70080" y="32374"/>
                    <a:pt x="74819" y="37922"/>
                  </a:cubicBezTo>
                  <a:cubicBezTo>
                    <a:pt x="71045" y="31683"/>
                    <a:pt x="65723" y="26968"/>
                    <a:pt x="59781" y="22849"/>
                  </a:cubicBezTo>
                  <a:cubicBezTo>
                    <a:pt x="59853" y="22694"/>
                    <a:pt x="60305" y="21730"/>
                    <a:pt x="60436" y="17455"/>
                  </a:cubicBezTo>
                  <a:cubicBezTo>
                    <a:pt x="60532" y="13812"/>
                    <a:pt x="59412" y="9597"/>
                    <a:pt x="56936" y="6787"/>
                  </a:cubicBezTo>
                  <a:cubicBezTo>
                    <a:pt x="56825" y="6655"/>
                    <a:pt x="56646" y="6581"/>
                    <a:pt x="56501" y="6581"/>
                  </a:cubicBezTo>
                  <a:cubicBezTo>
                    <a:pt x="56411" y="6581"/>
                    <a:pt x="56334" y="6609"/>
                    <a:pt x="56293" y="6668"/>
                  </a:cubicBezTo>
                  <a:cubicBezTo>
                    <a:pt x="56138" y="6871"/>
                    <a:pt x="56055" y="6990"/>
                    <a:pt x="55912" y="7204"/>
                  </a:cubicBezTo>
                  <a:cubicBezTo>
                    <a:pt x="54650" y="12252"/>
                    <a:pt x="57853" y="18277"/>
                    <a:pt x="59746" y="22837"/>
                  </a:cubicBezTo>
                  <a:cubicBezTo>
                    <a:pt x="58257" y="21872"/>
                    <a:pt x="56710" y="20968"/>
                    <a:pt x="55126" y="20146"/>
                  </a:cubicBezTo>
                  <a:cubicBezTo>
                    <a:pt x="54655" y="14545"/>
                    <a:pt x="50928" y="733"/>
                    <a:pt x="45646" y="733"/>
                  </a:cubicBezTo>
                  <a:cubicBezTo>
                    <a:pt x="45584" y="733"/>
                    <a:pt x="45521" y="735"/>
                    <a:pt x="45458" y="739"/>
                  </a:cubicBezTo>
                  <a:cubicBezTo>
                    <a:pt x="43113" y="894"/>
                    <a:pt x="52828" y="16812"/>
                    <a:pt x="54245" y="19706"/>
                  </a:cubicBezTo>
                  <a:cubicBezTo>
                    <a:pt x="52804" y="18991"/>
                    <a:pt x="51328" y="18336"/>
                    <a:pt x="49840" y="17753"/>
                  </a:cubicBezTo>
                  <a:lnTo>
                    <a:pt x="49887" y="17705"/>
                  </a:lnTo>
                  <a:cubicBezTo>
                    <a:pt x="49840" y="17693"/>
                    <a:pt x="49828" y="17693"/>
                    <a:pt x="49780" y="17681"/>
                  </a:cubicBezTo>
                  <a:cubicBezTo>
                    <a:pt x="48228" y="13103"/>
                    <a:pt x="40183" y="0"/>
                    <a:pt x="36753"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4101922" y="573401"/>
              <a:ext cx="307373" cy="31336"/>
            </a:xfrm>
            <a:custGeom>
              <a:avLst/>
              <a:gdLst/>
              <a:ahLst/>
              <a:cxnLst/>
              <a:rect l="l" t="t" r="r" b="b"/>
              <a:pathLst>
                <a:path w="10633" h="1084" extrusionOk="0">
                  <a:moveTo>
                    <a:pt x="0" y="0"/>
                  </a:moveTo>
                  <a:cubicBezTo>
                    <a:pt x="0" y="381"/>
                    <a:pt x="7394" y="822"/>
                    <a:pt x="10633" y="1084"/>
                  </a:cubicBezTo>
                  <a:cubicBezTo>
                    <a:pt x="7775" y="167"/>
                    <a:pt x="1" y="0"/>
                    <a:pt x="0"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4233050" y="453287"/>
              <a:ext cx="412365" cy="108432"/>
            </a:xfrm>
            <a:custGeom>
              <a:avLst/>
              <a:gdLst/>
              <a:ahLst/>
              <a:cxnLst/>
              <a:rect l="l" t="t" r="r" b="b"/>
              <a:pathLst>
                <a:path w="14265" h="3751" extrusionOk="0">
                  <a:moveTo>
                    <a:pt x="84" y="0"/>
                  </a:moveTo>
                  <a:cubicBezTo>
                    <a:pt x="1" y="453"/>
                    <a:pt x="10062" y="2500"/>
                    <a:pt x="14264" y="3751"/>
                  </a:cubicBezTo>
                  <a:cubicBezTo>
                    <a:pt x="10514" y="1774"/>
                    <a:pt x="85" y="0"/>
                    <a:pt x="84"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4845357" y="179150"/>
              <a:ext cx="426472" cy="427311"/>
            </a:xfrm>
            <a:custGeom>
              <a:avLst/>
              <a:gdLst/>
              <a:ahLst/>
              <a:cxnLst/>
              <a:rect l="l" t="t" r="r" b="b"/>
              <a:pathLst>
                <a:path w="14753" h="14782" extrusionOk="0">
                  <a:moveTo>
                    <a:pt x="783" y="0"/>
                  </a:moveTo>
                  <a:cubicBezTo>
                    <a:pt x="693" y="0"/>
                    <a:pt x="622" y="25"/>
                    <a:pt x="572" y="77"/>
                  </a:cubicBezTo>
                  <a:cubicBezTo>
                    <a:pt x="1" y="672"/>
                    <a:pt x="5656" y="5745"/>
                    <a:pt x="7550" y="7471"/>
                  </a:cubicBezTo>
                  <a:cubicBezTo>
                    <a:pt x="10074" y="9781"/>
                    <a:pt x="12503" y="12210"/>
                    <a:pt x="14753" y="14781"/>
                  </a:cubicBezTo>
                  <a:cubicBezTo>
                    <a:pt x="12562" y="10558"/>
                    <a:pt x="2629" y="0"/>
                    <a:pt x="783"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5139990" y="719127"/>
              <a:ext cx="1247330" cy="940968"/>
            </a:xfrm>
            <a:custGeom>
              <a:avLst/>
              <a:gdLst/>
              <a:ahLst/>
              <a:cxnLst/>
              <a:rect l="l" t="t" r="r" b="b"/>
              <a:pathLst>
                <a:path w="43149" h="32551" extrusionOk="0">
                  <a:moveTo>
                    <a:pt x="21097" y="0"/>
                  </a:moveTo>
                  <a:cubicBezTo>
                    <a:pt x="21074" y="0"/>
                    <a:pt x="21050" y="6"/>
                    <a:pt x="21027" y="20"/>
                  </a:cubicBezTo>
                  <a:cubicBezTo>
                    <a:pt x="20956" y="43"/>
                    <a:pt x="20968" y="198"/>
                    <a:pt x="21003" y="377"/>
                  </a:cubicBezTo>
                  <a:cubicBezTo>
                    <a:pt x="20991" y="389"/>
                    <a:pt x="20991" y="424"/>
                    <a:pt x="20968" y="448"/>
                  </a:cubicBezTo>
                  <a:cubicBezTo>
                    <a:pt x="20968" y="460"/>
                    <a:pt x="20968" y="460"/>
                    <a:pt x="20956" y="484"/>
                  </a:cubicBezTo>
                  <a:cubicBezTo>
                    <a:pt x="20932" y="567"/>
                    <a:pt x="20896" y="686"/>
                    <a:pt x="20884" y="805"/>
                  </a:cubicBezTo>
                  <a:lnTo>
                    <a:pt x="20884" y="841"/>
                  </a:lnTo>
                  <a:cubicBezTo>
                    <a:pt x="20872" y="901"/>
                    <a:pt x="20872" y="960"/>
                    <a:pt x="20849" y="1020"/>
                  </a:cubicBezTo>
                  <a:lnTo>
                    <a:pt x="20849" y="1043"/>
                  </a:lnTo>
                  <a:cubicBezTo>
                    <a:pt x="20849" y="1103"/>
                    <a:pt x="20837" y="1174"/>
                    <a:pt x="20837" y="1258"/>
                  </a:cubicBezTo>
                  <a:lnTo>
                    <a:pt x="20837" y="1270"/>
                  </a:lnTo>
                  <a:cubicBezTo>
                    <a:pt x="20789" y="1936"/>
                    <a:pt x="20837" y="2841"/>
                    <a:pt x="21003" y="3913"/>
                  </a:cubicBezTo>
                  <a:cubicBezTo>
                    <a:pt x="21230" y="5306"/>
                    <a:pt x="21658" y="6985"/>
                    <a:pt x="22396" y="8604"/>
                  </a:cubicBezTo>
                  <a:cubicBezTo>
                    <a:pt x="23563" y="11092"/>
                    <a:pt x="24825" y="13676"/>
                    <a:pt x="26647" y="15819"/>
                  </a:cubicBezTo>
                  <a:cubicBezTo>
                    <a:pt x="25171" y="15129"/>
                    <a:pt x="24409" y="14783"/>
                    <a:pt x="22908" y="14152"/>
                  </a:cubicBezTo>
                  <a:cubicBezTo>
                    <a:pt x="21861" y="13724"/>
                    <a:pt x="20825" y="13307"/>
                    <a:pt x="19765" y="12902"/>
                  </a:cubicBezTo>
                  <a:cubicBezTo>
                    <a:pt x="20932" y="12247"/>
                    <a:pt x="21027" y="9247"/>
                    <a:pt x="19884" y="6354"/>
                  </a:cubicBezTo>
                  <a:cubicBezTo>
                    <a:pt x="19527" y="5449"/>
                    <a:pt x="18979" y="4627"/>
                    <a:pt x="18348" y="3913"/>
                  </a:cubicBezTo>
                  <a:cubicBezTo>
                    <a:pt x="18265" y="3818"/>
                    <a:pt x="18170" y="3710"/>
                    <a:pt x="18086" y="3615"/>
                  </a:cubicBezTo>
                  <a:lnTo>
                    <a:pt x="18039" y="3579"/>
                  </a:lnTo>
                  <a:cubicBezTo>
                    <a:pt x="17848" y="3377"/>
                    <a:pt x="17658" y="3187"/>
                    <a:pt x="17455" y="3008"/>
                  </a:cubicBezTo>
                  <a:cubicBezTo>
                    <a:pt x="17443" y="2996"/>
                    <a:pt x="17431" y="2996"/>
                    <a:pt x="17431" y="2984"/>
                  </a:cubicBezTo>
                  <a:cubicBezTo>
                    <a:pt x="17336" y="2889"/>
                    <a:pt x="17241" y="2817"/>
                    <a:pt x="17146" y="2722"/>
                  </a:cubicBezTo>
                  <a:cubicBezTo>
                    <a:pt x="17039" y="2639"/>
                    <a:pt x="16955" y="2567"/>
                    <a:pt x="16848" y="2484"/>
                  </a:cubicBezTo>
                  <a:cubicBezTo>
                    <a:pt x="16836" y="2484"/>
                    <a:pt x="16836" y="2472"/>
                    <a:pt x="16824" y="2472"/>
                  </a:cubicBezTo>
                  <a:cubicBezTo>
                    <a:pt x="16729" y="2401"/>
                    <a:pt x="16646" y="2341"/>
                    <a:pt x="16550" y="2270"/>
                  </a:cubicBezTo>
                  <a:cubicBezTo>
                    <a:pt x="16538" y="2270"/>
                    <a:pt x="16538" y="2246"/>
                    <a:pt x="16527" y="2246"/>
                  </a:cubicBezTo>
                  <a:cubicBezTo>
                    <a:pt x="16431" y="2175"/>
                    <a:pt x="16324" y="2115"/>
                    <a:pt x="16241" y="2044"/>
                  </a:cubicBezTo>
                  <a:cubicBezTo>
                    <a:pt x="16146" y="1984"/>
                    <a:pt x="16062" y="1925"/>
                    <a:pt x="15991" y="1865"/>
                  </a:cubicBezTo>
                  <a:cubicBezTo>
                    <a:pt x="15967" y="1853"/>
                    <a:pt x="15955" y="1853"/>
                    <a:pt x="15943" y="1829"/>
                  </a:cubicBezTo>
                  <a:cubicBezTo>
                    <a:pt x="15776" y="1734"/>
                    <a:pt x="15610" y="1627"/>
                    <a:pt x="15467" y="1555"/>
                  </a:cubicBezTo>
                  <a:cubicBezTo>
                    <a:pt x="15455" y="1532"/>
                    <a:pt x="15431" y="1532"/>
                    <a:pt x="15419" y="1520"/>
                  </a:cubicBezTo>
                  <a:cubicBezTo>
                    <a:pt x="15360" y="1496"/>
                    <a:pt x="15288" y="1448"/>
                    <a:pt x="15229" y="1413"/>
                  </a:cubicBezTo>
                  <a:lnTo>
                    <a:pt x="15217" y="1401"/>
                  </a:lnTo>
                  <a:lnTo>
                    <a:pt x="15038" y="1317"/>
                  </a:lnTo>
                  <a:cubicBezTo>
                    <a:pt x="15014" y="1317"/>
                    <a:pt x="15003" y="1293"/>
                    <a:pt x="15003" y="1293"/>
                  </a:cubicBezTo>
                  <a:cubicBezTo>
                    <a:pt x="14955" y="1282"/>
                    <a:pt x="14919" y="1258"/>
                    <a:pt x="14872" y="1234"/>
                  </a:cubicBezTo>
                  <a:cubicBezTo>
                    <a:pt x="14860" y="1234"/>
                    <a:pt x="14860" y="1222"/>
                    <a:pt x="14836" y="1222"/>
                  </a:cubicBezTo>
                  <a:cubicBezTo>
                    <a:pt x="14800" y="1210"/>
                    <a:pt x="14753" y="1198"/>
                    <a:pt x="14717" y="1174"/>
                  </a:cubicBezTo>
                  <a:lnTo>
                    <a:pt x="14705" y="1174"/>
                  </a:lnTo>
                  <a:cubicBezTo>
                    <a:pt x="14681" y="1163"/>
                    <a:pt x="14645" y="1163"/>
                    <a:pt x="14633" y="1163"/>
                  </a:cubicBezTo>
                  <a:lnTo>
                    <a:pt x="14562" y="1163"/>
                  </a:lnTo>
                  <a:cubicBezTo>
                    <a:pt x="14514" y="1174"/>
                    <a:pt x="14467" y="1174"/>
                    <a:pt x="14419" y="1210"/>
                  </a:cubicBezTo>
                  <a:cubicBezTo>
                    <a:pt x="14395" y="1210"/>
                    <a:pt x="14383" y="1222"/>
                    <a:pt x="14348" y="1234"/>
                  </a:cubicBezTo>
                  <a:lnTo>
                    <a:pt x="14336" y="1258"/>
                  </a:lnTo>
                  <a:cubicBezTo>
                    <a:pt x="14300" y="1270"/>
                    <a:pt x="14288" y="1282"/>
                    <a:pt x="14264" y="1317"/>
                  </a:cubicBezTo>
                  <a:cubicBezTo>
                    <a:pt x="14229" y="1341"/>
                    <a:pt x="14205" y="1377"/>
                    <a:pt x="14181" y="1401"/>
                  </a:cubicBezTo>
                  <a:cubicBezTo>
                    <a:pt x="14181" y="1413"/>
                    <a:pt x="14169" y="1413"/>
                    <a:pt x="14169" y="1436"/>
                  </a:cubicBezTo>
                  <a:cubicBezTo>
                    <a:pt x="14145" y="1460"/>
                    <a:pt x="14122" y="1508"/>
                    <a:pt x="14098" y="1555"/>
                  </a:cubicBezTo>
                  <a:lnTo>
                    <a:pt x="14098" y="1567"/>
                  </a:lnTo>
                  <a:cubicBezTo>
                    <a:pt x="14062" y="1615"/>
                    <a:pt x="14050" y="1674"/>
                    <a:pt x="14026" y="1710"/>
                  </a:cubicBezTo>
                  <a:cubicBezTo>
                    <a:pt x="14026" y="1734"/>
                    <a:pt x="14026" y="1734"/>
                    <a:pt x="14002" y="1746"/>
                  </a:cubicBezTo>
                  <a:cubicBezTo>
                    <a:pt x="13979" y="1805"/>
                    <a:pt x="13967" y="1865"/>
                    <a:pt x="13931" y="1925"/>
                  </a:cubicBezTo>
                  <a:cubicBezTo>
                    <a:pt x="13907" y="1996"/>
                    <a:pt x="13883" y="2055"/>
                    <a:pt x="13860" y="2151"/>
                  </a:cubicBezTo>
                  <a:lnTo>
                    <a:pt x="13860" y="2163"/>
                  </a:lnTo>
                  <a:cubicBezTo>
                    <a:pt x="13645" y="2865"/>
                    <a:pt x="13550" y="3889"/>
                    <a:pt x="13693" y="5032"/>
                  </a:cubicBezTo>
                  <a:cubicBezTo>
                    <a:pt x="13788" y="5782"/>
                    <a:pt x="13991" y="6568"/>
                    <a:pt x="14336" y="7354"/>
                  </a:cubicBezTo>
                  <a:cubicBezTo>
                    <a:pt x="15157" y="9235"/>
                    <a:pt x="16348" y="11021"/>
                    <a:pt x="17455" y="12092"/>
                  </a:cubicBezTo>
                  <a:cubicBezTo>
                    <a:pt x="16943" y="11914"/>
                    <a:pt x="16408" y="11735"/>
                    <a:pt x="15884" y="11569"/>
                  </a:cubicBezTo>
                  <a:cubicBezTo>
                    <a:pt x="14336" y="9330"/>
                    <a:pt x="11764" y="7949"/>
                    <a:pt x="9204" y="7223"/>
                  </a:cubicBezTo>
                  <a:cubicBezTo>
                    <a:pt x="9121" y="7211"/>
                    <a:pt x="9061" y="7175"/>
                    <a:pt x="8990" y="7163"/>
                  </a:cubicBezTo>
                  <a:cubicBezTo>
                    <a:pt x="7395" y="6807"/>
                    <a:pt x="5610" y="6441"/>
                    <a:pt x="3862" y="6441"/>
                  </a:cubicBezTo>
                  <a:cubicBezTo>
                    <a:pt x="2921" y="6441"/>
                    <a:pt x="1991" y="6547"/>
                    <a:pt x="1108" y="6818"/>
                  </a:cubicBezTo>
                  <a:cubicBezTo>
                    <a:pt x="894" y="6878"/>
                    <a:pt x="715" y="6973"/>
                    <a:pt x="548" y="7056"/>
                  </a:cubicBezTo>
                  <a:cubicBezTo>
                    <a:pt x="239" y="7235"/>
                    <a:pt x="60" y="7449"/>
                    <a:pt x="13" y="7699"/>
                  </a:cubicBezTo>
                  <a:cubicBezTo>
                    <a:pt x="13" y="7723"/>
                    <a:pt x="13" y="7759"/>
                    <a:pt x="1" y="7782"/>
                  </a:cubicBezTo>
                  <a:cubicBezTo>
                    <a:pt x="1" y="7830"/>
                    <a:pt x="1" y="7878"/>
                    <a:pt x="13" y="7925"/>
                  </a:cubicBezTo>
                  <a:cubicBezTo>
                    <a:pt x="13" y="7937"/>
                    <a:pt x="13" y="7949"/>
                    <a:pt x="36" y="7961"/>
                  </a:cubicBezTo>
                  <a:cubicBezTo>
                    <a:pt x="36" y="7997"/>
                    <a:pt x="48" y="8020"/>
                    <a:pt x="60" y="8056"/>
                  </a:cubicBezTo>
                  <a:cubicBezTo>
                    <a:pt x="60" y="8068"/>
                    <a:pt x="72" y="8080"/>
                    <a:pt x="72" y="8116"/>
                  </a:cubicBezTo>
                  <a:lnTo>
                    <a:pt x="120" y="8199"/>
                  </a:lnTo>
                  <a:cubicBezTo>
                    <a:pt x="132" y="8223"/>
                    <a:pt x="132" y="8247"/>
                    <a:pt x="155" y="8259"/>
                  </a:cubicBezTo>
                  <a:cubicBezTo>
                    <a:pt x="167" y="8294"/>
                    <a:pt x="179" y="8318"/>
                    <a:pt x="215" y="8354"/>
                  </a:cubicBezTo>
                  <a:cubicBezTo>
                    <a:pt x="227" y="8366"/>
                    <a:pt x="239" y="8401"/>
                    <a:pt x="251" y="8413"/>
                  </a:cubicBezTo>
                  <a:cubicBezTo>
                    <a:pt x="275" y="8437"/>
                    <a:pt x="298" y="8473"/>
                    <a:pt x="334" y="8497"/>
                  </a:cubicBezTo>
                  <a:cubicBezTo>
                    <a:pt x="346" y="8521"/>
                    <a:pt x="358" y="8532"/>
                    <a:pt x="370" y="8556"/>
                  </a:cubicBezTo>
                  <a:lnTo>
                    <a:pt x="465" y="8652"/>
                  </a:lnTo>
                  <a:lnTo>
                    <a:pt x="513" y="8699"/>
                  </a:lnTo>
                  <a:cubicBezTo>
                    <a:pt x="536" y="8723"/>
                    <a:pt x="584" y="8771"/>
                    <a:pt x="632" y="8794"/>
                  </a:cubicBezTo>
                  <a:cubicBezTo>
                    <a:pt x="644" y="8818"/>
                    <a:pt x="656" y="8830"/>
                    <a:pt x="667" y="8830"/>
                  </a:cubicBezTo>
                  <a:cubicBezTo>
                    <a:pt x="727" y="8878"/>
                    <a:pt x="787" y="8937"/>
                    <a:pt x="846" y="8973"/>
                  </a:cubicBezTo>
                  <a:cubicBezTo>
                    <a:pt x="906" y="9021"/>
                    <a:pt x="965" y="9068"/>
                    <a:pt x="1048" y="9128"/>
                  </a:cubicBezTo>
                  <a:cubicBezTo>
                    <a:pt x="1060" y="9140"/>
                    <a:pt x="1084" y="9152"/>
                    <a:pt x="1108" y="9175"/>
                  </a:cubicBezTo>
                  <a:cubicBezTo>
                    <a:pt x="1144" y="9199"/>
                    <a:pt x="1203" y="9247"/>
                    <a:pt x="1263" y="9271"/>
                  </a:cubicBezTo>
                  <a:cubicBezTo>
                    <a:pt x="1298" y="9294"/>
                    <a:pt x="1310" y="9306"/>
                    <a:pt x="1346" y="9318"/>
                  </a:cubicBezTo>
                  <a:cubicBezTo>
                    <a:pt x="1382" y="9354"/>
                    <a:pt x="1441" y="9378"/>
                    <a:pt x="1501" y="9425"/>
                  </a:cubicBezTo>
                  <a:lnTo>
                    <a:pt x="1596" y="9473"/>
                  </a:lnTo>
                  <a:cubicBezTo>
                    <a:pt x="1656" y="9497"/>
                    <a:pt x="1703" y="9533"/>
                    <a:pt x="1763" y="9556"/>
                  </a:cubicBezTo>
                  <a:lnTo>
                    <a:pt x="1846" y="9604"/>
                  </a:lnTo>
                  <a:cubicBezTo>
                    <a:pt x="1906" y="9628"/>
                    <a:pt x="1965" y="9664"/>
                    <a:pt x="2025" y="9711"/>
                  </a:cubicBezTo>
                  <a:lnTo>
                    <a:pt x="2120" y="9747"/>
                  </a:lnTo>
                  <a:cubicBezTo>
                    <a:pt x="2191" y="9783"/>
                    <a:pt x="2251" y="9830"/>
                    <a:pt x="2322" y="9854"/>
                  </a:cubicBezTo>
                  <a:cubicBezTo>
                    <a:pt x="2358" y="9866"/>
                    <a:pt x="2370" y="9890"/>
                    <a:pt x="2394" y="9902"/>
                  </a:cubicBezTo>
                  <a:lnTo>
                    <a:pt x="2668" y="10033"/>
                  </a:lnTo>
                  <a:cubicBezTo>
                    <a:pt x="2680" y="10033"/>
                    <a:pt x="2680" y="10045"/>
                    <a:pt x="2692" y="10045"/>
                  </a:cubicBezTo>
                  <a:cubicBezTo>
                    <a:pt x="2799" y="10092"/>
                    <a:pt x="2906" y="10152"/>
                    <a:pt x="3025" y="10199"/>
                  </a:cubicBezTo>
                  <a:cubicBezTo>
                    <a:pt x="4394" y="10818"/>
                    <a:pt x="6109" y="11414"/>
                    <a:pt x="7835" y="11866"/>
                  </a:cubicBezTo>
                  <a:cubicBezTo>
                    <a:pt x="9170" y="12215"/>
                    <a:pt x="10635" y="12427"/>
                    <a:pt x="12092" y="12427"/>
                  </a:cubicBezTo>
                  <a:cubicBezTo>
                    <a:pt x="13325" y="12427"/>
                    <a:pt x="14553" y="12275"/>
                    <a:pt x="15693" y="11926"/>
                  </a:cubicBezTo>
                  <a:cubicBezTo>
                    <a:pt x="16467" y="12211"/>
                    <a:pt x="17253" y="12509"/>
                    <a:pt x="18027" y="12807"/>
                  </a:cubicBezTo>
                  <a:cubicBezTo>
                    <a:pt x="16550" y="12926"/>
                    <a:pt x="14336" y="13533"/>
                    <a:pt x="12633" y="14867"/>
                  </a:cubicBezTo>
                  <a:cubicBezTo>
                    <a:pt x="10752" y="16379"/>
                    <a:pt x="8335" y="19486"/>
                    <a:pt x="9264" y="21141"/>
                  </a:cubicBezTo>
                  <a:cubicBezTo>
                    <a:pt x="9276" y="21153"/>
                    <a:pt x="9299" y="21177"/>
                    <a:pt x="9335" y="21201"/>
                  </a:cubicBezTo>
                  <a:cubicBezTo>
                    <a:pt x="9660" y="21398"/>
                    <a:pt x="10042" y="21483"/>
                    <a:pt x="10461" y="21483"/>
                  </a:cubicBezTo>
                  <a:cubicBezTo>
                    <a:pt x="12347" y="21483"/>
                    <a:pt x="14969" y="19757"/>
                    <a:pt x="16372" y="18724"/>
                  </a:cubicBezTo>
                  <a:cubicBezTo>
                    <a:pt x="18670" y="17034"/>
                    <a:pt x="19646" y="14486"/>
                    <a:pt x="19753" y="13474"/>
                  </a:cubicBezTo>
                  <a:cubicBezTo>
                    <a:pt x="20777" y="13890"/>
                    <a:pt x="21789" y="14319"/>
                    <a:pt x="22801" y="14771"/>
                  </a:cubicBezTo>
                  <a:cubicBezTo>
                    <a:pt x="24409" y="15462"/>
                    <a:pt x="25194" y="15819"/>
                    <a:pt x="26778" y="16593"/>
                  </a:cubicBezTo>
                  <a:cubicBezTo>
                    <a:pt x="26706" y="16593"/>
                    <a:pt x="26635" y="16604"/>
                    <a:pt x="26571" y="16604"/>
                  </a:cubicBezTo>
                  <a:cubicBezTo>
                    <a:pt x="26538" y="16604"/>
                    <a:pt x="26508" y="16601"/>
                    <a:pt x="26480" y="16593"/>
                  </a:cubicBezTo>
                  <a:cubicBezTo>
                    <a:pt x="26075" y="16617"/>
                    <a:pt x="25647" y="16641"/>
                    <a:pt x="25182" y="16724"/>
                  </a:cubicBezTo>
                  <a:cubicBezTo>
                    <a:pt x="24718" y="16819"/>
                    <a:pt x="24242" y="16938"/>
                    <a:pt x="23754" y="17105"/>
                  </a:cubicBezTo>
                  <a:cubicBezTo>
                    <a:pt x="23289" y="17272"/>
                    <a:pt x="22813" y="17450"/>
                    <a:pt x="22361" y="17653"/>
                  </a:cubicBezTo>
                  <a:cubicBezTo>
                    <a:pt x="21420" y="18081"/>
                    <a:pt x="20491" y="18641"/>
                    <a:pt x="19658" y="19284"/>
                  </a:cubicBezTo>
                  <a:cubicBezTo>
                    <a:pt x="19229" y="19629"/>
                    <a:pt x="18801" y="19974"/>
                    <a:pt x="18408" y="20332"/>
                  </a:cubicBezTo>
                  <a:cubicBezTo>
                    <a:pt x="18039" y="20653"/>
                    <a:pt x="17670" y="20998"/>
                    <a:pt x="17312" y="21320"/>
                  </a:cubicBezTo>
                  <a:cubicBezTo>
                    <a:pt x="16598" y="21963"/>
                    <a:pt x="15931" y="22606"/>
                    <a:pt x="15372" y="23225"/>
                  </a:cubicBezTo>
                  <a:cubicBezTo>
                    <a:pt x="14955" y="23737"/>
                    <a:pt x="14467" y="24249"/>
                    <a:pt x="14169" y="24689"/>
                  </a:cubicBezTo>
                  <a:cubicBezTo>
                    <a:pt x="13871" y="25142"/>
                    <a:pt x="13741" y="25535"/>
                    <a:pt x="13883" y="25856"/>
                  </a:cubicBezTo>
                  <a:lnTo>
                    <a:pt x="13931" y="25939"/>
                  </a:lnTo>
                  <a:cubicBezTo>
                    <a:pt x="14110" y="26225"/>
                    <a:pt x="14514" y="26392"/>
                    <a:pt x="15110" y="26451"/>
                  </a:cubicBezTo>
                  <a:cubicBezTo>
                    <a:pt x="15244" y="26462"/>
                    <a:pt x="15387" y="26468"/>
                    <a:pt x="15540" y="26468"/>
                  </a:cubicBezTo>
                  <a:cubicBezTo>
                    <a:pt x="15727" y="26468"/>
                    <a:pt x="15929" y="26459"/>
                    <a:pt x="16146" y="26439"/>
                  </a:cubicBezTo>
                  <a:cubicBezTo>
                    <a:pt x="16348" y="26404"/>
                    <a:pt x="16562" y="26380"/>
                    <a:pt x="16789" y="26332"/>
                  </a:cubicBezTo>
                  <a:cubicBezTo>
                    <a:pt x="16908" y="26297"/>
                    <a:pt x="17015" y="26273"/>
                    <a:pt x="17134" y="26237"/>
                  </a:cubicBezTo>
                  <a:cubicBezTo>
                    <a:pt x="17253" y="26213"/>
                    <a:pt x="17360" y="26166"/>
                    <a:pt x="17479" y="26142"/>
                  </a:cubicBezTo>
                  <a:cubicBezTo>
                    <a:pt x="18324" y="25880"/>
                    <a:pt x="19289" y="25523"/>
                    <a:pt x="20289" y="25023"/>
                  </a:cubicBezTo>
                  <a:cubicBezTo>
                    <a:pt x="20777" y="24761"/>
                    <a:pt x="21301" y="24487"/>
                    <a:pt x="21789" y="24189"/>
                  </a:cubicBezTo>
                  <a:cubicBezTo>
                    <a:pt x="22265" y="23891"/>
                    <a:pt x="22730" y="23570"/>
                    <a:pt x="23194" y="23260"/>
                  </a:cubicBezTo>
                  <a:cubicBezTo>
                    <a:pt x="24111" y="22606"/>
                    <a:pt x="24909" y="21891"/>
                    <a:pt x="25563" y="21189"/>
                  </a:cubicBezTo>
                  <a:cubicBezTo>
                    <a:pt x="25885" y="20855"/>
                    <a:pt x="26194" y="20498"/>
                    <a:pt x="26456" y="20165"/>
                  </a:cubicBezTo>
                  <a:cubicBezTo>
                    <a:pt x="26706" y="19843"/>
                    <a:pt x="26933" y="19546"/>
                    <a:pt x="27147" y="19260"/>
                  </a:cubicBezTo>
                  <a:cubicBezTo>
                    <a:pt x="27373" y="18974"/>
                    <a:pt x="27564" y="18712"/>
                    <a:pt x="27742" y="18486"/>
                  </a:cubicBezTo>
                  <a:cubicBezTo>
                    <a:pt x="27861" y="18260"/>
                    <a:pt x="27980" y="18093"/>
                    <a:pt x="28135" y="17950"/>
                  </a:cubicBezTo>
                  <a:cubicBezTo>
                    <a:pt x="28278" y="17796"/>
                    <a:pt x="28445" y="17700"/>
                    <a:pt x="28528" y="17593"/>
                  </a:cubicBezTo>
                  <a:cubicBezTo>
                    <a:pt x="28564" y="17569"/>
                    <a:pt x="28588" y="17534"/>
                    <a:pt x="28611" y="17498"/>
                  </a:cubicBezTo>
                  <a:cubicBezTo>
                    <a:pt x="29623" y="18010"/>
                    <a:pt x="30124" y="18272"/>
                    <a:pt x="31124" y="18808"/>
                  </a:cubicBezTo>
                  <a:cubicBezTo>
                    <a:pt x="32493" y="19546"/>
                    <a:pt x="33850" y="20296"/>
                    <a:pt x="35207" y="21094"/>
                  </a:cubicBezTo>
                  <a:cubicBezTo>
                    <a:pt x="35481" y="21260"/>
                    <a:pt x="35779" y="21439"/>
                    <a:pt x="36065" y="21594"/>
                  </a:cubicBezTo>
                  <a:cubicBezTo>
                    <a:pt x="33207" y="21784"/>
                    <a:pt x="30278" y="22891"/>
                    <a:pt x="28076" y="24570"/>
                  </a:cubicBezTo>
                  <a:cubicBezTo>
                    <a:pt x="25873" y="26261"/>
                    <a:pt x="21218" y="30273"/>
                    <a:pt x="22063" y="32369"/>
                  </a:cubicBezTo>
                  <a:cubicBezTo>
                    <a:pt x="22063" y="32393"/>
                    <a:pt x="22075" y="32393"/>
                    <a:pt x="22087" y="32404"/>
                  </a:cubicBezTo>
                  <a:cubicBezTo>
                    <a:pt x="22087" y="32416"/>
                    <a:pt x="22087" y="32440"/>
                    <a:pt x="22111" y="32464"/>
                  </a:cubicBezTo>
                  <a:cubicBezTo>
                    <a:pt x="22134" y="32500"/>
                    <a:pt x="22182" y="32524"/>
                    <a:pt x="22253" y="32524"/>
                  </a:cubicBezTo>
                  <a:cubicBezTo>
                    <a:pt x="22439" y="32542"/>
                    <a:pt x="22626" y="32550"/>
                    <a:pt x="22815" y="32550"/>
                  </a:cubicBezTo>
                  <a:cubicBezTo>
                    <a:pt x="25860" y="32550"/>
                    <a:pt x="29190" y="30283"/>
                    <a:pt x="31421" y="28714"/>
                  </a:cubicBezTo>
                  <a:cubicBezTo>
                    <a:pt x="33731" y="27082"/>
                    <a:pt x="36065" y="25082"/>
                    <a:pt x="37267" y="22308"/>
                  </a:cubicBezTo>
                  <a:cubicBezTo>
                    <a:pt x="39256" y="23510"/>
                    <a:pt x="41220" y="24796"/>
                    <a:pt x="43149" y="26106"/>
                  </a:cubicBezTo>
                  <a:cubicBezTo>
                    <a:pt x="41303" y="24606"/>
                    <a:pt x="39387" y="23201"/>
                    <a:pt x="37410" y="21891"/>
                  </a:cubicBezTo>
                  <a:cubicBezTo>
                    <a:pt x="38029" y="21629"/>
                    <a:pt x="38255" y="20355"/>
                    <a:pt x="38732" y="18808"/>
                  </a:cubicBezTo>
                  <a:cubicBezTo>
                    <a:pt x="38803" y="18593"/>
                    <a:pt x="38863" y="18331"/>
                    <a:pt x="38934" y="18069"/>
                  </a:cubicBezTo>
                  <a:cubicBezTo>
                    <a:pt x="38958" y="17998"/>
                    <a:pt x="38982" y="17903"/>
                    <a:pt x="38994" y="17831"/>
                  </a:cubicBezTo>
                  <a:cubicBezTo>
                    <a:pt x="39017" y="17796"/>
                    <a:pt x="39017" y="17760"/>
                    <a:pt x="39029" y="17724"/>
                  </a:cubicBezTo>
                  <a:cubicBezTo>
                    <a:pt x="39053" y="17605"/>
                    <a:pt x="39089" y="17486"/>
                    <a:pt x="39101" y="17355"/>
                  </a:cubicBezTo>
                  <a:cubicBezTo>
                    <a:pt x="39160" y="17057"/>
                    <a:pt x="39208" y="16724"/>
                    <a:pt x="39220" y="16355"/>
                  </a:cubicBezTo>
                  <a:cubicBezTo>
                    <a:pt x="39232" y="16057"/>
                    <a:pt x="39256" y="15748"/>
                    <a:pt x="39268" y="15438"/>
                  </a:cubicBezTo>
                  <a:cubicBezTo>
                    <a:pt x="39279" y="15152"/>
                    <a:pt x="39279" y="14855"/>
                    <a:pt x="39291" y="14569"/>
                  </a:cubicBezTo>
                  <a:cubicBezTo>
                    <a:pt x="39291" y="14438"/>
                    <a:pt x="39315" y="14307"/>
                    <a:pt x="39315" y="14164"/>
                  </a:cubicBezTo>
                  <a:lnTo>
                    <a:pt x="39315" y="14069"/>
                  </a:lnTo>
                  <a:lnTo>
                    <a:pt x="39315" y="13926"/>
                  </a:lnTo>
                  <a:lnTo>
                    <a:pt x="39315" y="13664"/>
                  </a:lnTo>
                  <a:cubicBezTo>
                    <a:pt x="39315" y="13485"/>
                    <a:pt x="39315" y="13295"/>
                    <a:pt x="39291" y="13116"/>
                  </a:cubicBezTo>
                  <a:cubicBezTo>
                    <a:pt x="39279" y="12557"/>
                    <a:pt x="39220" y="12009"/>
                    <a:pt x="39137" y="11461"/>
                  </a:cubicBezTo>
                  <a:cubicBezTo>
                    <a:pt x="39077" y="11092"/>
                    <a:pt x="38994" y="10711"/>
                    <a:pt x="38922" y="10378"/>
                  </a:cubicBezTo>
                  <a:cubicBezTo>
                    <a:pt x="38756" y="9664"/>
                    <a:pt x="38541" y="8985"/>
                    <a:pt x="38303" y="8354"/>
                  </a:cubicBezTo>
                  <a:cubicBezTo>
                    <a:pt x="38184" y="8032"/>
                    <a:pt x="38041" y="7723"/>
                    <a:pt x="37922" y="7425"/>
                  </a:cubicBezTo>
                  <a:cubicBezTo>
                    <a:pt x="37863" y="7282"/>
                    <a:pt x="37791" y="7128"/>
                    <a:pt x="37732" y="6985"/>
                  </a:cubicBezTo>
                  <a:cubicBezTo>
                    <a:pt x="37672" y="6830"/>
                    <a:pt x="37601" y="6699"/>
                    <a:pt x="37541" y="6544"/>
                  </a:cubicBezTo>
                  <a:cubicBezTo>
                    <a:pt x="37470" y="6401"/>
                    <a:pt x="37410" y="6246"/>
                    <a:pt x="37327" y="6116"/>
                  </a:cubicBezTo>
                  <a:lnTo>
                    <a:pt x="37112" y="5675"/>
                  </a:lnTo>
                  <a:cubicBezTo>
                    <a:pt x="36815" y="5092"/>
                    <a:pt x="36493" y="4568"/>
                    <a:pt x="36196" y="4103"/>
                  </a:cubicBezTo>
                  <a:cubicBezTo>
                    <a:pt x="35588" y="3187"/>
                    <a:pt x="35029" y="2460"/>
                    <a:pt x="34588" y="1936"/>
                  </a:cubicBezTo>
                  <a:cubicBezTo>
                    <a:pt x="34434" y="1746"/>
                    <a:pt x="34279" y="1579"/>
                    <a:pt x="34160" y="1460"/>
                  </a:cubicBezTo>
                  <a:cubicBezTo>
                    <a:pt x="34088" y="1365"/>
                    <a:pt x="34017" y="1305"/>
                    <a:pt x="33945" y="1246"/>
                  </a:cubicBezTo>
                  <a:cubicBezTo>
                    <a:pt x="33934" y="1234"/>
                    <a:pt x="33934" y="1234"/>
                    <a:pt x="33922" y="1234"/>
                  </a:cubicBezTo>
                  <a:cubicBezTo>
                    <a:pt x="33771" y="1116"/>
                    <a:pt x="33689" y="1066"/>
                    <a:pt x="33622" y="1066"/>
                  </a:cubicBezTo>
                  <a:cubicBezTo>
                    <a:pt x="33614" y="1066"/>
                    <a:pt x="33607" y="1066"/>
                    <a:pt x="33600" y="1067"/>
                  </a:cubicBezTo>
                  <a:cubicBezTo>
                    <a:pt x="33576" y="1067"/>
                    <a:pt x="33564" y="1091"/>
                    <a:pt x="33553" y="1103"/>
                  </a:cubicBezTo>
                  <a:lnTo>
                    <a:pt x="33505" y="1103"/>
                  </a:lnTo>
                  <a:cubicBezTo>
                    <a:pt x="33326" y="1103"/>
                    <a:pt x="33124" y="1389"/>
                    <a:pt x="32933" y="1913"/>
                  </a:cubicBezTo>
                  <a:cubicBezTo>
                    <a:pt x="32850" y="2175"/>
                    <a:pt x="32779" y="2508"/>
                    <a:pt x="32719" y="2877"/>
                  </a:cubicBezTo>
                  <a:cubicBezTo>
                    <a:pt x="32660" y="3246"/>
                    <a:pt x="32612" y="3675"/>
                    <a:pt x="32600" y="4139"/>
                  </a:cubicBezTo>
                  <a:cubicBezTo>
                    <a:pt x="32576" y="4365"/>
                    <a:pt x="32576" y="4603"/>
                    <a:pt x="32564" y="4842"/>
                  </a:cubicBezTo>
                  <a:cubicBezTo>
                    <a:pt x="32552" y="5080"/>
                    <a:pt x="32552" y="5330"/>
                    <a:pt x="32552" y="5580"/>
                  </a:cubicBezTo>
                  <a:cubicBezTo>
                    <a:pt x="32552" y="5699"/>
                    <a:pt x="32552" y="5830"/>
                    <a:pt x="32540" y="5949"/>
                  </a:cubicBezTo>
                  <a:lnTo>
                    <a:pt x="32540" y="6223"/>
                  </a:lnTo>
                  <a:lnTo>
                    <a:pt x="32540" y="6389"/>
                  </a:lnTo>
                  <a:cubicBezTo>
                    <a:pt x="32540" y="6592"/>
                    <a:pt x="32552" y="6806"/>
                    <a:pt x="32564" y="7008"/>
                  </a:cubicBezTo>
                  <a:cubicBezTo>
                    <a:pt x="32564" y="7104"/>
                    <a:pt x="32564" y="7187"/>
                    <a:pt x="32576" y="7282"/>
                  </a:cubicBezTo>
                  <a:cubicBezTo>
                    <a:pt x="32612" y="7580"/>
                    <a:pt x="32636" y="7890"/>
                    <a:pt x="32671" y="8187"/>
                  </a:cubicBezTo>
                  <a:cubicBezTo>
                    <a:pt x="32695" y="8497"/>
                    <a:pt x="32743" y="8794"/>
                    <a:pt x="32791" y="9104"/>
                  </a:cubicBezTo>
                  <a:cubicBezTo>
                    <a:pt x="32874" y="9735"/>
                    <a:pt x="32981" y="10342"/>
                    <a:pt x="33100" y="10949"/>
                  </a:cubicBezTo>
                  <a:cubicBezTo>
                    <a:pt x="33160" y="11271"/>
                    <a:pt x="33219" y="11592"/>
                    <a:pt x="33267" y="11890"/>
                  </a:cubicBezTo>
                  <a:cubicBezTo>
                    <a:pt x="33326" y="12188"/>
                    <a:pt x="33374" y="12497"/>
                    <a:pt x="33410" y="12783"/>
                  </a:cubicBezTo>
                  <a:cubicBezTo>
                    <a:pt x="33433" y="12878"/>
                    <a:pt x="33433" y="12926"/>
                    <a:pt x="33445" y="13009"/>
                  </a:cubicBezTo>
                  <a:cubicBezTo>
                    <a:pt x="33457" y="13116"/>
                    <a:pt x="33457" y="13152"/>
                    <a:pt x="33469" y="13259"/>
                  </a:cubicBezTo>
                  <a:cubicBezTo>
                    <a:pt x="33505" y="13450"/>
                    <a:pt x="33529" y="13652"/>
                    <a:pt x="33564" y="13831"/>
                  </a:cubicBezTo>
                  <a:cubicBezTo>
                    <a:pt x="33624" y="14200"/>
                    <a:pt x="33695" y="14545"/>
                    <a:pt x="33767" y="14867"/>
                  </a:cubicBezTo>
                  <a:cubicBezTo>
                    <a:pt x="33803" y="15033"/>
                    <a:pt x="33850" y="15176"/>
                    <a:pt x="33874" y="15343"/>
                  </a:cubicBezTo>
                  <a:cubicBezTo>
                    <a:pt x="33886" y="15438"/>
                    <a:pt x="33910" y="15474"/>
                    <a:pt x="33934" y="15569"/>
                  </a:cubicBezTo>
                  <a:cubicBezTo>
                    <a:pt x="33945" y="15617"/>
                    <a:pt x="33945" y="15629"/>
                    <a:pt x="33969" y="15676"/>
                  </a:cubicBezTo>
                  <a:cubicBezTo>
                    <a:pt x="33981" y="15700"/>
                    <a:pt x="33981" y="15736"/>
                    <a:pt x="33993" y="15760"/>
                  </a:cubicBezTo>
                  <a:cubicBezTo>
                    <a:pt x="34053" y="15998"/>
                    <a:pt x="34112" y="16272"/>
                    <a:pt x="34172" y="16533"/>
                  </a:cubicBezTo>
                  <a:cubicBezTo>
                    <a:pt x="34279" y="17081"/>
                    <a:pt x="34386" y="17676"/>
                    <a:pt x="34541" y="18272"/>
                  </a:cubicBezTo>
                  <a:cubicBezTo>
                    <a:pt x="34815" y="19320"/>
                    <a:pt x="35219" y="20177"/>
                    <a:pt x="35648" y="20808"/>
                  </a:cubicBezTo>
                  <a:cubicBezTo>
                    <a:pt x="35553" y="20748"/>
                    <a:pt x="35458" y="20689"/>
                    <a:pt x="35362" y="20629"/>
                  </a:cubicBezTo>
                  <a:cubicBezTo>
                    <a:pt x="34041" y="19796"/>
                    <a:pt x="32683" y="19010"/>
                    <a:pt x="31314" y="18248"/>
                  </a:cubicBezTo>
                  <a:cubicBezTo>
                    <a:pt x="30302" y="17700"/>
                    <a:pt x="29802" y="17415"/>
                    <a:pt x="28766" y="16891"/>
                  </a:cubicBezTo>
                  <a:cubicBezTo>
                    <a:pt x="30659" y="14378"/>
                    <a:pt x="28873" y="10116"/>
                    <a:pt x="27992" y="7723"/>
                  </a:cubicBezTo>
                  <a:cubicBezTo>
                    <a:pt x="27778" y="7104"/>
                    <a:pt x="27433" y="6473"/>
                    <a:pt x="27087" y="5889"/>
                  </a:cubicBezTo>
                  <a:cubicBezTo>
                    <a:pt x="25778" y="3675"/>
                    <a:pt x="23992" y="1901"/>
                    <a:pt x="22754" y="936"/>
                  </a:cubicBezTo>
                  <a:lnTo>
                    <a:pt x="22742" y="924"/>
                  </a:lnTo>
                  <a:cubicBezTo>
                    <a:pt x="22682" y="877"/>
                    <a:pt x="22634" y="853"/>
                    <a:pt x="22599" y="805"/>
                  </a:cubicBezTo>
                  <a:cubicBezTo>
                    <a:pt x="22575" y="793"/>
                    <a:pt x="22563" y="793"/>
                    <a:pt x="22551" y="770"/>
                  </a:cubicBezTo>
                  <a:cubicBezTo>
                    <a:pt x="22504" y="746"/>
                    <a:pt x="22456" y="698"/>
                    <a:pt x="22420" y="674"/>
                  </a:cubicBezTo>
                  <a:cubicBezTo>
                    <a:pt x="22396" y="651"/>
                    <a:pt x="22384" y="639"/>
                    <a:pt x="22373" y="639"/>
                  </a:cubicBezTo>
                  <a:cubicBezTo>
                    <a:pt x="22325" y="615"/>
                    <a:pt x="22301" y="579"/>
                    <a:pt x="22253" y="555"/>
                  </a:cubicBezTo>
                  <a:cubicBezTo>
                    <a:pt x="22242" y="543"/>
                    <a:pt x="22218" y="520"/>
                    <a:pt x="22194" y="520"/>
                  </a:cubicBezTo>
                  <a:cubicBezTo>
                    <a:pt x="22158" y="496"/>
                    <a:pt x="22123" y="472"/>
                    <a:pt x="22087" y="448"/>
                  </a:cubicBezTo>
                  <a:cubicBezTo>
                    <a:pt x="22075" y="436"/>
                    <a:pt x="22063" y="436"/>
                    <a:pt x="22039" y="424"/>
                  </a:cubicBezTo>
                  <a:cubicBezTo>
                    <a:pt x="21980" y="389"/>
                    <a:pt x="21944" y="341"/>
                    <a:pt x="21896" y="317"/>
                  </a:cubicBezTo>
                  <a:cubicBezTo>
                    <a:pt x="21861" y="305"/>
                    <a:pt x="21849" y="281"/>
                    <a:pt x="21825" y="270"/>
                  </a:cubicBezTo>
                  <a:cubicBezTo>
                    <a:pt x="21801" y="258"/>
                    <a:pt x="21777" y="258"/>
                    <a:pt x="21765" y="246"/>
                  </a:cubicBezTo>
                  <a:cubicBezTo>
                    <a:pt x="21730" y="222"/>
                    <a:pt x="21718" y="210"/>
                    <a:pt x="21682" y="198"/>
                  </a:cubicBezTo>
                  <a:cubicBezTo>
                    <a:pt x="21670" y="186"/>
                    <a:pt x="21658" y="186"/>
                    <a:pt x="21646" y="162"/>
                  </a:cubicBezTo>
                  <a:cubicBezTo>
                    <a:pt x="21622" y="150"/>
                    <a:pt x="21599" y="150"/>
                    <a:pt x="21587" y="139"/>
                  </a:cubicBezTo>
                  <a:cubicBezTo>
                    <a:pt x="21563" y="139"/>
                    <a:pt x="21551" y="127"/>
                    <a:pt x="21539" y="127"/>
                  </a:cubicBezTo>
                  <a:cubicBezTo>
                    <a:pt x="21527" y="103"/>
                    <a:pt x="21503" y="103"/>
                    <a:pt x="21491" y="103"/>
                  </a:cubicBezTo>
                  <a:cubicBezTo>
                    <a:pt x="21480" y="103"/>
                    <a:pt x="21480" y="103"/>
                    <a:pt x="21468" y="91"/>
                  </a:cubicBezTo>
                  <a:cubicBezTo>
                    <a:pt x="21444" y="91"/>
                    <a:pt x="21432" y="79"/>
                    <a:pt x="21420" y="79"/>
                  </a:cubicBezTo>
                  <a:lnTo>
                    <a:pt x="21361" y="79"/>
                  </a:lnTo>
                  <a:cubicBezTo>
                    <a:pt x="21349" y="79"/>
                    <a:pt x="21313" y="91"/>
                    <a:pt x="21301" y="91"/>
                  </a:cubicBezTo>
                  <a:cubicBezTo>
                    <a:pt x="21224" y="39"/>
                    <a:pt x="21159" y="0"/>
                    <a:pt x="21097"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5652506" y="288076"/>
              <a:ext cx="545658" cy="722572"/>
            </a:xfrm>
            <a:custGeom>
              <a:avLst/>
              <a:gdLst/>
              <a:ahLst/>
              <a:cxnLst/>
              <a:rect l="l" t="t" r="r" b="b"/>
              <a:pathLst>
                <a:path w="18876" h="24996" extrusionOk="0">
                  <a:moveTo>
                    <a:pt x="512" y="0"/>
                  </a:moveTo>
                  <a:lnTo>
                    <a:pt x="512" y="0"/>
                  </a:lnTo>
                  <a:cubicBezTo>
                    <a:pt x="512" y="0"/>
                    <a:pt x="0" y="1263"/>
                    <a:pt x="2322" y="9477"/>
                  </a:cubicBezTo>
                  <a:cubicBezTo>
                    <a:pt x="4715" y="17550"/>
                    <a:pt x="12609" y="22729"/>
                    <a:pt x="16324" y="24777"/>
                  </a:cubicBezTo>
                  <a:cubicBezTo>
                    <a:pt x="16593" y="24927"/>
                    <a:pt x="16876" y="24995"/>
                    <a:pt x="17151" y="24995"/>
                  </a:cubicBezTo>
                  <a:cubicBezTo>
                    <a:pt x="18056" y="24995"/>
                    <a:pt x="18875" y="24257"/>
                    <a:pt x="18848" y="23253"/>
                  </a:cubicBezTo>
                  <a:cubicBezTo>
                    <a:pt x="18681" y="18502"/>
                    <a:pt x="14216" y="10430"/>
                    <a:pt x="10156" y="6549"/>
                  </a:cubicBezTo>
                  <a:cubicBezTo>
                    <a:pt x="5191" y="1846"/>
                    <a:pt x="513" y="0"/>
                    <a:pt x="512"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5667307" y="288076"/>
              <a:ext cx="503193" cy="717282"/>
            </a:xfrm>
            <a:custGeom>
              <a:avLst/>
              <a:gdLst/>
              <a:ahLst/>
              <a:cxnLst/>
              <a:rect l="l" t="t" r="r" b="b"/>
              <a:pathLst>
                <a:path w="17407" h="24813" extrusionOk="0">
                  <a:moveTo>
                    <a:pt x="0" y="0"/>
                  </a:moveTo>
                  <a:cubicBezTo>
                    <a:pt x="0" y="1"/>
                    <a:pt x="250" y="405"/>
                    <a:pt x="726" y="1084"/>
                  </a:cubicBezTo>
                  <a:cubicBezTo>
                    <a:pt x="1191" y="1774"/>
                    <a:pt x="1846" y="2750"/>
                    <a:pt x="2643" y="3929"/>
                  </a:cubicBezTo>
                  <a:cubicBezTo>
                    <a:pt x="3048" y="4513"/>
                    <a:pt x="3477" y="5156"/>
                    <a:pt x="3941" y="5822"/>
                  </a:cubicBezTo>
                  <a:cubicBezTo>
                    <a:pt x="4405" y="6501"/>
                    <a:pt x="4894" y="7203"/>
                    <a:pt x="5394" y="7930"/>
                  </a:cubicBezTo>
                  <a:cubicBezTo>
                    <a:pt x="6429" y="9394"/>
                    <a:pt x="7501" y="10954"/>
                    <a:pt x="8584" y="12502"/>
                  </a:cubicBezTo>
                  <a:cubicBezTo>
                    <a:pt x="9680" y="14049"/>
                    <a:pt x="10775" y="15597"/>
                    <a:pt x="11799" y="17038"/>
                  </a:cubicBezTo>
                  <a:cubicBezTo>
                    <a:pt x="12823" y="18490"/>
                    <a:pt x="13811" y="19824"/>
                    <a:pt x="14621" y="20991"/>
                  </a:cubicBezTo>
                  <a:cubicBezTo>
                    <a:pt x="15442" y="22146"/>
                    <a:pt x="16145" y="23098"/>
                    <a:pt x="16633" y="23765"/>
                  </a:cubicBezTo>
                  <a:cubicBezTo>
                    <a:pt x="17121" y="24420"/>
                    <a:pt x="17407" y="24813"/>
                    <a:pt x="17407" y="24813"/>
                  </a:cubicBezTo>
                  <a:cubicBezTo>
                    <a:pt x="17407" y="24813"/>
                    <a:pt x="17133" y="24408"/>
                    <a:pt x="16681" y="23729"/>
                  </a:cubicBezTo>
                  <a:cubicBezTo>
                    <a:pt x="16216" y="23039"/>
                    <a:pt x="15562" y="22062"/>
                    <a:pt x="14752" y="20884"/>
                  </a:cubicBezTo>
                  <a:cubicBezTo>
                    <a:pt x="13954" y="19705"/>
                    <a:pt x="13014" y="18336"/>
                    <a:pt x="12002" y="16883"/>
                  </a:cubicBezTo>
                  <a:cubicBezTo>
                    <a:pt x="10978" y="15419"/>
                    <a:pt x="9906" y="13859"/>
                    <a:pt x="8823" y="12311"/>
                  </a:cubicBezTo>
                  <a:cubicBezTo>
                    <a:pt x="7715" y="10763"/>
                    <a:pt x="6632" y="9216"/>
                    <a:pt x="5608" y="7775"/>
                  </a:cubicBezTo>
                  <a:cubicBezTo>
                    <a:pt x="5096" y="7037"/>
                    <a:pt x="4596" y="6346"/>
                    <a:pt x="4120" y="5691"/>
                  </a:cubicBezTo>
                  <a:cubicBezTo>
                    <a:pt x="3643" y="5036"/>
                    <a:pt x="3191" y="4405"/>
                    <a:pt x="2774" y="3822"/>
                  </a:cubicBezTo>
                  <a:cubicBezTo>
                    <a:pt x="1953" y="2667"/>
                    <a:pt x="1262" y="1715"/>
                    <a:pt x="762" y="1048"/>
                  </a:cubicBezTo>
                  <a:cubicBezTo>
                    <a:pt x="274" y="393"/>
                    <a:pt x="0" y="1"/>
                    <a:pt x="0"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2"/>
            <p:cNvSpPr/>
            <p:nvPr/>
          </p:nvSpPr>
          <p:spPr>
            <a:xfrm>
              <a:off x="5728216" y="524864"/>
              <a:ext cx="113260" cy="17576"/>
            </a:xfrm>
            <a:custGeom>
              <a:avLst/>
              <a:gdLst/>
              <a:ahLst/>
              <a:cxnLst/>
              <a:rect l="l" t="t" r="r" b="b"/>
              <a:pathLst>
                <a:path w="3918" h="608" extrusionOk="0">
                  <a:moveTo>
                    <a:pt x="0" y="1"/>
                  </a:moveTo>
                  <a:cubicBezTo>
                    <a:pt x="0" y="1"/>
                    <a:pt x="60" y="12"/>
                    <a:pt x="167" y="36"/>
                  </a:cubicBezTo>
                  <a:cubicBezTo>
                    <a:pt x="286" y="48"/>
                    <a:pt x="429" y="96"/>
                    <a:pt x="608" y="132"/>
                  </a:cubicBezTo>
                  <a:cubicBezTo>
                    <a:pt x="786" y="155"/>
                    <a:pt x="1013" y="203"/>
                    <a:pt x="1239" y="251"/>
                  </a:cubicBezTo>
                  <a:cubicBezTo>
                    <a:pt x="1465" y="286"/>
                    <a:pt x="1715" y="322"/>
                    <a:pt x="1953" y="370"/>
                  </a:cubicBezTo>
                  <a:cubicBezTo>
                    <a:pt x="2203" y="405"/>
                    <a:pt x="2441" y="441"/>
                    <a:pt x="2679" y="465"/>
                  </a:cubicBezTo>
                  <a:cubicBezTo>
                    <a:pt x="2906" y="501"/>
                    <a:pt x="3132" y="536"/>
                    <a:pt x="3310" y="548"/>
                  </a:cubicBezTo>
                  <a:cubicBezTo>
                    <a:pt x="3477" y="572"/>
                    <a:pt x="3644" y="572"/>
                    <a:pt x="3751" y="584"/>
                  </a:cubicBezTo>
                  <a:cubicBezTo>
                    <a:pt x="3858" y="608"/>
                    <a:pt x="3918" y="608"/>
                    <a:pt x="3918" y="608"/>
                  </a:cubicBezTo>
                  <a:cubicBezTo>
                    <a:pt x="3918" y="608"/>
                    <a:pt x="3858" y="584"/>
                    <a:pt x="3751" y="560"/>
                  </a:cubicBezTo>
                  <a:cubicBezTo>
                    <a:pt x="3632" y="548"/>
                    <a:pt x="3477" y="501"/>
                    <a:pt x="3310" y="465"/>
                  </a:cubicBezTo>
                  <a:cubicBezTo>
                    <a:pt x="3132" y="441"/>
                    <a:pt x="2906" y="393"/>
                    <a:pt x="2679" y="346"/>
                  </a:cubicBezTo>
                  <a:cubicBezTo>
                    <a:pt x="2453" y="310"/>
                    <a:pt x="2203" y="274"/>
                    <a:pt x="1965" y="239"/>
                  </a:cubicBezTo>
                  <a:cubicBezTo>
                    <a:pt x="1715" y="191"/>
                    <a:pt x="1477" y="155"/>
                    <a:pt x="1239" y="132"/>
                  </a:cubicBezTo>
                  <a:cubicBezTo>
                    <a:pt x="1013" y="96"/>
                    <a:pt x="786" y="72"/>
                    <a:pt x="608" y="48"/>
                  </a:cubicBezTo>
                  <a:cubicBezTo>
                    <a:pt x="429" y="24"/>
                    <a:pt x="274" y="24"/>
                    <a:pt x="167" y="12"/>
                  </a:cubicBezTo>
                  <a:cubicBezTo>
                    <a:pt x="60" y="1"/>
                    <a:pt x="1" y="1"/>
                    <a:pt x="0"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2"/>
            <p:cNvSpPr/>
            <p:nvPr/>
          </p:nvSpPr>
          <p:spPr>
            <a:xfrm>
              <a:off x="5819422" y="655992"/>
              <a:ext cx="113260" cy="17605"/>
            </a:xfrm>
            <a:custGeom>
              <a:avLst/>
              <a:gdLst/>
              <a:ahLst/>
              <a:cxnLst/>
              <a:rect l="l" t="t" r="r" b="b"/>
              <a:pathLst>
                <a:path w="3918" h="609" extrusionOk="0">
                  <a:moveTo>
                    <a:pt x="1" y="1"/>
                  </a:moveTo>
                  <a:cubicBezTo>
                    <a:pt x="1" y="1"/>
                    <a:pt x="60" y="13"/>
                    <a:pt x="167" y="48"/>
                  </a:cubicBezTo>
                  <a:cubicBezTo>
                    <a:pt x="286" y="60"/>
                    <a:pt x="429" y="108"/>
                    <a:pt x="608" y="132"/>
                  </a:cubicBezTo>
                  <a:cubicBezTo>
                    <a:pt x="786" y="168"/>
                    <a:pt x="1013" y="203"/>
                    <a:pt x="1239" y="251"/>
                  </a:cubicBezTo>
                  <a:cubicBezTo>
                    <a:pt x="1453" y="299"/>
                    <a:pt x="1715" y="322"/>
                    <a:pt x="1953" y="370"/>
                  </a:cubicBezTo>
                  <a:cubicBezTo>
                    <a:pt x="2203" y="418"/>
                    <a:pt x="2441" y="441"/>
                    <a:pt x="2680" y="477"/>
                  </a:cubicBezTo>
                  <a:cubicBezTo>
                    <a:pt x="2906" y="501"/>
                    <a:pt x="3132" y="537"/>
                    <a:pt x="3299" y="549"/>
                  </a:cubicBezTo>
                  <a:cubicBezTo>
                    <a:pt x="3477" y="584"/>
                    <a:pt x="3644" y="584"/>
                    <a:pt x="3751" y="596"/>
                  </a:cubicBezTo>
                  <a:cubicBezTo>
                    <a:pt x="3858" y="608"/>
                    <a:pt x="3918" y="608"/>
                    <a:pt x="3918" y="608"/>
                  </a:cubicBezTo>
                  <a:cubicBezTo>
                    <a:pt x="3918" y="608"/>
                    <a:pt x="3858" y="596"/>
                    <a:pt x="3751" y="560"/>
                  </a:cubicBezTo>
                  <a:cubicBezTo>
                    <a:pt x="3632" y="549"/>
                    <a:pt x="3477" y="501"/>
                    <a:pt x="3299" y="477"/>
                  </a:cubicBezTo>
                  <a:cubicBezTo>
                    <a:pt x="3132" y="441"/>
                    <a:pt x="2906" y="406"/>
                    <a:pt x="2680" y="358"/>
                  </a:cubicBezTo>
                  <a:cubicBezTo>
                    <a:pt x="2453" y="310"/>
                    <a:pt x="2203" y="287"/>
                    <a:pt x="1965" y="239"/>
                  </a:cubicBezTo>
                  <a:cubicBezTo>
                    <a:pt x="1715" y="191"/>
                    <a:pt x="1477" y="168"/>
                    <a:pt x="1239" y="132"/>
                  </a:cubicBezTo>
                  <a:cubicBezTo>
                    <a:pt x="1013" y="108"/>
                    <a:pt x="786" y="72"/>
                    <a:pt x="608" y="60"/>
                  </a:cubicBezTo>
                  <a:cubicBezTo>
                    <a:pt x="429" y="25"/>
                    <a:pt x="263" y="25"/>
                    <a:pt x="167" y="13"/>
                  </a:cubicBezTo>
                  <a:cubicBezTo>
                    <a:pt x="60" y="1"/>
                    <a:pt x="1" y="1"/>
                    <a:pt x="1"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2"/>
            <p:cNvSpPr/>
            <p:nvPr/>
          </p:nvSpPr>
          <p:spPr>
            <a:xfrm>
              <a:off x="5910628" y="786801"/>
              <a:ext cx="113260" cy="17576"/>
            </a:xfrm>
            <a:custGeom>
              <a:avLst/>
              <a:gdLst/>
              <a:ahLst/>
              <a:cxnLst/>
              <a:rect l="l" t="t" r="r" b="b"/>
              <a:pathLst>
                <a:path w="3918" h="608" extrusionOk="0">
                  <a:moveTo>
                    <a:pt x="1" y="0"/>
                  </a:moveTo>
                  <a:cubicBezTo>
                    <a:pt x="1" y="0"/>
                    <a:pt x="60" y="12"/>
                    <a:pt x="167" y="48"/>
                  </a:cubicBezTo>
                  <a:cubicBezTo>
                    <a:pt x="287" y="60"/>
                    <a:pt x="429" y="107"/>
                    <a:pt x="608" y="131"/>
                  </a:cubicBezTo>
                  <a:cubicBezTo>
                    <a:pt x="787" y="167"/>
                    <a:pt x="1013" y="203"/>
                    <a:pt x="1239" y="250"/>
                  </a:cubicBezTo>
                  <a:cubicBezTo>
                    <a:pt x="1453" y="298"/>
                    <a:pt x="1715" y="322"/>
                    <a:pt x="1953" y="369"/>
                  </a:cubicBezTo>
                  <a:cubicBezTo>
                    <a:pt x="2203" y="417"/>
                    <a:pt x="2442" y="441"/>
                    <a:pt x="2680" y="476"/>
                  </a:cubicBezTo>
                  <a:cubicBezTo>
                    <a:pt x="2906" y="500"/>
                    <a:pt x="3120" y="536"/>
                    <a:pt x="3299" y="548"/>
                  </a:cubicBezTo>
                  <a:cubicBezTo>
                    <a:pt x="3477" y="584"/>
                    <a:pt x="3644" y="584"/>
                    <a:pt x="3751" y="596"/>
                  </a:cubicBezTo>
                  <a:cubicBezTo>
                    <a:pt x="3858" y="607"/>
                    <a:pt x="3918" y="607"/>
                    <a:pt x="3918" y="607"/>
                  </a:cubicBezTo>
                  <a:cubicBezTo>
                    <a:pt x="3918" y="607"/>
                    <a:pt x="3858" y="596"/>
                    <a:pt x="3751" y="560"/>
                  </a:cubicBezTo>
                  <a:cubicBezTo>
                    <a:pt x="3632" y="548"/>
                    <a:pt x="3477" y="500"/>
                    <a:pt x="3299" y="476"/>
                  </a:cubicBezTo>
                  <a:cubicBezTo>
                    <a:pt x="3120" y="441"/>
                    <a:pt x="2906" y="405"/>
                    <a:pt x="2680" y="357"/>
                  </a:cubicBezTo>
                  <a:cubicBezTo>
                    <a:pt x="2453" y="310"/>
                    <a:pt x="2203" y="286"/>
                    <a:pt x="1965" y="238"/>
                  </a:cubicBezTo>
                  <a:cubicBezTo>
                    <a:pt x="1715" y="191"/>
                    <a:pt x="1477" y="167"/>
                    <a:pt x="1239" y="131"/>
                  </a:cubicBezTo>
                  <a:cubicBezTo>
                    <a:pt x="1013" y="107"/>
                    <a:pt x="787" y="72"/>
                    <a:pt x="608" y="60"/>
                  </a:cubicBezTo>
                  <a:cubicBezTo>
                    <a:pt x="429" y="24"/>
                    <a:pt x="263" y="24"/>
                    <a:pt x="167" y="12"/>
                  </a:cubicBezTo>
                  <a:cubicBezTo>
                    <a:pt x="60" y="0"/>
                    <a:pt x="1" y="0"/>
                    <a:pt x="1"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2"/>
            <p:cNvSpPr/>
            <p:nvPr/>
          </p:nvSpPr>
          <p:spPr>
            <a:xfrm>
              <a:off x="5845584" y="427472"/>
              <a:ext cx="22403" cy="112219"/>
            </a:xfrm>
            <a:custGeom>
              <a:avLst/>
              <a:gdLst/>
              <a:ahLst/>
              <a:cxnLst/>
              <a:rect l="l" t="t" r="r" b="b"/>
              <a:pathLst>
                <a:path w="775" h="3882" extrusionOk="0">
                  <a:moveTo>
                    <a:pt x="774" y="0"/>
                  </a:moveTo>
                  <a:cubicBezTo>
                    <a:pt x="774" y="0"/>
                    <a:pt x="751" y="60"/>
                    <a:pt x="739" y="167"/>
                  </a:cubicBezTo>
                  <a:cubicBezTo>
                    <a:pt x="703" y="274"/>
                    <a:pt x="655" y="417"/>
                    <a:pt x="608" y="595"/>
                  </a:cubicBezTo>
                  <a:cubicBezTo>
                    <a:pt x="572" y="786"/>
                    <a:pt x="512" y="1000"/>
                    <a:pt x="465" y="1226"/>
                  </a:cubicBezTo>
                  <a:cubicBezTo>
                    <a:pt x="417" y="1441"/>
                    <a:pt x="358" y="1703"/>
                    <a:pt x="310" y="1941"/>
                  </a:cubicBezTo>
                  <a:cubicBezTo>
                    <a:pt x="274" y="2179"/>
                    <a:pt x="227" y="2429"/>
                    <a:pt x="179" y="2655"/>
                  </a:cubicBezTo>
                  <a:cubicBezTo>
                    <a:pt x="143" y="2870"/>
                    <a:pt x="108" y="3096"/>
                    <a:pt x="84" y="3274"/>
                  </a:cubicBezTo>
                  <a:cubicBezTo>
                    <a:pt x="48" y="3453"/>
                    <a:pt x="36" y="3620"/>
                    <a:pt x="12" y="3727"/>
                  </a:cubicBezTo>
                  <a:cubicBezTo>
                    <a:pt x="1" y="3822"/>
                    <a:pt x="1" y="3882"/>
                    <a:pt x="1" y="3882"/>
                  </a:cubicBezTo>
                  <a:cubicBezTo>
                    <a:pt x="1" y="3882"/>
                    <a:pt x="24" y="3822"/>
                    <a:pt x="48" y="3727"/>
                  </a:cubicBezTo>
                  <a:cubicBezTo>
                    <a:pt x="84" y="3620"/>
                    <a:pt x="120" y="3465"/>
                    <a:pt x="167" y="3286"/>
                  </a:cubicBezTo>
                  <a:cubicBezTo>
                    <a:pt x="215" y="3096"/>
                    <a:pt x="274" y="2893"/>
                    <a:pt x="322" y="2667"/>
                  </a:cubicBezTo>
                  <a:cubicBezTo>
                    <a:pt x="358" y="2441"/>
                    <a:pt x="417" y="2191"/>
                    <a:pt x="465" y="1953"/>
                  </a:cubicBezTo>
                  <a:cubicBezTo>
                    <a:pt x="512" y="1715"/>
                    <a:pt x="560" y="1465"/>
                    <a:pt x="596" y="1238"/>
                  </a:cubicBezTo>
                  <a:cubicBezTo>
                    <a:pt x="643" y="1012"/>
                    <a:pt x="679" y="786"/>
                    <a:pt x="703" y="607"/>
                  </a:cubicBezTo>
                  <a:cubicBezTo>
                    <a:pt x="739" y="429"/>
                    <a:pt x="751" y="274"/>
                    <a:pt x="763" y="167"/>
                  </a:cubicBezTo>
                  <a:cubicBezTo>
                    <a:pt x="774" y="60"/>
                    <a:pt x="774" y="0"/>
                    <a:pt x="77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5936790" y="558253"/>
              <a:ext cx="22403" cy="112219"/>
            </a:xfrm>
            <a:custGeom>
              <a:avLst/>
              <a:gdLst/>
              <a:ahLst/>
              <a:cxnLst/>
              <a:rect l="l" t="t" r="r" b="b"/>
              <a:pathLst>
                <a:path w="775" h="3882" extrusionOk="0">
                  <a:moveTo>
                    <a:pt x="775" y="0"/>
                  </a:moveTo>
                  <a:cubicBezTo>
                    <a:pt x="775" y="1"/>
                    <a:pt x="751" y="60"/>
                    <a:pt x="727" y="167"/>
                  </a:cubicBezTo>
                  <a:cubicBezTo>
                    <a:pt x="703" y="274"/>
                    <a:pt x="656" y="417"/>
                    <a:pt x="608" y="596"/>
                  </a:cubicBezTo>
                  <a:cubicBezTo>
                    <a:pt x="572" y="786"/>
                    <a:pt x="513" y="1001"/>
                    <a:pt x="465" y="1227"/>
                  </a:cubicBezTo>
                  <a:cubicBezTo>
                    <a:pt x="417" y="1441"/>
                    <a:pt x="358" y="1703"/>
                    <a:pt x="310" y="1941"/>
                  </a:cubicBezTo>
                  <a:cubicBezTo>
                    <a:pt x="275" y="2179"/>
                    <a:pt x="227" y="2429"/>
                    <a:pt x="179" y="2656"/>
                  </a:cubicBezTo>
                  <a:cubicBezTo>
                    <a:pt x="132" y="2870"/>
                    <a:pt x="108" y="3096"/>
                    <a:pt x="72" y="3275"/>
                  </a:cubicBezTo>
                  <a:cubicBezTo>
                    <a:pt x="48" y="3453"/>
                    <a:pt x="36" y="3620"/>
                    <a:pt x="13" y="3727"/>
                  </a:cubicBezTo>
                  <a:cubicBezTo>
                    <a:pt x="1" y="3822"/>
                    <a:pt x="1" y="3882"/>
                    <a:pt x="1" y="3882"/>
                  </a:cubicBezTo>
                  <a:cubicBezTo>
                    <a:pt x="1" y="3882"/>
                    <a:pt x="24" y="3822"/>
                    <a:pt x="48" y="3727"/>
                  </a:cubicBezTo>
                  <a:cubicBezTo>
                    <a:pt x="84" y="3620"/>
                    <a:pt x="120" y="3465"/>
                    <a:pt x="167" y="3287"/>
                  </a:cubicBezTo>
                  <a:cubicBezTo>
                    <a:pt x="215" y="3096"/>
                    <a:pt x="275" y="2894"/>
                    <a:pt x="322" y="2667"/>
                  </a:cubicBezTo>
                  <a:cubicBezTo>
                    <a:pt x="358" y="2441"/>
                    <a:pt x="417" y="2191"/>
                    <a:pt x="465" y="1953"/>
                  </a:cubicBezTo>
                  <a:cubicBezTo>
                    <a:pt x="513" y="1715"/>
                    <a:pt x="560" y="1465"/>
                    <a:pt x="596" y="1239"/>
                  </a:cubicBezTo>
                  <a:cubicBezTo>
                    <a:pt x="644" y="1013"/>
                    <a:pt x="679" y="786"/>
                    <a:pt x="703" y="608"/>
                  </a:cubicBezTo>
                  <a:cubicBezTo>
                    <a:pt x="739" y="429"/>
                    <a:pt x="751" y="274"/>
                    <a:pt x="763" y="167"/>
                  </a:cubicBezTo>
                  <a:cubicBezTo>
                    <a:pt x="775" y="60"/>
                    <a:pt x="775" y="1"/>
                    <a:pt x="775"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6027995" y="689381"/>
              <a:ext cx="22403" cy="112595"/>
            </a:xfrm>
            <a:custGeom>
              <a:avLst/>
              <a:gdLst/>
              <a:ahLst/>
              <a:cxnLst/>
              <a:rect l="l" t="t" r="r" b="b"/>
              <a:pathLst>
                <a:path w="775" h="3895" extrusionOk="0">
                  <a:moveTo>
                    <a:pt x="775" y="1"/>
                  </a:moveTo>
                  <a:lnTo>
                    <a:pt x="775" y="1"/>
                  </a:lnTo>
                  <a:cubicBezTo>
                    <a:pt x="775" y="1"/>
                    <a:pt x="751" y="60"/>
                    <a:pt x="727" y="167"/>
                  </a:cubicBezTo>
                  <a:cubicBezTo>
                    <a:pt x="703" y="275"/>
                    <a:pt x="656" y="417"/>
                    <a:pt x="608" y="596"/>
                  </a:cubicBezTo>
                  <a:cubicBezTo>
                    <a:pt x="572" y="787"/>
                    <a:pt x="513" y="1001"/>
                    <a:pt x="465" y="1227"/>
                  </a:cubicBezTo>
                  <a:cubicBezTo>
                    <a:pt x="418" y="1441"/>
                    <a:pt x="358" y="1703"/>
                    <a:pt x="310" y="1941"/>
                  </a:cubicBezTo>
                  <a:cubicBezTo>
                    <a:pt x="275" y="2180"/>
                    <a:pt x="227" y="2430"/>
                    <a:pt x="179" y="2656"/>
                  </a:cubicBezTo>
                  <a:cubicBezTo>
                    <a:pt x="132" y="2882"/>
                    <a:pt x="108" y="3096"/>
                    <a:pt x="72" y="3275"/>
                  </a:cubicBezTo>
                  <a:cubicBezTo>
                    <a:pt x="48" y="3454"/>
                    <a:pt x="37" y="3620"/>
                    <a:pt x="13" y="3727"/>
                  </a:cubicBezTo>
                  <a:cubicBezTo>
                    <a:pt x="1" y="3835"/>
                    <a:pt x="1" y="3894"/>
                    <a:pt x="1" y="3894"/>
                  </a:cubicBezTo>
                  <a:cubicBezTo>
                    <a:pt x="1" y="3894"/>
                    <a:pt x="25" y="3835"/>
                    <a:pt x="48" y="3727"/>
                  </a:cubicBezTo>
                  <a:cubicBezTo>
                    <a:pt x="84" y="3620"/>
                    <a:pt x="120" y="3465"/>
                    <a:pt x="168" y="3299"/>
                  </a:cubicBezTo>
                  <a:cubicBezTo>
                    <a:pt x="215" y="3096"/>
                    <a:pt x="275" y="2894"/>
                    <a:pt x="322" y="2668"/>
                  </a:cubicBezTo>
                  <a:cubicBezTo>
                    <a:pt x="358" y="2442"/>
                    <a:pt x="418" y="2192"/>
                    <a:pt x="465" y="1953"/>
                  </a:cubicBezTo>
                  <a:cubicBezTo>
                    <a:pt x="513" y="1715"/>
                    <a:pt x="549" y="1465"/>
                    <a:pt x="596" y="1239"/>
                  </a:cubicBezTo>
                  <a:cubicBezTo>
                    <a:pt x="644" y="1013"/>
                    <a:pt x="679" y="787"/>
                    <a:pt x="703" y="608"/>
                  </a:cubicBezTo>
                  <a:cubicBezTo>
                    <a:pt x="739" y="441"/>
                    <a:pt x="751" y="275"/>
                    <a:pt x="763" y="167"/>
                  </a:cubicBezTo>
                  <a:cubicBezTo>
                    <a:pt x="775" y="60"/>
                    <a:pt x="775" y="1"/>
                    <a:pt x="775"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4210010" y="76728"/>
              <a:ext cx="3411519" cy="4579324"/>
            </a:xfrm>
            <a:custGeom>
              <a:avLst/>
              <a:gdLst/>
              <a:ahLst/>
              <a:cxnLst/>
              <a:rect l="l" t="t" r="r" b="b"/>
              <a:pathLst>
                <a:path w="118015" h="158413" fill="none" extrusionOk="0">
                  <a:moveTo>
                    <a:pt x="1726" y="158413"/>
                  </a:moveTo>
                  <a:cubicBezTo>
                    <a:pt x="0" y="156853"/>
                    <a:pt x="893" y="154020"/>
                    <a:pt x="1905" y="151924"/>
                  </a:cubicBezTo>
                  <a:cubicBezTo>
                    <a:pt x="11740" y="131434"/>
                    <a:pt x="14192" y="127671"/>
                    <a:pt x="59853" y="108312"/>
                  </a:cubicBezTo>
                  <a:cubicBezTo>
                    <a:pt x="73164" y="102668"/>
                    <a:pt x="88428" y="96667"/>
                    <a:pt x="95155" y="82725"/>
                  </a:cubicBezTo>
                  <a:cubicBezTo>
                    <a:pt x="105501" y="61258"/>
                    <a:pt x="80331" y="52674"/>
                    <a:pt x="72354" y="40268"/>
                  </a:cubicBezTo>
                  <a:cubicBezTo>
                    <a:pt x="68771" y="34684"/>
                    <a:pt x="67735" y="26730"/>
                    <a:pt x="72033" y="21682"/>
                  </a:cubicBezTo>
                  <a:cubicBezTo>
                    <a:pt x="80415" y="11847"/>
                    <a:pt x="99203" y="21003"/>
                    <a:pt x="118015" y="1"/>
                  </a:cubicBezTo>
                </a:path>
              </a:pathLst>
            </a:custGeom>
            <a:noFill/>
            <a:ln w="19050" cap="flat" cmpd="sng">
              <a:solidFill>
                <a:srgbClr val="EB6D1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2"/>
          <p:cNvSpPr txBox="1">
            <a:spLocks noGrp="1"/>
          </p:cNvSpPr>
          <p:nvPr>
            <p:ph type="title" idx="2" hasCustomPrompt="1"/>
          </p:nvPr>
        </p:nvSpPr>
        <p:spPr>
          <a:xfrm flipH="1">
            <a:off x="5514831" y="953725"/>
            <a:ext cx="29337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1A129"/>
              </a:buClr>
              <a:buSzPts val="12000"/>
              <a:buNone/>
              <a:defRPr sz="12000">
                <a:solidFill>
                  <a:srgbClr val="F1A129"/>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3">
  <p:cSld name="CUSTOM_5_1">
    <p:spTree>
      <p:nvGrpSpPr>
        <p:cNvPr id="1" name="Shape 471"/>
        <p:cNvGrpSpPr/>
        <p:nvPr/>
      </p:nvGrpSpPr>
      <p:grpSpPr>
        <a:xfrm>
          <a:off x="0" y="0"/>
          <a:ext cx="0" cy="0"/>
          <a:chOff x="0" y="0"/>
          <a:chExt cx="0" cy="0"/>
        </a:xfrm>
      </p:grpSpPr>
      <p:sp>
        <p:nvSpPr>
          <p:cNvPr id="472" name="Google Shape;472;p23"/>
          <p:cNvSpPr txBox="1">
            <a:spLocks noGrp="1"/>
          </p:cNvSpPr>
          <p:nvPr>
            <p:ph type="title"/>
          </p:nvPr>
        </p:nvSpPr>
        <p:spPr>
          <a:xfrm>
            <a:off x="720000" y="2531850"/>
            <a:ext cx="35568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08F9E"/>
              </a:buClr>
              <a:buSzPts val="6000"/>
              <a:buNone/>
              <a:defRPr sz="6000">
                <a:solidFill>
                  <a:srgbClr val="208F9E"/>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473" name="Google Shape;473;p23"/>
          <p:cNvGrpSpPr/>
          <p:nvPr/>
        </p:nvGrpSpPr>
        <p:grpSpPr>
          <a:xfrm rot="-5400000" flipH="1">
            <a:off x="4210032" y="-1578001"/>
            <a:ext cx="7534148" cy="8142117"/>
            <a:chOff x="3329550" y="-80475"/>
            <a:chExt cx="4897392" cy="5292587"/>
          </a:xfrm>
        </p:grpSpPr>
        <p:sp>
          <p:nvSpPr>
            <p:cNvPr id="474" name="Google Shape;474;p23"/>
            <p:cNvSpPr/>
            <p:nvPr/>
          </p:nvSpPr>
          <p:spPr>
            <a:xfrm>
              <a:off x="3401850" y="-79030"/>
              <a:ext cx="3039479" cy="5291142"/>
            </a:xfrm>
            <a:custGeom>
              <a:avLst/>
              <a:gdLst/>
              <a:ahLst/>
              <a:cxnLst/>
              <a:rect l="l" t="t" r="r" b="b"/>
              <a:pathLst>
                <a:path w="105145" h="183037" extrusionOk="0">
                  <a:moveTo>
                    <a:pt x="30077" y="1"/>
                  </a:moveTo>
                  <a:cubicBezTo>
                    <a:pt x="25872" y="1"/>
                    <a:pt x="20405" y="3548"/>
                    <a:pt x="17729" y="6567"/>
                  </a:cubicBezTo>
                  <a:cubicBezTo>
                    <a:pt x="15657" y="8901"/>
                    <a:pt x="14323" y="11794"/>
                    <a:pt x="13145" y="14676"/>
                  </a:cubicBezTo>
                  <a:cubicBezTo>
                    <a:pt x="10930" y="20141"/>
                    <a:pt x="9180" y="25891"/>
                    <a:pt x="9085" y="31785"/>
                  </a:cubicBezTo>
                  <a:cubicBezTo>
                    <a:pt x="8870" y="43774"/>
                    <a:pt x="15728" y="55276"/>
                    <a:pt x="25527" y="62217"/>
                  </a:cubicBezTo>
                  <a:cubicBezTo>
                    <a:pt x="32814" y="67384"/>
                    <a:pt x="42017" y="70659"/>
                    <a:pt x="46661" y="78291"/>
                  </a:cubicBezTo>
                  <a:cubicBezTo>
                    <a:pt x="51078" y="85553"/>
                    <a:pt x="49721" y="95805"/>
                    <a:pt x="43577" y="101674"/>
                  </a:cubicBezTo>
                  <a:cubicBezTo>
                    <a:pt x="38767" y="106234"/>
                    <a:pt x="32016" y="107949"/>
                    <a:pt x="26003" y="110747"/>
                  </a:cubicBezTo>
                  <a:cubicBezTo>
                    <a:pt x="17681" y="114616"/>
                    <a:pt x="10418" y="120962"/>
                    <a:pt x="5965" y="128999"/>
                  </a:cubicBezTo>
                  <a:cubicBezTo>
                    <a:pt x="1524" y="137036"/>
                    <a:pt x="0" y="146751"/>
                    <a:pt x="2334" y="155633"/>
                  </a:cubicBezTo>
                  <a:cubicBezTo>
                    <a:pt x="3584" y="160372"/>
                    <a:pt x="5870" y="164754"/>
                    <a:pt x="8311" y="169004"/>
                  </a:cubicBezTo>
                  <a:cubicBezTo>
                    <a:pt x="10751" y="173255"/>
                    <a:pt x="13526" y="177588"/>
                    <a:pt x="17776" y="180053"/>
                  </a:cubicBezTo>
                  <a:cubicBezTo>
                    <a:pt x="21646" y="182315"/>
                    <a:pt x="26289" y="182768"/>
                    <a:pt x="30766" y="182934"/>
                  </a:cubicBezTo>
                  <a:cubicBezTo>
                    <a:pt x="32728" y="183010"/>
                    <a:pt x="34692" y="183036"/>
                    <a:pt x="36657" y="183036"/>
                  </a:cubicBezTo>
                  <a:cubicBezTo>
                    <a:pt x="39331" y="183036"/>
                    <a:pt x="42008" y="182987"/>
                    <a:pt x="44684" y="182946"/>
                  </a:cubicBezTo>
                  <a:cubicBezTo>
                    <a:pt x="47863" y="182887"/>
                    <a:pt x="51268" y="182780"/>
                    <a:pt x="53912" y="180982"/>
                  </a:cubicBezTo>
                  <a:cubicBezTo>
                    <a:pt x="56471" y="179243"/>
                    <a:pt x="57853" y="176183"/>
                    <a:pt x="58519" y="173171"/>
                  </a:cubicBezTo>
                  <a:cubicBezTo>
                    <a:pt x="59746" y="167611"/>
                    <a:pt x="58936" y="161634"/>
                    <a:pt x="56269" y="156598"/>
                  </a:cubicBezTo>
                  <a:cubicBezTo>
                    <a:pt x="54900" y="154002"/>
                    <a:pt x="53031" y="151621"/>
                    <a:pt x="52161" y="148799"/>
                  </a:cubicBezTo>
                  <a:cubicBezTo>
                    <a:pt x="50256" y="142584"/>
                    <a:pt x="53733" y="135988"/>
                    <a:pt x="57793" y="130904"/>
                  </a:cubicBezTo>
                  <a:cubicBezTo>
                    <a:pt x="62722" y="124713"/>
                    <a:pt x="68735" y="119391"/>
                    <a:pt x="75462" y="115247"/>
                  </a:cubicBezTo>
                  <a:cubicBezTo>
                    <a:pt x="79808" y="112569"/>
                    <a:pt x="84463" y="110366"/>
                    <a:pt x="88583" y="107354"/>
                  </a:cubicBezTo>
                  <a:cubicBezTo>
                    <a:pt x="97465" y="100865"/>
                    <a:pt x="103537" y="90494"/>
                    <a:pt x="104347" y="79517"/>
                  </a:cubicBezTo>
                  <a:cubicBezTo>
                    <a:pt x="105144" y="68551"/>
                    <a:pt x="100525" y="57216"/>
                    <a:pt x="91964" y="50287"/>
                  </a:cubicBezTo>
                  <a:cubicBezTo>
                    <a:pt x="88059" y="47144"/>
                    <a:pt x="83463" y="44929"/>
                    <a:pt x="78760" y="43167"/>
                  </a:cubicBezTo>
                  <a:cubicBezTo>
                    <a:pt x="73093" y="41036"/>
                    <a:pt x="67163" y="39500"/>
                    <a:pt x="61139" y="38929"/>
                  </a:cubicBezTo>
                  <a:cubicBezTo>
                    <a:pt x="56257" y="38452"/>
                    <a:pt x="51304" y="38595"/>
                    <a:pt x="46530" y="37476"/>
                  </a:cubicBezTo>
                  <a:cubicBezTo>
                    <a:pt x="41208" y="36226"/>
                    <a:pt x="36267" y="33428"/>
                    <a:pt x="32480" y="29487"/>
                  </a:cubicBezTo>
                  <a:cubicBezTo>
                    <a:pt x="27885" y="24701"/>
                    <a:pt x="25003" y="18069"/>
                    <a:pt x="25527" y="11461"/>
                  </a:cubicBezTo>
                  <a:cubicBezTo>
                    <a:pt x="25872" y="7115"/>
                    <a:pt x="27801" y="3281"/>
                    <a:pt x="30587" y="19"/>
                  </a:cubicBezTo>
                  <a:cubicBezTo>
                    <a:pt x="30420" y="7"/>
                    <a:pt x="30249" y="1"/>
                    <a:pt x="30077" y="1"/>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4912829" y="1595279"/>
              <a:ext cx="802993" cy="1182548"/>
            </a:xfrm>
            <a:custGeom>
              <a:avLst/>
              <a:gdLst/>
              <a:ahLst/>
              <a:cxnLst/>
              <a:rect l="l" t="t" r="r" b="b"/>
              <a:pathLst>
                <a:path w="27778" h="40908" extrusionOk="0">
                  <a:moveTo>
                    <a:pt x="929" y="1"/>
                  </a:moveTo>
                  <a:cubicBezTo>
                    <a:pt x="929" y="1"/>
                    <a:pt x="1" y="1942"/>
                    <a:pt x="2894" y="15086"/>
                  </a:cubicBezTo>
                  <a:cubicBezTo>
                    <a:pt x="5894" y="28004"/>
                    <a:pt x="17824" y="36910"/>
                    <a:pt x="23480" y="40494"/>
                  </a:cubicBezTo>
                  <a:cubicBezTo>
                    <a:pt x="23930" y="40778"/>
                    <a:pt x="24420" y="40908"/>
                    <a:pt x="24899" y="40908"/>
                  </a:cubicBezTo>
                  <a:cubicBezTo>
                    <a:pt x="26269" y="40908"/>
                    <a:pt x="27552" y="39850"/>
                    <a:pt x="27587" y="38315"/>
                  </a:cubicBezTo>
                  <a:cubicBezTo>
                    <a:pt x="27778" y="30814"/>
                    <a:pt x="21515" y="17706"/>
                    <a:pt x="15467" y="11217"/>
                  </a:cubicBezTo>
                  <a:cubicBezTo>
                    <a:pt x="8145" y="3347"/>
                    <a:pt x="930" y="1"/>
                    <a:pt x="929"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4940032" y="1595279"/>
              <a:ext cx="723497" cy="1174049"/>
            </a:xfrm>
            <a:custGeom>
              <a:avLst/>
              <a:gdLst/>
              <a:ahLst/>
              <a:cxnLst/>
              <a:rect l="l" t="t" r="r" b="b"/>
              <a:pathLst>
                <a:path w="25028" h="40614" extrusionOk="0">
                  <a:moveTo>
                    <a:pt x="0" y="1"/>
                  </a:moveTo>
                  <a:cubicBezTo>
                    <a:pt x="1" y="2"/>
                    <a:pt x="370" y="656"/>
                    <a:pt x="1048" y="1751"/>
                  </a:cubicBezTo>
                  <a:cubicBezTo>
                    <a:pt x="1381" y="2323"/>
                    <a:pt x="1786" y="2989"/>
                    <a:pt x="2250" y="3775"/>
                  </a:cubicBezTo>
                  <a:cubicBezTo>
                    <a:pt x="2703" y="4549"/>
                    <a:pt x="3227" y="5442"/>
                    <a:pt x="3810" y="6395"/>
                  </a:cubicBezTo>
                  <a:cubicBezTo>
                    <a:pt x="4394" y="7347"/>
                    <a:pt x="5013" y="8395"/>
                    <a:pt x="5668" y="9490"/>
                  </a:cubicBezTo>
                  <a:cubicBezTo>
                    <a:pt x="6322" y="10597"/>
                    <a:pt x="7025" y="11752"/>
                    <a:pt x="7751" y="12943"/>
                  </a:cubicBezTo>
                  <a:cubicBezTo>
                    <a:pt x="8489" y="14134"/>
                    <a:pt x="9239" y="15372"/>
                    <a:pt x="10001" y="16622"/>
                  </a:cubicBezTo>
                  <a:cubicBezTo>
                    <a:pt x="10763" y="17872"/>
                    <a:pt x="11549" y="19146"/>
                    <a:pt x="12323" y="20420"/>
                  </a:cubicBezTo>
                  <a:cubicBezTo>
                    <a:pt x="13097" y="21682"/>
                    <a:pt x="13883" y="22944"/>
                    <a:pt x="14657" y="24194"/>
                  </a:cubicBezTo>
                  <a:cubicBezTo>
                    <a:pt x="15431" y="25445"/>
                    <a:pt x="16193" y="26671"/>
                    <a:pt x="16931" y="27862"/>
                  </a:cubicBezTo>
                  <a:cubicBezTo>
                    <a:pt x="18419" y="30243"/>
                    <a:pt x="19824" y="32445"/>
                    <a:pt x="21015" y="34327"/>
                  </a:cubicBezTo>
                  <a:cubicBezTo>
                    <a:pt x="21610" y="35279"/>
                    <a:pt x="22158" y="36148"/>
                    <a:pt x="22646" y="36910"/>
                  </a:cubicBezTo>
                  <a:cubicBezTo>
                    <a:pt x="23146" y="37660"/>
                    <a:pt x="23563" y="38339"/>
                    <a:pt x="23920" y="38887"/>
                  </a:cubicBezTo>
                  <a:cubicBezTo>
                    <a:pt x="24634" y="39982"/>
                    <a:pt x="25027" y="40613"/>
                    <a:pt x="25027" y="40613"/>
                  </a:cubicBezTo>
                  <a:cubicBezTo>
                    <a:pt x="25027" y="40613"/>
                    <a:pt x="24646" y="39970"/>
                    <a:pt x="23991" y="38839"/>
                  </a:cubicBezTo>
                  <a:cubicBezTo>
                    <a:pt x="23646" y="38279"/>
                    <a:pt x="23241" y="37601"/>
                    <a:pt x="22789" y="36815"/>
                  </a:cubicBezTo>
                  <a:cubicBezTo>
                    <a:pt x="22324" y="36041"/>
                    <a:pt x="21801" y="35148"/>
                    <a:pt x="21217" y="34196"/>
                  </a:cubicBezTo>
                  <a:cubicBezTo>
                    <a:pt x="20062" y="32279"/>
                    <a:pt x="18741" y="30040"/>
                    <a:pt x="17276" y="27647"/>
                  </a:cubicBezTo>
                  <a:cubicBezTo>
                    <a:pt x="16550" y="26457"/>
                    <a:pt x="15788" y="25218"/>
                    <a:pt x="15038" y="23968"/>
                  </a:cubicBezTo>
                  <a:cubicBezTo>
                    <a:pt x="14276" y="22718"/>
                    <a:pt x="13478" y="21444"/>
                    <a:pt x="12716" y="20182"/>
                  </a:cubicBezTo>
                  <a:cubicBezTo>
                    <a:pt x="11942" y="18908"/>
                    <a:pt x="11144" y="17646"/>
                    <a:pt x="10371" y="16396"/>
                  </a:cubicBezTo>
                  <a:cubicBezTo>
                    <a:pt x="9597" y="15146"/>
                    <a:pt x="8847" y="13931"/>
                    <a:pt x="8096" y="12741"/>
                  </a:cubicBezTo>
                  <a:cubicBezTo>
                    <a:pt x="7370" y="11562"/>
                    <a:pt x="6632" y="10419"/>
                    <a:pt x="5953" y="9324"/>
                  </a:cubicBezTo>
                  <a:cubicBezTo>
                    <a:pt x="5275" y="8240"/>
                    <a:pt x="4620" y="7228"/>
                    <a:pt x="4024" y="6276"/>
                  </a:cubicBezTo>
                  <a:cubicBezTo>
                    <a:pt x="3429" y="5323"/>
                    <a:pt x="2870" y="4466"/>
                    <a:pt x="2381" y="3704"/>
                  </a:cubicBezTo>
                  <a:cubicBezTo>
                    <a:pt x="1893" y="2942"/>
                    <a:pt x="1477" y="2275"/>
                    <a:pt x="1119" y="1727"/>
                  </a:cubicBezTo>
                  <a:cubicBezTo>
                    <a:pt x="405" y="621"/>
                    <a:pt x="1" y="2"/>
                    <a:pt x="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5013690" y="1973196"/>
              <a:ext cx="176249" cy="38245"/>
            </a:xfrm>
            <a:custGeom>
              <a:avLst/>
              <a:gdLst/>
              <a:ahLst/>
              <a:cxnLst/>
              <a:rect l="l" t="t" r="r" b="b"/>
              <a:pathLst>
                <a:path w="6097" h="1323" extrusionOk="0">
                  <a:moveTo>
                    <a:pt x="0" y="1"/>
                  </a:moveTo>
                  <a:lnTo>
                    <a:pt x="0" y="1"/>
                  </a:lnTo>
                  <a:cubicBezTo>
                    <a:pt x="0" y="1"/>
                    <a:pt x="369" y="120"/>
                    <a:pt x="953" y="287"/>
                  </a:cubicBezTo>
                  <a:cubicBezTo>
                    <a:pt x="1238" y="370"/>
                    <a:pt x="1560" y="453"/>
                    <a:pt x="1917" y="537"/>
                  </a:cubicBezTo>
                  <a:cubicBezTo>
                    <a:pt x="2274" y="632"/>
                    <a:pt x="2643" y="703"/>
                    <a:pt x="3036" y="787"/>
                  </a:cubicBezTo>
                  <a:cubicBezTo>
                    <a:pt x="3215" y="834"/>
                    <a:pt x="3405" y="870"/>
                    <a:pt x="3596" y="918"/>
                  </a:cubicBezTo>
                  <a:cubicBezTo>
                    <a:pt x="3774" y="942"/>
                    <a:pt x="3977" y="989"/>
                    <a:pt x="4155" y="1013"/>
                  </a:cubicBezTo>
                  <a:cubicBezTo>
                    <a:pt x="4513" y="1084"/>
                    <a:pt x="4846" y="1144"/>
                    <a:pt x="5132" y="1192"/>
                  </a:cubicBezTo>
                  <a:cubicBezTo>
                    <a:pt x="5715" y="1287"/>
                    <a:pt x="6096" y="1323"/>
                    <a:pt x="6096" y="1323"/>
                  </a:cubicBezTo>
                  <a:cubicBezTo>
                    <a:pt x="6096" y="1323"/>
                    <a:pt x="5727" y="1204"/>
                    <a:pt x="5156" y="1061"/>
                  </a:cubicBezTo>
                  <a:cubicBezTo>
                    <a:pt x="4882" y="965"/>
                    <a:pt x="4548" y="894"/>
                    <a:pt x="4191" y="811"/>
                  </a:cubicBezTo>
                  <a:cubicBezTo>
                    <a:pt x="4013" y="763"/>
                    <a:pt x="3834" y="715"/>
                    <a:pt x="3643" y="668"/>
                  </a:cubicBezTo>
                  <a:cubicBezTo>
                    <a:pt x="3465" y="632"/>
                    <a:pt x="3274" y="584"/>
                    <a:pt x="3072" y="537"/>
                  </a:cubicBezTo>
                  <a:cubicBezTo>
                    <a:pt x="2691" y="465"/>
                    <a:pt x="2298" y="394"/>
                    <a:pt x="1941" y="322"/>
                  </a:cubicBezTo>
                  <a:cubicBezTo>
                    <a:pt x="1584" y="239"/>
                    <a:pt x="1250" y="180"/>
                    <a:pt x="965" y="144"/>
                  </a:cubicBezTo>
                  <a:cubicBezTo>
                    <a:pt x="381" y="49"/>
                    <a:pt x="0" y="1"/>
                    <a:pt x="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5144818" y="2187984"/>
              <a:ext cx="176249" cy="38245"/>
            </a:xfrm>
            <a:custGeom>
              <a:avLst/>
              <a:gdLst/>
              <a:ahLst/>
              <a:cxnLst/>
              <a:rect l="l" t="t" r="r" b="b"/>
              <a:pathLst>
                <a:path w="6097" h="1323" extrusionOk="0">
                  <a:moveTo>
                    <a:pt x="0" y="0"/>
                  </a:moveTo>
                  <a:cubicBezTo>
                    <a:pt x="0" y="1"/>
                    <a:pt x="370" y="120"/>
                    <a:pt x="953" y="286"/>
                  </a:cubicBezTo>
                  <a:cubicBezTo>
                    <a:pt x="1239" y="370"/>
                    <a:pt x="1560" y="441"/>
                    <a:pt x="1917" y="536"/>
                  </a:cubicBezTo>
                  <a:cubicBezTo>
                    <a:pt x="2274" y="620"/>
                    <a:pt x="2655" y="703"/>
                    <a:pt x="3036" y="786"/>
                  </a:cubicBezTo>
                  <a:cubicBezTo>
                    <a:pt x="3215" y="834"/>
                    <a:pt x="3406" y="858"/>
                    <a:pt x="3608" y="905"/>
                  </a:cubicBezTo>
                  <a:cubicBezTo>
                    <a:pt x="3787" y="941"/>
                    <a:pt x="3977" y="977"/>
                    <a:pt x="4156" y="1013"/>
                  </a:cubicBezTo>
                  <a:cubicBezTo>
                    <a:pt x="4513" y="1084"/>
                    <a:pt x="4846" y="1143"/>
                    <a:pt x="5132" y="1191"/>
                  </a:cubicBezTo>
                  <a:cubicBezTo>
                    <a:pt x="5715" y="1274"/>
                    <a:pt x="6096" y="1322"/>
                    <a:pt x="6096" y="1322"/>
                  </a:cubicBezTo>
                  <a:cubicBezTo>
                    <a:pt x="6096" y="1322"/>
                    <a:pt x="5727" y="1203"/>
                    <a:pt x="5168" y="1060"/>
                  </a:cubicBezTo>
                  <a:cubicBezTo>
                    <a:pt x="4882" y="965"/>
                    <a:pt x="4549" y="893"/>
                    <a:pt x="4191" y="798"/>
                  </a:cubicBezTo>
                  <a:cubicBezTo>
                    <a:pt x="4013" y="762"/>
                    <a:pt x="3846" y="715"/>
                    <a:pt x="3644" y="667"/>
                  </a:cubicBezTo>
                  <a:cubicBezTo>
                    <a:pt x="3465" y="632"/>
                    <a:pt x="3275" y="584"/>
                    <a:pt x="3084" y="536"/>
                  </a:cubicBezTo>
                  <a:cubicBezTo>
                    <a:pt x="2691" y="465"/>
                    <a:pt x="2310" y="381"/>
                    <a:pt x="1953" y="310"/>
                  </a:cubicBezTo>
                  <a:cubicBezTo>
                    <a:pt x="1596" y="239"/>
                    <a:pt x="1251" y="179"/>
                    <a:pt x="965" y="131"/>
                  </a:cubicBezTo>
                  <a:cubicBezTo>
                    <a:pt x="382" y="48"/>
                    <a:pt x="1"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5275599" y="2402744"/>
              <a:ext cx="176596" cy="38245"/>
            </a:xfrm>
            <a:custGeom>
              <a:avLst/>
              <a:gdLst/>
              <a:ahLst/>
              <a:cxnLst/>
              <a:rect l="l" t="t" r="r" b="b"/>
              <a:pathLst>
                <a:path w="6109" h="1323" extrusionOk="0">
                  <a:moveTo>
                    <a:pt x="1" y="1"/>
                  </a:moveTo>
                  <a:cubicBezTo>
                    <a:pt x="1" y="1"/>
                    <a:pt x="370" y="120"/>
                    <a:pt x="953" y="275"/>
                  </a:cubicBezTo>
                  <a:cubicBezTo>
                    <a:pt x="1239" y="370"/>
                    <a:pt x="1560" y="441"/>
                    <a:pt x="1918" y="537"/>
                  </a:cubicBezTo>
                  <a:cubicBezTo>
                    <a:pt x="2275" y="620"/>
                    <a:pt x="2656" y="692"/>
                    <a:pt x="3037" y="787"/>
                  </a:cubicBezTo>
                  <a:cubicBezTo>
                    <a:pt x="3215" y="834"/>
                    <a:pt x="3406" y="858"/>
                    <a:pt x="3608" y="906"/>
                  </a:cubicBezTo>
                  <a:cubicBezTo>
                    <a:pt x="3787" y="930"/>
                    <a:pt x="3977" y="977"/>
                    <a:pt x="4156" y="1013"/>
                  </a:cubicBezTo>
                  <a:cubicBezTo>
                    <a:pt x="4513" y="1084"/>
                    <a:pt x="4847" y="1144"/>
                    <a:pt x="5132" y="1192"/>
                  </a:cubicBezTo>
                  <a:cubicBezTo>
                    <a:pt x="5716" y="1275"/>
                    <a:pt x="6109" y="1323"/>
                    <a:pt x="6109" y="1323"/>
                  </a:cubicBezTo>
                  <a:cubicBezTo>
                    <a:pt x="6109" y="1323"/>
                    <a:pt x="5728" y="1203"/>
                    <a:pt x="5168" y="1061"/>
                  </a:cubicBezTo>
                  <a:cubicBezTo>
                    <a:pt x="4882" y="965"/>
                    <a:pt x="4549" y="894"/>
                    <a:pt x="4192" y="799"/>
                  </a:cubicBezTo>
                  <a:cubicBezTo>
                    <a:pt x="4025" y="763"/>
                    <a:pt x="3846" y="715"/>
                    <a:pt x="3644" y="668"/>
                  </a:cubicBezTo>
                  <a:cubicBezTo>
                    <a:pt x="3465" y="620"/>
                    <a:pt x="3275" y="572"/>
                    <a:pt x="3084" y="537"/>
                  </a:cubicBezTo>
                  <a:cubicBezTo>
                    <a:pt x="2692" y="465"/>
                    <a:pt x="2311" y="382"/>
                    <a:pt x="1953" y="311"/>
                  </a:cubicBezTo>
                  <a:cubicBezTo>
                    <a:pt x="1596" y="239"/>
                    <a:pt x="1251" y="180"/>
                    <a:pt x="965" y="132"/>
                  </a:cubicBezTo>
                  <a:cubicBezTo>
                    <a:pt x="382" y="37"/>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5196101" y="1833482"/>
              <a:ext cx="46830" cy="175208"/>
            </a:xfrm>
            <a:custGeom>
              <a:avLst/>
              <a:gdLst/>
              <a:ahLst/>
              <a:cxnLst/>
              <a:rect l="l" t="t" r="r" b="b"/>
              <a:pathLst>
                <a:path w="1620" h="6061" extrusionOk="0">
                  <a:moveTo>
                    <a:pt x="1620" y="0"/>
                  </a:moveTo>
                  <a:cubicBezTo>
                    <a:pt x="1620" y="0"/>
                    <a:pt x="1477" y="357"/>
                    <a:pt x="1310" y="941"/>
                  </a:cubicBezTo>
                  <a:cubicBezTo>
                    <a:pt x="1215" y="1203"/>
                    <a:pt x="1120" y="1536"/>
                    <a:pt x="1012" y="1893"/>
                  </a:cubicBezTo>
                  <a:cubicBezTo>
                    <a:pt x="905" y="2227"/>
                    <a:pt x="798" y="2619"/>
                    <a:pt x="703" y="2989"/>
                  </a:cubicBezTo>
                  <a:cubicBezTo>
                    <a:pt x="655" y="3191"/>
                    <a:pt x="596" y="3370"/>
                    <a:pt x="548" y="3560"/>
                  </a:cubicBezTo>
                  <a:cubicBezTo>
                    <a:pt x="500" y="3751"/>
                    <a:pt x="465" y="3929"/>
                    <a:pt x="417" y="4108"/>
                  </a:cubicBezTo>
                  <a:cubicBezTo>
                    <a:pt x="322" y="4465"/>
                    <a:pt x="250" y="4810"/>
                    <a:pt x="191" y="5096"/>
                  </a:cubicBezTo>
                  <a:cubicBezTo>
                    <a:pt x="60" y="5667"/>
                    <a:pt x="0" y="6060"/>
                    <a:pt x="0" y="6060"/>
                  </a:cubicBezTo>
                  <a:cubicBezTo>
                    <a:pt x="0" y="6060"/>
                    <a:pt x="131" y="5703"/>
                    <a:pt x="310" y="5132"/>
                  </a:cubicBezTo>
                  <a:cubicBezTo>
                    <a:pt x="393" y="4870"/>
                    <a:pt x="500" y="4536"/>
                    <a:pt x="608" y="4179"/>
                  </a:cubicBezTo>
                  <a:cubicBezTo>
                    <a:pt x="667" y="4001"/>
                    <a:pt x="727" y="3810"/>
                    <a:pt x="774" y="3631"/>
                  </a:cubicBezTo>
                  <a:cubicBezTo>
                    <a:pt x="822" y="3441"/>
                    <a:pt x="870" y="3262"/>
                    <a:pt x="917" y="3072"/>
                  </a:cubicBezTo>
                  <a:cubicBezTo>
                    <a:pt x="1024" y="2679"/>
                    <a:pt x="1120" y="2310"/>
                    <a:pt x="1203" y="1953"/>
                  </a:cubicBezTo>
                  <a:cubicBezTo>
                    <a:pt x="1286" y="1595"/>
                    <a:pt x="1370" y="1250"/>
                    <a:pt x="1429" y="964"/>
                  </a:cubicBezTo>
                  <a:cubicBezTo>
                    <a:pt x="1560" y="393"/>
                    <a:pt x="1620" y="0"/>
                    <a:pt x="162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5326882" y="2048242"/>
              <a:ext cx="46859" cy="175208"/>
            </a:xfrm>
            <a:custGeom>
              <a:avLst/>
              <a:gdLst/>
              <a:ahLst/>
              <a:cxnLst/>
              <a:rect l="l" t="t" r="r" b="b"/>
              <a:pathLst>
                <a:path w="1621" h="6061" extrusionOk="0">
                  <a:moveTo>
                    <a:pt x="1620" y="1"/>
                  </a:moveTo>
                  <a:cubicBezTo>
                    <a:pt x="1620" y="1"/>
                    <a:pt x="1489" y="370"/>
                    <a:pt x="1310" y="941"/>
                  </a:cubicBezTo>
                  <a:cubicBezTo>
                    <a:pt x="1215" y="1203"/>
                    <a:pt x="1120" y="1536"/>
                    <a:pt x="1013" y="1894"/>
                  </a:cubicBezTo>
                  <a:cubicBezTo>
                    <a:pt x="906" y="2227"/>
                    <a:pt x="799" y="2620"/>
                    <a:pt x="703" y="2989"/>
                  </a:cubicBezTo>
                  <a:cubicBezTo>
                    <a:pt x="656" y="3180"/>
                    <a:pt x="596" y="3358"/>
                    <a:pt x="548" y="3549"/>
                  </a:cubicBezTo>
                  <a:cubicBezTo>
                    <a:pt x="501" y="3751"/>
                    <a:pt x="465" y="3930"/>
                    <a:pt x="418" y="4108"/>
                  </a:cubicBezTo>
                  <a:cubicBezTo>
                    <a:pt x="322" y="4465"/>
                    <a:pt x="251" y="4811"/>
                    <a:pt x="191" y="5085"/>
                  </a:cubicBezTo>
                  <a:cubicBezTo>
                    <a:pt x="60" y="5668"/>
                    <a:pt x="1" y="6061"/>
                    <a:pt x="1" y="6061"/>
                  </a:cubicBezTo>
                  <a:cubicBezTo>
                    <a:pt x="1" y="6061"/>
                    <a:pt x="132" y="5704"/>
                    <a:pt x="310" y="5132"/>
                  </a:cubicBezTo>
                  <a:cubicBezTo>
                    <a:pt x="394" y="4870"/>
                    <a:pt x="501" y="4537"/>
                    <a:pt x="608" y="4180"/>
                  </a:cubicBezTo>
                  <a:cubicBezTo>
                    <a:pt x="668" y="4001"/>
                    <a:pt x="727" y="3811"/>
                    <a:pt x="775" y="3632"/>
                  </a:cubicBezTo>
                  <a:cubicBezTo>
                    <a:pt x="822" y="3441"/>
                    <a:pt x="870" y="3263"/>
                    <a:pt x="918" y="3060"/>
                  </a:cubicBezTo>
                  <a:cubicBezTo>
                    <a:pt x="1025" y="2679"/>
                    <a:pt x="1120" y="2310"/>
                    <a:pt x="1203" y="1953"/>
                  </a:cubicBezTo>
                  <a:cubicBezTo>
                    <a:pt x="1287" y="1596"/>
                    <a:pt x="1370" y="1251"/>
                    <a:pt x="1430" y="965"/>
                  </a:cubicBezTo>
                  <a:cubicBezTo>
                    <a:pt x="1560" y="382"/>
                    <a:pt x="1620" y="1"/>
                    <a:pt x="162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5458039" y="2263030"/>
              <a:ext cx="46830" cy="174861"/>
            </a:xfrm>
            <a:custGeom>
              <a:avLst/>
              <a:gdLst/>
              <a:ahLst/>
              <a:cxnLst/>
              <a:rect l="l" t="t" r="r" b="b"/>
              <a:pathLst>
                <a:path w="1620" h="6049" extrusionOk="0">
                  <a:moveTo>
                    <a:pt x="1619" y="0"/>
                  </a:moveTo>
                  <a:lnTo>
                    <a:pt x="1619" y="0"/>
                  </a:lnTo>
                  <a:cubicBezTo>
                    <a:pt x="1619" y="0"/>
                    <a:pt x="1488" y="369"/>
                    <a:pt x="1310" y="929"/>
                  </a:cubicBezTo>
                  <a:cubicBezTo>
                    <a:pt x="1226" y="1203"/>
                    <a:pt x="1119" y="1524"/>
                    <a:pt x="1012" y="1881"/>
                  </a:cubicBezTo>
                  <a:cubicBezTo>
                    <a:pt x="905" y="2226"/>
                    <a:pt x="810" y="2619"/>
                    <a:pt x="703" y="2988"/>
                  </a:cubicBezTo>
                  <a:cubicBezTo>
                    <a:pt x="655" y="3179"/>
                    <a:pt x="595" y="3358"/>
                    <a:pt x="548" y="3548"/>
                  </a:cubicBezTo>
                  <a:cubicBezTo>
                    <a:pt x="512" y="3750"/>
                    <a:pt x="464" y="3917"/>
                    <a:pt x="417" y="4108"/>
                  </a:cubicBezTo>
                  <a:cubicBezTo>
                    <a:pt x="333" y="4453"/>
                    <a:pt x="250" y="4798"/>
                    <a:pt x="191" y="5084"/>
                  </a:cubicBezTo>
                  <a:cubicBezTo>
                    <a:pt x="60" y="5667"/>
                    <a:pt x="0" y="6048"/>
                    <a:pt x="0" y="6048"/>
                  </a:cubicBezTo>
                  <a:cubicBezTo>
                    <a:pt x="0" y="6048"/>
                    <a:pt x="131" y="5691"/>
                    <a:pt x="310" y="5132"/>
                  </a:cubicBezTo>
                  <a:cubicBezTo>
                    <a:pt x="405" y="4858"/>
                    <a:pt x="512" y="4536"/>
                    <a:pt x="607" y="4179"/>
                  </a:cubicBezTo>
                  <a:cubicBezTo>
                    <a:pt x="667" y="4001"/>
                    <a:pt x="726" y="3810"/>
                    <a:pt x="774" y="3620"/>
                  </a:cubicBezTo>
                  <a:cubicBezTo>
                    <a:pt x="822" y="3429"/>
                    <a:pt x="881" y="3250"/>
                    <a:pt x="917" y="3060"/>
                  </a:cubicBezTo>
                  <a:cubicBezTo>
                    <a:pt x="1024" y="2667"/>
                    <a:pt x="1119" y="2298"/>
                    <a:pt x="1203" y="1941"/>
                  </a:cubicBezTo>
                  <a:cubicBezTo>
                    <a:pt x="1298" y="1584"/>
                    <a:pt x="1369" y="1238"/>
                    <a:pt x="1429" y="964"/>
                  </a:cubicBezTo>
                  <a:cubicBezTo>
                    <a:pt x="1560" y="381"/>
                    <a:pt x="1619" y="0"/>
                    <a:pt x="1619"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329550" y="-40986"/>
              <a:ext cx="2252010" cy="4605167"/>
            </a:xfrm>
            <a:custGeom>
              <a:avLst/>
              <a:gdLst/>
              <a:ahLst/>
              <a:cxnLst/>
              <a:rect l="l" t="t" r="r" b="b"/>
              <a:pathLst>
                <a:path w="77904" h="159307" fill="none" extrusionOk="0">
                  <a:moveTo>
                    <a:pt x="21885" y="1"/>
                  </a:moveTo>
                  <a:cubicBezTo>
                    <a:pt x="17955" y="2453"/>
                    <a:pt x="1" y="32279"/>
                    <a:pt x="21111" y="47197"/>
                  </a:cubicBezTo>
                  <a:cubicBezTo>
                    <a:pt x="34755" y="56841"/>
                    <a:pt x="77903" y="67807"/>
                    <a:pt x="67295" y="86190"/>
                  </a:cubicBezTo>
                  <a:cubicBezTo>
                    <a:pt x="63497" y="92762"/>
                    <a:pt x="19444" y="108038"/>
                    <a:pt x="7490" y="128040"/>
                  </a:cubicBezTo>
                  <a:cubicBezTo>
                    <a:pt x="1930" y="137339"/>
                    <a:pt x="2465" y="149412"/>
                    <a:pt x="6883" y="159306"/>
                  </a:cubicBezTo>
                </a:path>
              </a:pathLst>
            </a:custGeom>
            <a:noFill/>
            <a:ln w="19050" cap="flat" cmpd="sng">
              <a:solidFill>
                <a:srgbClr val="004B6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4959631" y="2450558"/>
              <a:ext cx="520769" cy="231954"/>
            </a:xfrm>
            <a:custGeom>
              <a:avLst/>
              <a:gdLst/>
              <a:ahLst/>
              <a:cxnLst/>
              <a:rect l="l" t="t" r="r" b="b"/>
              <a:pathLst>
                <a:path w="18015" h="8024" extrusionOk="0">
                  <a:moveTo>
                    <a:pt x="2896" y="0"/>
                  </a:moveTo>
                  <a:cubicBezTo>
                    <a:pt x="1111" y="0"/>
                    <a:pt x="1" y="216"/>
                    <a:pt x="1" y="216"/>
                  </a:cubicBezTo>
                  <a:cubicBezTo>
                    <a:pt x="1" y="216"/>
                    <a:pt x="168" y="1050"/>
                    <a:pt x="4168" y="4610"/>
                  </a:cubicBezTo>
                  <a:cubicBezTo>
                    <a:pt x="7524" y="7506"/>
                    <a:pt x="12221" y="8023"/>
                    <a:pt x="15221" y="8023"/>
                  </a:cubicBezTo>
                  <a:cubicBezTo>
                    <a:pt x="15798" y="8023"/>
                    <a:pt x="16311" y="8004"/>
                    <a:pt x="16741" y="7979"/>
                  </a:cubicBezTo>
                  <a:cubicBezTo>
                    <a:pt x="17563" y="7908"/>
                    <a:pt x="18015" y="6991"/>
                    <a:pt x="17551" y="6300"/>
                  </a:cubicBezTo>
                  <a:cubicBezTo>
                    <a:pt x="15860" y="3848"/>
                    <a:pt x="10764" y="1097"/>
                    <a:pt x="7311" y="431"/>
                  </a:cubicBezTo>
                  <a:cubicBezTo>
                    <a:pt x="5620" y="99"/>
                    <a:pt x="4104" y="0"/>
                    <a:pt x="2896"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4959631" y="2456455"/>
              <a:ext cx="507702" cy="209290"/>
            </a:xfrm>
            <a:custGeom>
              <a:avLst/>
              <a:gdLst/>
              <a:ahLst/>
              <a:cxnLst/>
              <a:rect l="l" t="t" r="r" b="b"/>
              <a:pathLst>
                <a:path w="17563" h="7240" extrusionOk="0">
                  <a:moveTo>
                    <a:pt x="1" y="0"/>
                  </a:moveTo>
                  <a:cubicBezTo>
                    <a:pt x="1" y="0"/>
                    <a:pt x="275" y="120"/>
                    <a:pt x="751" y="334"/>
                  </a:cubicBezTo>
                  <a:cubicBezTo>
                    <a:pt x="1227" y="536"/>
                    <a:pt x="1918" y="822"/>
                    <a:pt x="2727" y="1179"/>
                  </a:cubicBezTo>
                  <a:cubicBezTo>
                    <a:pt x="3549" y="1536"/>
                    <a:pt x="4501" y="1941"/>
                    <a:pt x="5525" y="2370"/>
                  </a:cubicBezTo>
                  <a:cubicBezTo>
                    <a:pt x="6561" y="2798"/>
                    <a:pt x="7645" y="3251"/>
                    <a:pt x="8740" y="3703"/>
                  </a:cubicBezTo>
                  <a:cubicBezTo>
                    <a:pt x="9847" y="4156"/>
                    <a:pt x="10943" y="4596"/>
                    <a:pt x="11979" y="5013"/>
                  </a:cubicBezTo>
                  <a:cubicBezTo>
                    <a:pt x="13002" y="5430"/>
                    <a:pt x="13967" y="5822"/>
                    <a:pt x="14800" y="6144"/>
                  </a:cubicBezTo>
                  <a:cubicBezTo>
                    <a:pt x="15634" y="6477"/>
                    <a:pt x="16336" y="6739"/>
                    <a:pt x="16812" y="6942"/>
                  </a:cubicBezTo>
                  <a:cubicBezTo>
                    <a:pt x="17289" y="7132"/>
                    <a:pt x="17563" y="7239"/>
                    <a:pt x="17563" y="7239"/>
                  </a:cubicBezTo>
                  <a:cubicBezTo>
                    <a:pt x="17563" y="7239"/>
                    <a:pt x="17301" y="7108"/>
                    <a:pt x="16824" y="6906"/>
                  </a:cubicBezTo>
                  <a:cubicBezTo>
                    <a:pt x="16348" y="6692"/>
                    <a:pt x="15658" y="6394"/>
                    <a:pt x="14848" y="6061"/>
                  </a:cubicBezTo>
                  <a:cubicBezTo>
                    <a:pt x="14026" y="5703"/>
                    <a:pt x="13074" y="5299"/>
                    <a:pt x="12050" y="4870"/>
                  </a:cubicBezTo>
                  <a:cubicBezTo>
                    <a:pt x="11014" y="4429"/>
                    <a:pt x="9931" y="3989"/>
                    <a:pt x="8835" y="3525"/>
                  </a:cubicBezTo>
                  <a:cubicBezTo>
                    <a:pt x="7728" y="3084"/>
                    <a:pt x="6633" y="2632"/>
                    <a:pt x="5597" y="2215"/>
                  </a:cubicBezTo>
                  <a:cubicBezTo>
                    <a:pt x="4573" y="1798"/>
                    <a:pt x="3608" y="1417"/>
                    <a:pt x="2775" y="1084"/>
                  </a:cubicBezTo>
                  <a:cubicBezTo>
                    <a:pt x="1942" y="762"/>
                    <a:pt x="1239" y="488"/>
                    <a:pt x="763" y="298"/>
                  </a:cubicBezTo>
                  <a:cubicBezTo>
                    <a:pt x="287" y="108"/>
                    <a:pt x="1" y="0"/>
                    <a:pt x="1"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5072200" y="2531819"/>
              <a:ext cx="65765" cy="29283"/>
            </a:xfrm>
            <a:custGeom>
              <a:avLst/>
              <a:gdLst/>
              <a:ahLst/>
              <a:cxnLst/>
              <a:rect l="l" t="t" r="r" b="b"/>
              <a:pathLst>
                <a:path w="2275" h="1013" extrusionOk="0">
                  <a:moveTo>
                    <a:pt x="2274" y="1"/>
                  </a:moveTo>
                  <a:cubicBezTo>
                    <a:pt x="2274" y="1"/>
                    <a:pt x="2131" y="37"/>
                    <a:pt x="1905" y="132"/>
                  </a:cubicBezTo>
                  <a:cubicBezTo>
                    <a:pt x="1798" y="179"/>
                    <a:pt x="1667" y="215"/>
                    <a:pt x="1536" y="275"/>
                  </a:cubicBezTo>
                  <a:cubicBezTo>
                    <a:pt x="1393" y="346"/>
                    <a:pt x="1262" y="406"/>
                    <a:pt x="1119" y="465"/>
                  </a:cubicBezTo>
                  <a:cubicBezTo>
                    <a:pt x="965" y="537"/>
                    <a:pt x="834" y="596"/>
                    <a:pt x="703" y="656"/>
                  </a:cubicBezTo>
                  <a:cubicBezTo>
                    <a:pt x="560" y="715"/>
                    <a:pt x="441" y="787"/>
                    <a:pt x="345" y="834"/>
                  </a:cubicBezTo>
                  <a:cubicBezTo>
                    <a:pt x="131" y="941"/>
                    <a:pt x="0" y="1013"/>
                    <a:pt x="0" y="1013"/>
                  </a:cubicBezTo>
                  <a:cubicBezTo>
                    <a:pt x="0" y="1013"/>
                    <a:pt x="143" y="965"/>
                    <a:pt x="369" y="882"/>
                  </a:cubicBezTo>
                  <a:cubicBezTo>
                    <a:pt x="476" y="834"/>
                    <a:pt x="607" y="787"/>
                    <a:pt x="738" y="727"/>
                  </a:cubicBezTo>
                  <a:cubicBezTo>
                    <a:pt x="881" y="668"/>
                    <a:pt x="1012" y="608"/>
                    <a:pt x="1155" y="548"/>
                  </a:cubicBezTo>
                  <a:cubicBezTo>
                    <a:pt x="1310" y="477"/>
                    <a:pt x="1441" y="418"/>
                    <a:pt x="1572" y="358"/>
                  </a:cubicBezTo>
                  <a:cubicBezTo>
                    <a:pt x="1715" y="298"/>
                    <a:pt x="1834" y="215"/>
                    <a:pt x="1929" y="179"/>
                  </a:cubicBezTo>
                  <a:cubicBezTo>
                    <a:pt x="2143" y="72"/>
                    <a:pt x="2274" y="1"/>
                    <a:pt x="2274"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5164765" y="2570036"/>
              <a:ext cx="65793" cy="29283"/>
            </a:xfrm>
            <a:custGeom>
              <a:avLst/>
              <a:gdLst/>
              <a:ahLst/>
              <a:cxnLst/>
              <a:rect l="l" t="t" r="r" b="b"/>
              <a:pathLst>
                <a:path w="2276" h="1013" extrusionOk="0">
                  <a:moveTo>
                    <a:pt x="2275" y="0"/>
                  </a:moveTo>
                  <a:cubicBezTo>
                    <a:pt x="2275" y="0"/>
                    <a:pt x="2120" y="48"/>
                    <a:pt x="1906" y="131"/>
                  </a:cubicBezTo>
                  <a:cubicBezTo>
                    <a:pt x="1799" y="179"/>
                    <a:pt x="1668" y="227"/>
                    <a:pt x="1525" y="286"/>
                  </a:cubicBezTo>
                  <a:cubicBezTo>
                    <a:pt x="1394" y="346"/>
                    <a:pt x="1263" y="405"/>
                    <a:pt x="1108" y="465"/>
                  </a:cubicBezTo>
                  <a:cubicBezTo>
                    <a:pt x="965" y="536"/>
                    <a:pt x="834" y="596"/>
                    <a:pt x="692" y="655"/>
                  </a:cubicBezTo>
                  <a:cubicBezTo>
                    <a:pt x="561" y="715"/>
                    <a:pt x="441" y="786"/>
                    <a:pt x="334" y="834"/>
                  </a:cubicBezTo>
                  <a:cubicBezTo>
                    <a:pt x="132" y="941"/>
                    <a:pt x="1" y="1012"/>
                    <a:pt x="1" y="1012"/>
                  </a:cubicBezTo>
                  <a:cubicBezTo>
                    <a:pt x="1" y="1012"/>
                    <a:pt x="144" y="965"/>
                    <a:pt x="370" y="881"/>
                  </a:cubicBezTo>
                  <a:cubicBezTo>
                    <a:pt x="477" y="834"/>
                    <a:pt x="608" y="786"/>
                    <a:pt x="739" y="727"/>
                  </a:cubicBezTo>
                  <a:cubicBezTo>
                    <a:pt x="870" y="667"/>
                    <a:pt x="1013" y="608"/>
                    <a:pt x="1156" y="548"/>
                  </a:cubicBezTo>
                  <a:cubicBezTo>
                    <a:pt x="1311" y="477"/>
                    <a:pt x="1442" y="417"/>
                    <a:pt x="1573" y="358"/>
                  </a:cubicBezTo>
                  <a:cubicBezTo>
                    <a:pt x="1704" y="298"/>
                    <a:pt x="1823" y="227"/>
                    <a:pt x="1930" y="179"/>
                  </a:cubicBezTo>
                  <a:cubicBezTo>
                    <a:pt x="2144" y="72"/>
                    <a:pt x="2275" y="0"/>
                    <a:pt x="2275"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5257011" y="2608571"/>
              <a:ext cx="66111" cy="29630"/>
            </a:xfrm>
            <a:custGeom>
              <a:avLst/>
              <a:gdLst/>
              <a:ahLst/>
              <a:cxnLst/>
              <a:rect l="l" t="t" r="r" b="b"/>
              <a:pathLst>
                <a:path w="2287" h="1025" extrusionOk="0">
                  <a:moveTo>
                    <a:pt x="2287" y="1"/>
                  </a:moveTo>
                  <a:cubicBezTo>
                    <a:pt x="2287" y="1"/>
                    <a:pt x="2132" y="49"/>
                    <a:pt x="1906" y="144"/>
                  </a:cubicBezTo>
                  <a:cubicBezTo>
                    <a:pt x="1811" y="179"/>
                    <a:pt x="1668" y="227"/>
                    <a:pt x="1537" y="287"/>
                  </a:cubicBezTo>
                  <a:cubicBezTo>
                    <a:pt x="1406" y="346"/>
                    <a:pt x="1275" y="406"/>
                    <a:pt x="1120" y="465"/>
                  </a:cubicBezTo>
                  <a:cubicBezTo>
                    <a:pt x="977" y="537"/>
                    <a:pt x="834" y="596"/>
                    <a:pt x="703" y="656"/>
                  </a:cubicBezTo>
                  <a:cubicBezTo>
                    <a:pt x="572" y="727"/>
                    <a:pt x="453" y="799"/>
                    <a:pt x="346" y="834"/>
                  </a:cubicBezTo>
                  <a:cubicBezTo>
                    <a:pt x="144" y="941"/>
                    <a:pt x="1" y="1025"/>
                    <a:pt x="1" y="1025"/>
                  </a:cubicBezTo>
                  <a:cubicBezTo>
                    <a:pt x="1" y="1025"/>
                    <a:pt x="156" y="965"/>
                    <a:pt x="382" y="882"/>
                  </a:cubicBezTo>
                  <a:cubicBezTo>
                    <a:pt x="477" y="846"/>
                    <a:pt x="620" y="799"/>
                    <a:pt x="751" y="739"/>
                  </a:cubicBezTo>
                  <a:cubicBezTo>
                    <a:pt x="882" y="680"/>
                    <a:pt x="1013" y="620"/>
                    <a:pt x="1168" y="560"/>
                  </a:cubicBezTo>
                  <a:cubicBezTo>
                    <a:pt x="1311" y="489"/>
                    <a:pt x="1453" y="430"/>
                    <a:pt x="1584" y="370"/>
                  </a:cubicBezTo>
                  <a:cubicBezTo>
                    <a:pt x="1715" y="299"/>
                    <a:pt x="1834" y="227"/>
                    <a:pt x="1942" y="191"/>
                  </a:cubicBezTo>
                  <a:cubicBezTo>
                    <a:pt x="2144" y="84"/>
                    <a:pt x="2287" y="1"/>
                    <a:pt x="2287"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5113163" y="2462642"/>
              <a:ext cx="26161" cy="67499"/>
            </a:xfrm>
            <a:custGeom>
              <a:avLst/>
              <a:gdLst/>
              <a:ahLst/>
              <a:cxnLst/>
              <a:rect l="l" t="t" r="r" b="b"/>
              <a:pathLst>
                <a:path w="905" h="2335" extrusionOk="0">
                  <a:moveTo>
                    <a:pt x="0" y="1"/>
                  </a:moveTo>
                  <a:cubicBezTo>
                    <a:pt x="0" y="1"/>
                    <a:pt x="36" y="144"/>
                    <a:pt x="119" y="370"/>
                  </a:cubicBezTo>
                  <a:cubicBezTo>
                    <a:pt x="155" y="477"/>
                    <a:pt x="202" y="608"/>
                    <a:pt x="250" y="739"/>
                  </a:cubicBezTo>
                  <a:cubicBezTo>
                    <a:pt x="310" y="870"/>
                    <a:pt x="357" y="1025"/>
                    <a:pt x="417" y="1167"/>
                  </a:cubicBezTo>
                  <a:cubicBezTo>
                    <a:pt x="452" y="1322"/>
                    <a:pt x="512" y="1465"/>
                    <a:pt x="572" y="1608"/>
                  </a:cubicBezTo>
                  <a:cubicBezTo>
                    <a:pt x="631" y="1739"/>
                    <a:pt x="691" y="1870"/>
                    <a:pt x="738" y="1977"/>
                  </a:cubicBezTo>
                  <a:cubicBezTo>
                    <a:pt x="833" y="2203"/>
                    <a:pt x="905" y="2334"/>
                    <a:pt x="905" y="2334"/>
                  </a:cubicBezTo>
                  <a:cubicBezTo>
                    <a:pt x="905" y="2334"/>
                    <a:pt x="857" y="2179"/>
                    <a:pt x="786" y="1965"/>
                  </a:cubicBezTo>
                  <a:cubicBezTo>
                    <a:pt x="738" y="1858"/>
                    <a:pt x="691" y="1715"/>
                    <a:pt x="643" y="1584"/>
                  </a:cubicBezTo>
                  <a:cubicBezTo>
                    <a:pt x="583" y="1453"/>
                    <a:pt x="548" y="1310"/>
                    <a:pt x="488" y="1156"/>
                  </a:cubicBezTo>
                  <a:cubicBezTo>
                    <a:pt x="441" y="1013"/>
                    <a:pt x="381" y="858"/>
                    <a:pt x="321" y="727"/>
                  </a:cubicBezTo>
                  <a:cubicBezTo>
                    <a:pt x="262" y="596"/>
                    <a:pt x="202" y="453"/>
                    <a:pt x="155" y="358"/>
                  </a:cubicBezTo>
                  <a:cubicBezTo>
                    <a:pt x="71" y="132"/>
                    <a:pt x="0" y="1"/>
                    <a:pt x="0"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5205381" y="2500858"/>
              <a:ext cx="26537" cy="67470"/>
            </a:xfrm>
            <a:custGeom>
              <a:avLst/>
              <a:gdLst/>
              <a:ahLst/>
              <a:cxnLst/>
              <a:rect l="l" t="t" r="r" b="b"/>
              <a:pathLst>
                <a:path w="918" h="2334" extrusionOk="0">
                  <a:moveTo>
                    <a:pt x="1" y="0"/>
                  </a:moveTo>
                  <a:cubicBezTo>
                    <a:pt x="1" y="0"/>
                    <a:pt x="49" y="143"/>
                    <a:pt x="120" y="369"/>
                  </a:cubicBezTo>
                  <a:cubicBezTo>
                    <a:pt x="168" y="476"/>
                    <a:pt x="215" y="607"/>
                    <a:pt x="263" y="738"/>
                  </a:cubicBezTo>
                  <a:cubicBezTo>
                    <a:pt x="322" y="881"/>
                    <a:pt x="358" y="1024"/>
                    <a:pt x="418" y="1179"/>
                  </a:cubicBezTo>
                  <a:cubicBezTo>
                    <a:pt x="465" y="1322"/>
                    <a:pt x="525" y="1477"/>
                    <a:pt x="584" y="1608"/>
                  </a:cubicBezTo>
                  <a:cubicBezTo>
                    <a:pt x="644" y="1739"/>
                    <a:pt x="703" y="1870"/>
                    <a:pt x="751" y="1977"/>
                  </a:cubicBezTo>
                  <a:cubicBezTo>
                    <a:pt x="834" y="2203"/>
                    <a:pt x="918" y="2334"/>
                    <a:pt x="918" y="2334"/>
                  </a:cubicBezTo>
                  <a:cubicBezTo>
                    <a:pt x="918" y="2334"/>
                    <a:pt x="870" y="2179"/>
                    <a:pt x="799" y="1965"/>
                  </a:cubicBezTo>
                  <a:cubicBezTo>
                    <a:pt x="751" y="1858"/>
                    <a:pt x="703" y="1727"/>
                    <a:pt x="656" y="1584"/>
                  </a:cubicBezTo>
                  <a:cubicBezTo>
                    <a:pt x="596" y="1453"/>
                    <a:pt x="560" y="1310"/>
                    <a:pt x="501" y="1155"/>
                  </a:cubicBezTo>
                  <a:cubicBezTo>
                    <a:pt x="453" y="1012"/>
                    <a:pt x="394" y="857"/>
                    <a:pt x="334" y="727"/>
                  </a:cubicBezTo>
                  <a:cubicBezTo>
                    <a:pt x="275" y="596"/>
                    <a:pt x="215" y="465"/>
                    <a:pt x="168" y="357"/>
                  </a:cubicBezTo>
                  <a:cubicBezTo>
                    <a:pt x="84" y="131"/>
                    <a:pt x="1" y="0"/>
                    <a:pt x="1"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297974" y="2539046"/>
              <a:ext cx="26190" cy="67499"/>
            </a:xfrm>
            <a:custGeom>
              <a:avLst/>
              <a:gdLst/>
              <a:ahLst/>
              <a:cxnLst/>
              <a:rect l="l" t="t" r="r" b="b"/>
              <a:pathLst>
                <a:path w="906" h="2335" extrusionOk="0">
                  <a:moveTo>
                    <a:pt x="1" y="1"/>
                  </a:moveTo>
                  <a:cubicBezTo>
                    <a:pt x="1" y="1"/>
                    <a:pt x="48" y="168"/>
                    <a:pt x="120" y="370"/>
                  </a:cubicBezTo>
                  <a:cubicBezTo>
                    <a:pt x="167" y="477"/>
                    <a:pt x="215" y="608"/>
                    <a:pt x="251" y="751"/>
                  </a:cubicBezTo>
                  <a:cubicBezTo>
                    <a:pt x="310" y="882"/>
                    <a:pt x="358" y="1025"/>
                    <a:pt x="417" y="1180"/>
                  </a:cubicBezTo>
                  <a:cubicBezTo>
                    <a:pt x="465" y="1322"/>
                    <a:pt x="525" y="1477"/>
                    <a:pt x="584" y="1608"/>
                  </a:cubicBezTo>
                  <a:cubicBezTo>
                    <a:pt x="644" y="1739"/>
                    <a:pt x="703" y="1870"/>
                    <a:pt x="751" y="1977"/>
                  </a:cubicBezTo>
                  <a:cubicBezTo>
                    <a:pt x="834" y="2203"/>
                    <a:pt x="906" y="2334"/>
                    <a:pt x="906" y="2334"/>
                  </a:cubicBezTo>
                  <a:cubicBezTo>
                    <a:pt x="906" y="2334"/>
                    <a:pt x="870" y="2192"/>
                    <a:pt x="786" y="1965"/>
                  </a:cubicBezTo>
                  <a:cubicBezTo>
                    <a:pt x="739" y="1858"/>
                    <a:pt x="703" y="1727"/>
                    <a:pt x="656" y="1596"/>
                  </a:cubicBezTo>
                  <a:cubicBezTo>
                    <a:pt x="596" y="1453"/>
                    <a:pt x="548" y="1311"/>
                    <a:pt x="489" y="1156"/>
                  </a:cubicBezTo>
                  <a:cubicBezTo>
                    <a:pt x="453" y="1013"/>
                    <a:pt x="394" y="858"/>
                    <a:pt x="334" y="727"/>
                  </a:cubicBezTo>
                  <a:cubicBezTo>
                    <a:pt x="275" y="596"/>
                    <a:pt x="215" y="465"/>
                    <a:pt x="167" y="358"/>
                  </a:cubicBezTo>
                  <a:cubicBezTo>
                    <a:pt x="72" y="132"/>
                    <a:pt x="1" y="1"/>
                    <a:pt x="1"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3486175" y="-80475"/>
              <a:ext cx="4740743" cy="4761557"/>
            </a:xfrm>
            <a:custGeom>
              <a:avLst/>
              <a:gdLst/>
              <a:ahLst/>
              <a:cxnLst/>
              <a:rect l="l" t="t" r="r" b="b"/>
              <a:pathLst>
                <a:path w="163997" h="164717" extrusionOk="0">
                  <a:moveTo>
                    <a:pt x="31968" y="0"/>
                  </a:moveTo>
                  <a:cubicBezTo>
                    <a:pt x="26996" y="0"/>
                    <a:pt x="22166" y="1212"/>
                    <a:pt x="18431" y="4570"/>
                  </a:cubicBezTo>
                  <a:cubicBezTo>
                    <a:pt x="0" y="21131"/>
                    <a:pt x="11644" y="44479"/>
                    <a:pt x="31826" y="48873"/>
                  </a:cubicBezTo>
                  <a:cubicBezTo>
                    <a:pt x="44208" y="51563"/>
                    <a:pt x="64913" y="55361"/>
                    <a:pt x="70997" y="70197"/>
                  </a:cubicBezTo>
                  <a:cubicBezTo>
                    <a:pt x="86297" y="107511"/>
                    <a:pt x="24122" y="94176"/>
                    <a:pt x="19931" y="137383"/>
                  </a:cubicBezTo>
                  <a:cubicBezTo>
                    <a:pt x="17956" y="157679"/>
                    <a:pt x="30712" y="164717"/>
                    <a:pt x="43572" y="164717"/>
                  </a:cubicBezTo>
                  <a:cubicBezTo>
                    <a:pt x="50863" y="164717"/>
                    <a:pt x="58186" y="162455"/>
                    <a:pt x="62877" y="159065"/>
                  </a:cubicBezTo>
                  <a:cubicBezTo>
                    <a:pt x="75129" y="150206"/>
                    <a:pt x="76903" y="132835"/>
                    <a:pt x="96012" y="123537"/>
                  </a:cubicBezTo>
                  <a:cubicBezTo>
                    <a:pt x="110181" y="116631"/>
                    <a:pt x="127778" y="118691"/>
                    <a:pt x="141149" y="110368"/>
                  </a:cubicBezTo>
                  <a:cubicBezTo>
                    <a:pt x="161985" y="97402"/>
                    <a:pt x="163997" y="62970"/>
                    <a:pt x="157687" y="48896"/>
                  </a:cubicBezTo>
                  <a:cubicBezTo>
                    <a:pt x="153531" y="39657"/>
                    <a:pt x="140661" y="26918"/>
                    <a:pt x="128992" y="25382"/>
                  </a:cubicBezTo>
                  <a:cubicBezTo>
                    <a:pt x="127955" y="25246"/>
                    <a:pt x="126920" y="25183"/>
                    <a:pt x="125888" y="25183"/>
                  </a:cubicBezTo>
                  <a:cubicBezTo>
                    <a:pt x="119048" y="25183"/>
                    <a:pt x="112341" y="27933"/>
                    <a:pt x="105823" y="30323"/>
                  </a:cubicBezTo>
                  <a:cubicBezTo>
                    <a:pt x="99282" y="32722"/>
                    <a:pt x="94033" y="33739"/>
                    <a:pt x="89701" y="33739"/>
                  </a:cubicBezTo>
                  <a:cubicBezTo>
                    <a:pt x="71681" y="33739"/>
                    <a:pt x="69533" y="16137"/>
                    <a:pt x="56210" y="7248"/>
                  </a:cubicBezTo>
                  <a:cubicBezTo>
                    <a:pt x="53060" y="5140"/>
                    <a:pt x="42210" y="0"/>
                    <a:pt x="31968"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5968387" y="1307439"/>
              <a:ext cx="632352" cy="743241"/>
            </a:xfrm>
            <a:custGeom>
              <a:avLst/>
              <a:gdLst/>
              <a:ahLst/>
              <a:cxnLst/>
              <a:rect l="l" t="t" r="r" b="b"/>
              <a:pathLst>
                <a:path w="21875" h="25711" extrusionOk="0">
                  <a:moveTo>
                    <a:pt x="2976" y="0"/>
                  </a:moveTo>
                  <a:cubicBezTo>
                    <a:pt x="2961" y="0"/>
                    <a:pt x="2947" y="2"/>
                    <a:pt x="2932" y="4"/>
                  </a:cubicBezTo>
                  <a:cubicBezTo>
                    <a:pt x="2920" y="4"/>
                    <a:pt x="2896" y="4"/>
                    <a:pt x="2884" y="28"/>
                  </a:cubicBezTo>
                  <a:cubicBezTo>
                    <a:pt x="2872" y="28"/>
                    <a:pt x="2837" y="40"/>
                    <a:pt x="2825" y="52"/>
                  </a:cubicBezTo>
                  <a:lnTo>
                    <a:pt x="2813" y="64"/>
                  </a:lnTo>
                  <a:cubicBezTo>
                    <a:pt x="2801" y="88"/>
                    <a:pt x="2777" y="88"/>
                    <a:pt x="2765" y="100"/>
                  </a:cubicBezTo>
                  <a:cubicBezTo>
                    <a:pt x="2753" y="100"/>
                    <a:pt x="2753" y="112"/>
                    <a:pt x="2741" y="123"/>
                  </a:cubicBezTo>
                  <a:cubicBezTo>
                    <a:pt x="2718" y="147"/>
                    <a:pt x="2706" y="159"/>
                    <a:pt x="2706" y="171"/>
                  </a:cubicBezTo>
                  <a:cubicBezTo>
                    <a:pt x="2694" y="183"/>
                    <a:pt x="2694" y="183"/>
                    <a:pt x="2694" y="207"/>
                  </a:cubicBezTo>
                  <a:cubicBezTo>
                    <a:pt x="2682" y="219"/>
                    <a:pt x="2682" y="231"/>
                    <a:pt x="2658" y="242"/>
                  </a:cubicBezTo>
                  <a:cubicBezTo>
                    <a:pt x="2658" y="266"/>
                    <a:pt x="2646" y="278"/>
                    <a:pt x="2646" y="290"/>
                  </a:cubicBezTo>
                  <a:cubicBezTo>
                    <a:pt x="2634" y="302"/>
                    <a:pt x="2634" y="338"/>
                    <a:pt x="2622" y="350"/>
                  </a:cubicBezTo>
                  <a:cubicBezTo>
                    <a:pt x="2622" y="362"/>
                    <a:pt x="2599" y="385"/>
                    <a:pt x="2599" y="397"/>
                  </a:cubicBezTo>
                  <a:cubicBezTo>
                    <a:pt x="2587" y="421"/>
                    <a:pt x="2587" y="445"/>
                    <a:pt x="2575" y="469"/>
                  </a:cubicBezTo>
                  <a:cubicBezTo>
                    <a:pt x="2575" y="481"/>
                    <a:pt x="2563" y="504"/>
                    <a:pt x="2563" y="516"/>
                  </a:cubicBezTo>
                  <a:cubicBezTo>
                    <a:pt x="2539" y="540"/>
                    <a:pt x="2539" y="576"/>
                    <a:pt x="2527" y="623"/>
                  </a:cubicBezTo>
                  <a:cubicBezTo>
                    <a:pt x="2527" y="635"/>
                    <a:pt x="2527" y="647"/>
                    <a:pt x="2515" y="647"/>
                  </a:cubicBezTo>
                  <a:cubicBezTo>
                    <a:pt x="2503" y="695"/>
                    <a:pt x="2480" y="754"/>
                    <a:pt x="2480" y="802"/>
                  </a:cubicBezTo>
                  <a:cubicBezTo>
                    <a:pt x="2468" y="838"/>
                    <a:pt x="2468" y="897"/>
                    <a:pt x="2456" y="957"/>
                  </a:cubicBezTo>
                  <a:cubicBezTo>
                    <a:pt x="2456" y="981"/>
                    <a:pt x="2456" y="993"/>
                    <a:pt x="2444" y="1004"/>
                  </a:cubicBezTo>
                  <a:cubicBezTo>
                    <a:pt x="2444" y="1052"/>
                    <a:pt x="2420" y="1100"/>
                    <a:pt x="2420" y="1135"/>
                  </a:cubicBezTo>
                  <a:cubicBezTo>
                    <a:pt x="2420" y="1159"/>
                    <a:pt x="2420" y="1183"/>
                    <a:pt x="2408" y="1195"/>
                  </a:cubicBezTo>
                  <a:cubicBezTo>
                    <a:pt x="2408" y="1243"/>
                    <a:pt x="2396" y="1290"/>
                    <a:pt x="2396" y="1338"/>
                  </a:cubicBezTo>
                  <a:lnTo>
                    <a:pt x="2396" y="1409"/>
                  </a:lnTo>
                  <a:cubicBezTo>
                    <a:pt x="2396" y="1457"/>
                    <a:pt x="2396" y="1493"/>
                    <a:pt x="2384" y="1540"/>
                  </a:cubicBezTo>
                  <a:lnTo>
                    <a:pt x="2384" y="1612"/>
                  </a:lnTo>
                  <a:lnTo>
                    <a:pt x="2384" y="1766"/>
                  </a:lnTo>
                  <a:lnTo>
                    <a:pt x="2384" y="1838"/>
                  </a:lnTo>
                  <a:lnTo>
                    <a:pt x="2384" y="2005"/>
                  </a:lnTo>
                  <a:lnTo>
                    <a:pt x="2384" y="2064"/>
                  </a:lnTo>
                  <a:lnTo>
                    <a:pt x="2384" y="2267"/>
                  </a:lnTo>
                  <a:lnTo>
                    <a:pt x="2384" y="2290"/>
                  </a:lnTo>
                  <a:cubicBezTo>
                    <a:pt x="2384" y="2374"/>
                    <a:pt x="2384" y="2445"/>
                    <a:pt x="2396" y="2540"/>
                  </a:cubicBezTo>
                  <a:cubicBezTo>
                    <a:pt x="2456" y="3612"/>
                    <a:pt x="2694" y="4886"/>
                    <a:pt x="3111" y="6112"/>
                  </a:cubicBezTo>
                  <a:cubicBezTo>
                    <a:pt x="3992" y="8613"/>
                    <a:pt x="5813" y="10148"/>
                    <a:pt x="6325" y="10398"/>
                  </a:cubicBezTo>
                  <a:cubicBezTo>
                    <a:pt x="6587" y="10887"/>
                    <a:pt x="6873" y="11363"/>
                    <a:pt x="7159" y="11839"/>
                  </a:cubicBezTo>
                  <a:cubicBezTo>
                    <a:pt x="6397" y="11256"/>
                    <a:pt x="5158" y="10482"/>
                    <a:pt x="3896" y="10113"/>
                  </a:cubicBezTo>
                  <a:cubicBezTo>
                    <a:pt x="3089" y="9880"/>
                    <a:pt x="2296" y="9748"/>
                    <a:pt x="1644" y="9748"/>
                  </a:cubicBezTo>
                  <a:cubicBezTo>
                    <a:pt x="663" y="9748"/>
                    <a:pt x="1" y="10047"/>
                    <a:pt x="86" y="10756"/>
                  </a:cubicBezTo>
                  <a:cubicBezTo>
                    <a:pt x="86" y="10779"/>
                    <a:pt x="98" y="10815"/>
                    <a:pt x="98" y="10839"/>
                  </a:cubicBezTo>
                  <a:cubicBezTo>
                    <a:pt x="325" y="12006"/>
                    <a:pt x="2587" y="13577"/>
                    <a:pt x="4646" y="13958"/>
                  </a:cubicBezTo>
                  <a:cubicBezTo>
                    <a:pt x="4883" y="14001"/>
                    <a:pt x="5108" y="14020"/>
                    <a:pt x="5321" y="14020"/>
                  </a:cubicBezTo>
                  <a:cubicBezTo>
                    <a:pt x="6670" y="14020"/>
                    <a:pt x="7558" y="13264"/>
                    <a:pt x="7825" y="12863"/>
                  </a:cubicBezTo>
                  <a:cubicBezTo>
                    <a:pt x="8242" y="13482"/>
                    <a:pt x="8695" y="14054"/>
                    <a:pt x="9147" y="14625"/>
                  </a:cubicBezTo>
                  <a:cubicBezTo>
                    <a:pt x="9897" y="15530"/>
                    <a:pt x="10278" y="15959"/>
                    <a:pt x="11112" y="16780"/>
                  </a:cubicBezTo>
                  <a:cubicBezTo>
                    <a:pt x="11052" y="16756"/>
                    <a:pt x="10993" y="16733"/>
                    <a:pt x="10933" y="16709"/>
                  </a:cubicBezTo>
                  <a:cubicBezTo>
                    <a:pt x="10695" y="16602"/>
                    <a:pt x="10445" y="16518"/>
                    <a:pt x="10159" y="16423"/>
                  </a:cubicBezTo>
                  <a:cubicBezTo>
                    <a:pt x="9885" y="16340"/>
                    <a:pt x="9588" y="16256"/>
                    <a:pt x="9266" y="16185"/>
                  </a:cubicBezTo>
                  <a:cubicBezTo>
                    <a:pt x="8968" y="16125"/>
                    <a:pt x="8659" y="16054"/>
                    <a:pt x="8349" y="16006"/>
                  </a:cubicBezTo>
                  <a:cubicBezTo>
                    <a:pt x="7718" y="15899"/>
                    <a:pt x="7063" y="15828"/>
                    <a:pt x="6432" y="15816"/>
                  </a:cubicBezTo>
                  <a:cubicBezTo>
                    <a:pt x="6099" y="15804"/>
                    <a:pt x="5778" y="15804"/>
                    <a:pt x="5456" y="15804"/>
                  </a:cubicBezTo>
                  <a:lnTo>
                    <a:pt x="4587" y="15804"/>
                  </a:lnTo>
                  <a:cubicBezTo>
                    <a:pt x="4273" y="15791"/>
                    <a:pt x="3964" y="15781"/>
                    <a:pt x="3669" y="15781"/>
                  </a:cubicBezTo>
                  <a:cubicBezTo>
                    <a:pt x="3427" y="15781"/>
                    <a:pt x="3195" y="15788"/>
                    <a:pt x="2980" y="15804"/>
                  </a:cubicBezTo>
                  <a:cubicBezTo>
                    <a:pt x="2587" y="15840"/>
                    <a:pt x="2170" y="15828"/>
                    <a:pt x="1872" y="15887"/>
                  </a:cubicBezTo>
                  <a:cubicBezTo>
                    <a:pt x="1575" y="15947"/>
                    <a:pt x="1408" y="16102"/>
                    <a:pt x="1444" y="16364"/>
                  </a:cubicBezTo>
                  <a:cubicBezTo>
                    <a:pt x="1444" y="16399"/>
                    <a:pt x="1456" y="16411"/>
                    <a:pt x="1456" y="16435"/>
                  </a:cubicBezTo>
                  <a:cubicBezTo>
                    <a:pt x="1515" y="16709"/>
                    <a:pt x="1753" y="17066"/>
                    <a:pt x="2146" y="17471"/>
                  </a:cubicBezTo>
                  <a:cubicBezTo>
                    <a:pt x="2337" y="17661"/>
                    <a:pt x="2575" y="17864"/>
                    <a:pt x="2872" y="18078"/>
                  </a:cubicBezTo>
                  <a:cubicBezTo>
                    <a:pt x="3015" y="18185"/>
                    <a:pt x="3170" y="18280"/>
                    <a:pt x="3337" y="18376"/>
                  </a:cubicBezTo>
                  <a:cubicBezTo>
                    <a:pt x="3420" y="18423"/>
                    <a:pt x="3492" y="18459"/>
                    <a:pt x="3587" y="18507"/>
                  </a:cubicBezTo>
                  <a:cubicBezTo>
                    <a:pt x="3670" y="18554"/>
                    <a:pt x="3765" y="18602"/>
                    <a:pt x="3837" y="18638"/>
                  </a:cubicBezTo>
                  <a:cubicBezTo>
                    <a:pt x="4480" y="18959"/>
                    <a:pt x="5206" y="19209"/>
                    <a:pt x="5956" y="19352"/>
                  </a:cubicBezTo>
                  <a:cubicBezTo>
                    <a:pt x="6325" y="19435"/>
                    <a:pt x="6706" y="19471"/>
                    <a:pt x="7087" y="19495"/>
                  </a:cubicBezTo>
                  <a:cubicBezTo>
                    <a:pt x="7218" y="19499"/>
                    <a:pt x="7346" y="19502"/>
                    <a:pt x="7472" y="19502"/>
                  </a:cubicBezTo>
                  <a:cubicBezTo>
                    <a:pt x="7690" y="19502"/>
                    <a:pt x="7904" y="19494"/>
                    <a:pt x="8123" y="19471"/>
                  </a:cubicBezTo>
                  <a:cubicBezTo>
                    <a:pt x="8814" y="19411"/>
                    <a:pt x="9385" y="19257"/>
                    <a:pt x="9885" y="19030"/>
                  </a:cubicBezTo>
                  <a:cubicBezTo>
                    <a:pt x="10123" y="18923"/>
                    <a:pt x="10361" y="18804"/>
                    <a:pt x="10540" y="18685"/>
                  </a:cubicBezTo>
                  <a:cubicBezTo>
                    <a:pt x="10719" y="18566"/>
                    <a:pt x="10897" y="18459"/>
                    <a:pt x="11052" y="18364"/>
                  </a:cubicBezTo>
                  <a:cubicBezTo>
                    <a:pt x="11219" y="18257"/>
                    <a:pt x="11374" y="18149"/>
                    <a:pt x="11493" y="18066"/>
                  </a:cubicBezTo>
                  <a:cubicBezTo>
                    <a:pt x="11576" y="17971"/>
                    <a:pt x="11671" y="17899"/>
                    <a:pt x="11766" y="17852"/>
                  </a:cubicBezTo>
                  <a:cubicBezTo>
                    <a:pt x="11874" y="17804"/>
                    <a:pt x="11981" y="17780"/>
                    <a:pt x="12052" y="17745"/>
                  </a:cubicBezTo>
                  <a:cubicBezTo>
                    <a:pt x="12088" y="17733"/>
                    <a:pt x="12100" y="17733"/>
                    <a:pt x="12112" y="17721"/>
                  </a:cubicBezTo>
                  <a:cubicBezTo>
                    <a:pt x="12683" y="18221"/>
                    <a:pt x="12981" y="18459"/>
                    <a:pt x="13576" y="18923"/>
                  </a:cubicBezTo>
                  <a:cubicBezTo>
                    <a:pt x="14386" y="19554"/>
                    <a:pt x="15255" y="20150"/>
                    <a:pt x="16148" y="20685"/>
                  </a:cubicBezTo>
                  <a:cubicBezTo>
                    <a:pt x="16338" y="20805"/>
                    <a:pt x="16529" y="20900"/>
                    <a:pt x="16731" y="21019"/>
                  </a:cubicBezTo>
                  <a:cubicBezTo>
                    <a:pt x="16632" y="21016"/>
                    <a:pt x="16525" y="21014"/>
                    <a:pt x="16410" y="21014"/>
                  </a:cubicBezTo>
                  <a:cubicBezTo>
                    <a:pt x="15239" y="21014"/>
                    <a:pt x="13283" y="21188"/>
                    <a:pt x="11504" y="21697"/>
                  </a:cubicBezTo>
                  <a:cubicBezTo>
                    <a:pt x="9838" y="22174"/>
                    <a:pt x="6754" y="23543"/>
                    <a:pt x="7171" y="24793"/>
                  </a:cubicBezTo>
                  <a:cubicBezTo>
                    <a:pt x="7171" y="24805"/>
                    <a:pt x="7183" y="24817"/>
                    <a:pt x="7206" y="24817"/>
                  </a:cubicBezTo>
                  <a:cubicBezTo>
                    <a:pt x="7206" y="24829"/>
                    <a:pt x="7206" y="24853"/>
                    <a:pt x="7218" y="24865"/>
                  </a:cubicBezTo>
                  <a:cubicBezTo>
                    <a:pt x="7242" y="24912"/>
                    <a:pt x="7290" y="24936"/>
                    <a:pt x="7349" y="24972"/>
                  </a:cubicBezTo>
                  <a:cubicBezTo>
                    <a:pt x="8212" y="25501"/>
                    <a:pt x="9221" y="25710"/>
                    <a:pt x="10256" y="25710"/>
                  </a:cubicBezTo>
                  <a:cubicBezTo>
                    <a:pt x="11665" y="25710"/>
                    <a:pt x="13120" y="25323"/>
                    <a:pt x="14314" y="24829"/>
                  </a:cubicBezTo>
                  <a:cubicBezTo>
                    <a:pt x="16529" y="23912"/>
                    <a:pt x="17398" y="22126"/>
                    <a:pt x="17541" y="21471"/>
                  </a:cubicBezTo>
                  <a:cubicBezTo>
                    <a:pt x="18934" y="22198"/>
                    <a:pt x="20375" y="22793"/>
                    <a:pt x="21875" y="23269"/>
                  </a:cubicBezTo>
                  <a:cubicBezTo>
                    <a:pt x="20387" y="22686"/>
                    <a:pt x="18946" y="22007"/>
                    <a:pt x="17589" y="21233"/>
                  </a:cubicBezTo>
                  <a:cubicBezTo>
                    <a:pt x="17958" y="21102"/>
                    <a:pt x="17958" y="20388"/>
                    <a:pt x="18160" y="19531"/>
                  </a:cubicBezTo>
                  <a:cubicBezTo>
                    <a:pt x="18184" y="19411"/>
                    <a:pt x="18220" y="19281"/>
                    <a:pt x="18243" y="19138"/>
                  </a:cubicBezTo>
                  <a:cubicBezTo>
                    <a:pt x="18255" y="19090"/>
                    <a:pt x="18255" y="19042"/>
                    <a:pt x="18279" y="18995"/>
                  </a:cubicBezTo>
                  <a:cubicBezTo>
                    <a:pt x="18279" y="18983"/>
                    <a:pt x="18279" y="18959"/>
                    <a:pt x="18291" y="18935"/>
                  </a:cubicBezTo>
                  <a:cubicBezTo>
                    <a:pt x="18303" y="18888"/>
                    <a:pt x="18303" y="18804"/>
                    <a:pt x="18315" y="18733"/>
                  </a:cubicBezTo>
                  <a:cubicBezTo>
                    <a:pt x="18339" y="18566"/>
                    <a:pt x="18351" y="18388"/>
                    <a:pt x="18351" y="18197"/>
                  </a:cubicBezTo>
                  <a:cubicBezTo>
                    <a:pt x="18351" y="18030"/>
                    <a:pt x="18351" y="17864"/>
                    <a:pt x="18362" y="17709"/>
                  </a:cubicBezTo>
                  <a:cubicBezTo>
                    <a:pt x="18362" y="17554"/>
                    <a:pt x="18374" y="17387"/>
                    <a:pt x="18374" y="17245"/>
                  </a:cubicBezTo>
                  <a:cubicBezTo>
                    <a:pt x="18374" y="17173"/>
                    <a:pt x="18398" y="17090"/>
                    <a:pt x="18398" y="17030"/>
                  </a:cubicBezTo>
                  <a:lnTo>
                    <a:pt x="18398" y="16971"/>
                  </a:lnTo>
                  <a:lnTo>
                    <a:pt x="18398" y="16899"/>
                  </a:lnTo>
                  <a:lnTo>
                    <a:pt x="18398" y="16756"/>
                  </a:lnTo>
                  <a:cubicBezTo>
                    <a:pt x="18398" y="16661"/>
                    <a:pt x="18398" y="16554"/>
                    <a:pt x="18410" y="16471"/>
                  </a:cubicBezTo>
                  <a:cubicBezTo>
                    <a:pt x="18410" y="16185"/>
                    <a:pt x="18410" y="15887"/>
                    <a:pt x="18398" y="15613"/>
                  </a:cubicBezTo>
                  <a:cubicBezTo>
                    <a:pt x="18374" y="15411"/>
                    <a:pt x="18362" y="15221"/>
                    <a:pt x="18351" y="15042"/>
                  </a:cubicBezTo>
                  <a:cubicBezTo>
                    <a:pt x="18315" y="14673"/>
                    <a:pt x="18255" y="14328"/>
                    <a:pt x="18220" y="13994"/>
                  </a:cubicBezTo>
                  <a:cubicBezTo>
                    <a:pt x="18184" y="13839"/>
                    <a:pt x="18172" y="13673"/>
                    <a:pt x="18136" y="13530"/>
                  </a:cubicBezTo>
                  <a:lnTo>
                    <a:pt x="18101" y="13304"/>
                  </a:lnTo>
                  <a:lnTo>
                    <a:pt x="18053" y="13077"/>
                  </a:lnTo>
                  <a:cubicBezTo>
                    <a:pt x="18041" y="13006"/>
                    <a:pt x="18017" y="12935"/>
                    <a:pt x="18017" y="12851"/>
                  </a:cubicBezTo>
                  <a:lnTo>
                    <a:pt x="17981" y="12637"/>
                  </a:lnTo>
                  <a:cubicBezTo>
                    <a:pt x="17934" y="12339"/>
                    <a:pt x="17874" y="12065"/>
                    <a:pt x="17815" y="11827"/>
                  </a:cubicBezTo>
                  <a:cubicBezTo>
                    <a:pt x="17708" y="11351"/>
                    <a:pt x="17600" y="10970"/>
                    <a:pt x="17529" y="10696"/>
                  </a:cubicBezTo>
                  <a:cubicBezTo>
                    <a:pt x="17505" y="10589"/>
                    <a:pt x="17470" y="10506"/>
                    <a:pt x="17458" y="10446"/>
                  </a:cubicBezTo>
                  <a:cubicBezTo>
                    <a:pt x="17446" y="10398"/>
                    <a:pt x="17422" y="10351"/>
                    <a:pt x="17410" y="10327"/>
                  </a:cubicBezTo>
                  <a:lnTo>
                    <a:pt x="17410" y="10303"/>
                  </a:lnTo>
                  <a:cubicBezTo>
                    <a:pt x="17398" y="10305"/>
                    <a:pt x="17387" y="10306"/>
                    <a:pt x="17377" y="10306"/>
                  </a:cubicBezTo>
                  <a:cubicBezTo>
                    <a:pt x="17317" y="10306"/>
                    <a:pt x="17288" y="10279"/>
                    <a:pt x="17267" y="10279"/>
                  </a:cubicBezTo>
                  <a:cubicBezTo>
                    <a:pt x="17243" y="10279"/>
                    <a:pt x="17243" y="10279"/>
                    <a:pt x="17231" y="10291"/>
                  </a:cubicBezTo>
                  <a:lnTo>
                    <a:pt x="17219" y="10291"/>
                  </a:lnTo>
                  <a:cubicBezTo>
                    <a:pt x="17216" y="10291"/>
                    <a:pt x="17212" y="10290"/>
                    <a:pt x="17208" y="10290"/>
                  </a:cubicBezTo>
                  <a:cubicBezTo>
                    <a:pt x="17132" y="10290"/>
                    <a:pt x="16984" y="10398"/>
                    <a:pt x="16803" y="10613"/>
                  </a:cubicBezTo>
                  <a:cubicBezTo>
                    <a:pt x="16708" y="10708"/>
                    <a:pt x="16612" y="10863"/>
                    <a:pt x="16505" y="11030"/>
                  </a:cubicBezTo>
                  <a:cubicBezTo>
                    <a:pt x="16398" y="11184"/>
                    <a:pt x="16291" y="11387"/>
                    <a:pt x="16196" y="11589"/>
                  </a:cubicBezTo>
                  <a:cubicBezTo>
                    <a:pt x="16148" y="11696"/>
                    <a:pt x="16088" y="11815"/>
                    <a:pt x="16041" y="11922"/>
                  </a:cubicBezTo>
                  <a:cubicBezTo>
                    <a:pt x="15993" y="12042"/>
                    <a:pt x="15934" y="12137"/>
                    <a:pt x="15898" y="12256"/>
                  </a:cubicBezTo>
                  <a:cubicBezTo>
                    <a:pt x="15862" y="12315"/>
                    <a:pt x="15850" y="12375"/>
                    <a:pt x="15815" y="12434"/>
                  </a:cubicBezTo>
                  <a:lnTo>
                    <a:pt x="15779" y="12577"/>
                  </a:lnTo>
                  <a:cubicBezTo>
                    <a:pt x="15755" y="12601"/>
                    <a:pt x="15755" y="12613"/>
                    <a:pt x="15743" y="12649"/>
                  </a:cubicBezTo>
                  <a:lnTo>
                    <a:pt x="15660" y="12958"/>
                  </a:lnTo>
                  <a:lnTo>
                    <a:pt x="15612" y="13089"/>
                  </a:lnTo>
                  <a:cubicBezTo>
                    <a:pt x="15565" y="13244"/>
                    <a:pt x="15541" y="13387"/>
                    <a:pt x="15505" y="13554"/>
                  </a:cubicBezTo>
                  <a:cubicBezTo>
                    <a:pt x="15481" y="13720"/>
                    <a:pt x="15445" y="13863"/>
                    <a:pt x="15434" y="14030"/>
                  </a:cubicBezTo>
                  <a:cubicBezTo>
                    <a:pt x="15386" y="14363"/>
                    <a:pt x="15362" y="14685"/>
                    <a:pt x="15338" y="15018"/>
                  </a:cubicBezTo>
                  <a:cubicBezTo>
                    <a:pt x="15338" y="15197"/>
                    <a:pt x="15326" y="15351"/>
                    <a:pt x="15326" y="15518"/>
                  </a:cubicBezTo>
                  <a:cubicBezTo>
                    <a:pt x="15326" y="15685"/>
                    <a:pt x="15314" y="15852"/>
                    <a:pt x="15314" y="16006"/>
                  </a:cubicBezTo>
                  <a:lnTo>
                    <a:pt x="15314" y="16125"/>
                  </a:lnTo>
                  <a:lnTo>
                    <a:pt x="15314" y="16268"/>
                  </a:lnTo>
                  <a:lnTo>
                    <a:pt x="15314" y="16578"/>
                  </a:lnTo>
                  <a:cubicBezTo>
                    <a:pt x="15314" y="16780"/>
                    <a:pt x="15326" y="16983"/>
                    <a:pt x="15362" y="17161"/>
                  </a:cubicBezTo>
                  <a:cubicBezTo>
                    <a:pt x="15374" y="17245"/>
                    <a:pt x="15386" y="17340"/>
                    <a:pt x="15386" y="17423"/>
                  </a:cubicBezTo>
                  <a:cubicBezTo>
                    <a:pt x="15398" y="17471"/>
                    <a:pt x="15398" y="17495"/>
                    <a:pt x="15398" y="17554"/>
                  </a:cubicBezTo>
                  <a:cubicBezTo>
                    <a:pt x="15398" y="17590"/>
                    <a:pt x="15398" y="17602"/>
                    <a:pt x="15422" y="17614"/>
                  </a:cubicBezTo>
                  <a:cubicBezTo>
                    <a:pt x="15422" y="17637"/>
                    <a:pt x="15422" y="17649"/>
                    <a:pt x="15434" y="17661"/>
                  </a:cubicBezTo>
                  <a:cubicBezTo>
                    <a:pt x="15457" y="17792"/>
                    <a:pt x="15481" y="17947"/>
                    <a:pt x="15505" y="18090"/>
                  </a:cubicBezTo>
                  <a:cubicBezTo>
                    <a:pt x="15553" y="18411"/>
                    <a:pt x="15612" y="18745"/>
                    <a:pt x="15695" y="19090"/>
                  </a:cubicBezTo>
                  <a:cubicBezTo>
                    <a:pt x="15862" y="19697"/>
                    <a:pt x="16148" y="20209"/>
                    <a:pt x="16446" y="20590"/>
                  </a:cubicBezTo>
                  <a:cubicBezTo>
                    <a:pt x="16386" y="20554"/>
                    <a:pt x="16327" y="20519"/>
                    <a:pt x="16255" y="20471"/>
                  </a:cubicBezTo>
                  <a:cubicBezTo>
                    <a:pt x="15386" y="19923"/>
                    <a:pt x="14541" y="19328"/>
                    <a:pt x="13731" y="18685"/>
                  </a:cubicBezTo>
                  <a:cubicBezTo>
                    <a:pt x="13136" y="18233"/>
                    <a:pt x="12862" y="17971"/>
                    <a:pt x="12290" y="17471"/>
                  </a:cubicBezTo>
                  <a:cubicBezTo>
                    <a:pt x="13052" y="17304"/>
                    <a:pt x="13243" y="14935"/>
                    <a:pt x="13338" y="12589"/>
                  </a:cubicBezTo>
                  <a:cubicBezTo>
                    <a:pt x="13350" y="12232"/>
                    <a:pt x="13350" y="11875"/>
                    <a:pt x="13338" y="11530"/>
                  </a:cubicBezTo>
                  <a:cubicBezTo>
                    <a:pt x="13279" y="10220"/>
                    <a:pt x="13076" y="9077"/>
                    <a:pt x="12921" y="8374"/>
                  </a:cubicBezTo>
                  <a:lnTo>
                    <a:pt x="12921" y="8363"/>
                  </a:lnTo>
                  <a:cubicBezTo>
                    <a:pt x="12921" y="8327"/>
                    <a:pt x="12898" y="8303"/>
                    <a:pt x="12898" y="8267"/>
                  </a:cubicBezTo>
                  <a:lnTo>
                    <a:pt x="12898" y="8243"/>
                  </a:lnTo>
                  <a:cubicBezTo>
                    <a:pt x="12898" y="8208"/>
                    <a:pt x="12886" y="8196"/>
                    <a:pt x="12886" y="8172"/>
                  </a:cubicBezTo>
                  <a:cubicBezTo>
                    <a:pt x="12886" y="8148"/>
                    <a:pt x="12886" y="8148"/>
                    <a:pt x="12874" y="8136"/>
                  </a:cubicBezTo>
                  <a:cubicBezTo>
                    <a:pt x="12874" y="8124"/>
                    <a:pt x="12862" y="8089"/>
                    <a:pt x="12862" y="8077"/>
                  </a:cubicBezTo>
                  <a:cubicBezTo>
                    <a:pt x="12862" y="8065"/>
                    <a:pt x="12862" y="8065"/>
                    <a:pt x="12838" y="8053"/>
                  </a:cubicBezTo>
                  <a:cubicBezTo>
                    <a:pt x="12838" y="8029"/>
                    <a:pt x="12826" y="8005"/>
                    <a:pt x="12826" y="7993"/>
                  </a:cubicBezTo>
                  <a:cubicBezTo>
                    <a:pt x="12826" y="7970"/>
                    <a:pt x="12826" y="7970"/>
                    <a:pt x="12814" y="7958"/>
                  </a:cubicBezTo>
                  <a:cubicBezTo>
                    <a:pt x="12802" y="7934"/>
                    <a:pt x="12802" y="7898"/>
                    <a:pt x="12778" y="7886"/>
                  </a:cubicBezTo>
                  <a:cubicBezTo>
                    <a:pt x="12778" y="7874"/>
                    <a:pt x="12767" y="7851"/>
                    <a:pt x="12767" y="7851"/>
                  </a:cubicBezTo>
                  <a:cubicBezTo>
                    <a:pt x="12767" y="7839"/>
                    <a:pt x="12767" y="7839"/>
                    <a:pt x="12755" y="7827"/>
                  </a:cubicBezTo>
                  <a:cubicBezTo>
                    <a:pt x="12755" y="7815"/>
                    <a:pt x="12743" y="7791"/>
                    <a:pt x="12743" y="7791"/>
                  </a:cubicBezTo>
                  <a:cubicBezTo>
                    <a:pt x="12743" y="7779"/>
                    <a:pt x="12743" y="7779"/>
                    <a:pt x="12719" y="7779"/>
                  </a:cubicBezTo>
                  <a:cubicBezTo>
                    <a:pt x="12719" y="7767"/>
                    <a:pt x="12707" y="7767"/>
                    <a:pt x="12707" y="7755"/>
                  </a:cubicBezTo>
                  <a:cubicBezTo>
                    <a:pt x="12707" y="7755"/>
                    <a:pt x="12707" y="7731"/>
                    <a:pt x="12695" y="7731"/>
                  </a:cubicBezTo>
                  <a:cubicBezTo>
                    <a:pt x="12695" y="7720"/>
                    <a:pt x="12683" y="7720"/>
                    <a:pt x="12683" y="7720"/>
                  </a:cubicBezTo>
                  <a:cubicBezTo>
                    <a:pt x="12683" y="7720"/>
                    <a:pt x="12683" y="7708"/>
                    <a:pt x="12659" y="7708"/>
                  </a:cubicBezTo>
                  <a:lnTo>
                    <a:pt x="12647" y="7696"/>
                  </a:lnTo>
                  <a:lnTo>
                    <a:pt x="12636" y="7672"/>
                  </a:lnTo>
                  <a:cubicBezTo>
                    <a:pt x="12624" y="7672"/>
                    <a:pt x="12624" y="7672"/>
                    <a:pt x="12600" y="7660"/>
                  </a:cubicBezTo>
                  <a:cubicBezTo>
                    <a:pt x="12588" y="7601"/>
                    <a:pt x="12576" y="7565"/>
                    <a:pt x="12528" y="7553"/>
                  </a:cubicBezTo>
                  <a:cubicBezTo>
                    <a:pt x="12524" y="7552"/>
                    <a:pt x="12520" y="7551"/>
                    <a:pt x="12516" y="7551"/>
                  </a:cubicBezTo>
                  <a:cubicBezTo>
                    <a:pt x="12475" y="7551"/>
                    <a:pt x="12441" y="7608"/>
                    <a:pt x="12397" y="7684"/>
                  </a:cubicBezTo>
                  <a:cubicBezTo>
                    <a:pt x="12386" y="7684"/>
                    <a:pt x="12362" y="7708"/>
                    <a:pt x="12362" y="7708"/>
                  </a:cubicBezTo>
                  <a:lnTo>
                    <a:pt x="12350" y="7708"/>
                  </a:lnTo>
                  <a:cubicBezTo>
                    <a:pt x="12302" y="7731"/>
                    <a:pt x="12266" y="7767"/>
                    <a:pt x="12207" y="7803"/>
                  </a:cubicBezTo>
                  <a:cubicBezTo>
                    <a:pt x="12207" y="7803"/>
                    <a:pt x="12183" y="7803"/>
                    <a:pt x="12183" y="7827"/>
                  </a:cubicBezTo>
                  <a:cubicBezTo>
                    <a:pt x="12159" y="7839"/>
                    <a:pt x="12147" y="7874"/>
                    <a:pt x="12112" y="7886"/>
                  </a:cubicBezTo>
                  <a:lnTo>
                    <a:pt x="12100" y="7898"/>
                  </a:lnTo>
                  <a:lnTo>
                    <a:pt x="12028" y="7970"/>
                  </a:lnTo>
                  <a:lnTo>
                    <a:pt x="12005" y="7970"/>
                  </a:lnTo>
                  <a:cubicBezTo>
                    <a:pt x="11755" y="8220"/>
                    <a:pt x="11457" y="8601"/>
                    <a:pt x="11195" y="9089"/>
                  </a:cubicBezTo>
                  <a:cubicBezTo>
                    <a:pt x="10838" y="9732"/>
                    <a:pt x="10504" y="10577"/>
                    <a:pt x="10397" y="11565"/>
                  </a:cubicBezTo>
                  <a:cubicBezTo>
                    <a:pt x="10219" y="13292"/>
                    <a:pt x="10552" y="15221"/>
                    <a:pt x="11135" y="16375"/>
                  </a:cubicBezTo>
                  <a:cubicBezTo>
                    <a:pt x="10373" y="15625"/>
                    <a:pt x="10016" y="15232"/>
                    <a:pt x="9326" y="14399"/>
                  </a:cubicBezTo>
                  <a:cubicBezTo>
                    <a:pt x="8849" y="13839"/>
                    <a:pt x="8397" y="13256"/>
                    <a:pt x="7956" y="12649"/>
                  </a:cubicBezTo>
                  <a:lnTo>
                    <a:pt x="7956" y="12649"/>
                  </a:lnTo>
                  <a:cubicBezTo>
                    <a:pt x="7989" y="12654"/>
                    <a:pt x="8022" y="12657"/>
                    <a:pt x="8055" y="12657"/>
                  </a:cubicBezTo>
                  <a:cubicBezTo>
                    <a:pt x="8795" y="12657"/>
                    <a:pt x="9523" y="11271"/>
                    <a:pt x="9945" y="9732"/>
                  </a:cubicBezTo>
                  <a:cubicBezTo>
                    <a:pt x="10076" y="9220"/>
                    <a:pt x="10123" y="8696"/>
                    <a:pt x="10135" y="8208"/>
                  </a:cubicBezTo>
                  <a:lnTo>
                    <a:pt x="10135" y="8005"/>
                  </a:lnTo>
                  <a:lnTo>
                    <a:pt x="10135" y="7970"/>
                  </a:lnTo>
                  <a:cubicBezTo>
                    <a:pt x="10135" y="7827"/>
                    <a:pt x="10123" y="7696"/>
                    <a:pt x="10123" y="7553"/>
                  </a:cubicBezTo>
                  <a:lnTo>
                    <a:pt x="10123" y="7529"/>
                  </a:lnTo>
                  <a:cubicBezTo>
                    <a:pt x="10123" y="7470"/>
                    <a:pt x="10100" y="7398"/>
                    <a:pt x="10100" y="7327"/>
                  </a:cubicBezTo>
                  <a:cubicBezTo>
                    <a:pt x="10100" y="7279"/>
                    <a:pt x="10088" y="7196"/>
                    <a:pt x="10088" y="7136"/>
                  </a:cubicBezTo>
                  <a:lnTo>
                    <a:pt x="10088" y="7124"/>
                  </a:lnTo>
                  <a:cubicBezTo>
                    <a:pt x="10088" y="7065"/>
                    <a:pt x="10076" y="7005"/>
                    <a:pt x="10076" y="6958"/>
                  </a:cubicBezTo>
                  <a:lnTo>
                    <a:pt x="10076" y="6946"/>
                  </a:lnTo>
                  <a:cubicBezTo>
                    <a:pt x="10064" y="6886"/>
                    <a:pt x="10064" y="6827"/>
                    <a:pt x="10040" y="6767"/>
                  </a:cubicBezTo>
                  <a:cubicBezTo>
                    <a:pt x="10028" y="6708"/>
                    <a:pt x="10028" y="6660"/>
                    <a:pt x="10016" y="6612"/>
                  </a:cubicBezTo>
                  <a:lnTo>
                    <a:pt x="10016" y="6588"/>
                  </a:lnTo>
                  <a:cubicBezTo>
                    <a:pt x="10004" y="6481"/>
                    <a:pt x="9980" y="6398"/>
                    <a:pt x="9957" y="6315"/>
                  </a:cubicBezTo>
                  <a:lnTo>
                    <a:pt x="9957" y="6291"/>
                  </a:lnTo>
                  <a:cubicBezTo>
                    <a:pt x="9945" y="6255"/>
                    <a:pt x="9945" y="6219"/>
                    <a:pt x="9921" y="6184"/>
                  </a:cubicBezTo>
                  <a:lnTo>
                    <a:pt x="9921" y="6172"/>
                  </a:lnTo>
                  <a:cubicBezTo>
                    <a:pt x="9909" y="6136"/>
                    <a:pt x="9909" y="6100"/>
                    <a:pt x="9897" y="6065"/>
                  </a:cubicBezTo>
                  <a:lnTo>
                    <a:pt x="9897" y="6053"/>
                  </a:lnTo>
                  <a:cubicBezTo>
                    <a:pt x="9897" y="6017"/>
                    <a:pt x="9885" y="6005"/>
                    <a:pt x="9885" y="5993"/>
                  </a:cubicBezTo>
                  <a:lnTo>
                    <a:pt x="9885" y="5981"/>
                  </a:lnTo>
                  <a:cubicBezTo>
                    <a:pt x="9861" y="5946"/>
                    <a:pt x="9861" y="5934"/>
                    <a:pt x="9850" y="5922"/>
                  </a:cubicBezTo>
                  <a:lnTo>
                    <a:pt x="9850" y="5898"/>
                  </a:lnTo>
                  <a:cubicBezTo>
                    <a:pt x="9850" y="5886"/>
                    <a:pt x="9838" y="5874"/>
                    <a:pt x="9838" y="5874"/>
                  </a:cubicBezTo>
                  <a:lnTo>
                    <a:pt x="9838" y="5862"/>
                  </a:lnTo>
                  <a:cubicBezTo>
                    <a:pt x="9826" y="5838"/>
                    <a:pt x="9826" y="5838"/>
                    <a:pt x="9826" y="5826"/>
                  </a:cubicBezTo>
                  <a:cubicBezTo>
                    <a:pt x="9802" y="5815"/>
                    <a:pt x="9778" y="5803"/>
                    <a:pt x="9766" y="5779"/>
                  </a:cubicBezTo>
                  <a:cubicBezTo>
                    <a:pt x="9742" y="5767"/>
                    <a:pt x="9730" y="5767"/>
                    <a:pt x="9719" y="5767"/>
                  </a:cubicBezTo>
                  <a:lnTo>
                    <a:pt x="9707" y="5767"/>
                  </a:lnTo>
                  <a:cubicBezTo>
                    <a:pt x="9683" y="5767"/>
                    <a:pt x="9671" y="5767"/>
                    <a:pt x="9659" y="5755"/>
                  </a:cubicBezTo>
                  <a:lnTo>
                    <a:pt x="9588" y="5755"/>
                  </a:lnTo>
                  <a:cubicBezTo>
                    <a:pt x="9564" y="5755"/>
                    <a:pt x="9540" y="5755"/>
                    <a:pt x="9504" y="5767"/>
                  </a:cubicBezTo>
                  <a:cubicBezTo>
                    <a:pt x="9480" y="5767"/>
                    <a:pt x="9445" y="5779"/>
                    <a:pt x="9421" y="5779"/>
                  </a:cubicBezTo>
                  <a:lnTo>
                    <a:pt x="9409" y="5779"/>
                  </a:lnTo>
                  <a:cubicBezTo>
                    <a:pt x="9373" y="5803"/>
                    <a:pt x="9349" y="5803"/>
                    <a:pt x="9314" y="5815"/>
                  </a:cubicBezTo>
                  <a:cubicBezTo>
                    <a:pt x="9290" y="5826"/>
                    <a:pt x="9242" y="5838"/>
                    <a:pt x="9195" y="5862"/>
                  </a:cubicBezTo>
                  <a:cubicBezTo>
                    <a:pt x="8837" y="6005"/>
                    <a:pt x="8397" y="6303"/>
                    <a:pt x="7992" y="6779"/>
                  </a:cubicBezTo>
                  <a:cubicBezTo>
                    <a:pt x="7742" y="7077"/>
                    <a:pt x="7504" y="7470"/>
                    <a:pt x="7337" y="7910"/>
                  </a:cubicBezTo>
                  <a:cubicBezTo>
                    <a:pt x="6944" y="8994"/>
                    <a:pt x="6873" y="10291"/>
                    <a:pt x="7087" y="11256"/>
                  </a:cubicBezTo>
                  <a:lnTo>
                    <a:pt x="6504" y="10327"/>
                  </a:lnTo>
                  <a:cubicBezTo>
                    <a:pt x="6671" y="9970"/>
                    <a:pt x="6325" y="7708"/>
                    <a:pt x="5516" y="5350"/>
                  </a:cubicBezTo>
                  <a:lnTo>
                    <a:pt x="5480" y="5219"/>
                  </a:lnTo>
                  <a:cubicBezTo>
                    <a:pt x="4825" y="3338"/>
                    <a:pt x="4135" y="1433"/>
                    <a:pt x="3575" y="528"/>
                  </a:cubicBezTo>
                  <a:cubicBezTo>
                    <a:pt x="3492" y="409"/>
                    <a:pt x="3420" y="302"/>
                    <a:pt x="3349" y="231"/>
                  </a:cubicBezTo>
                  <a:cubicBezTo>
                    <a:pt x="3211" y="83"/>
                    <a:pt x="3093" y="0"/>
                    <a:pt x="2976"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5709628" y="1615254"/>
              <a:ext cx="1243196" cy="1079146"/>
            </a:xfrm>
            <a:custGeom>
              <a:avLst/>
              <a:gdLst/>
              <a:ahLst/>
              <a:cxnLst/>
              <a:rect l="l" t="t" r="r" b="b"/>
              <a:pathLst>
                <a:path w="43006" h="37331" extrusionOk="0">
                  <a:moveTo>
                    <a:pt x="17836" y="1"/>
                  </a:moveTo>
                  <a:cubicBezTo>
                    <a:pt x="17800" y="1"/>
                    <a:pt x="17777" y="1"/>
                    <a:pt x="17741" y="12"/>
                  </a:cubicBezTo>
                  <a:cubicBezTo>
                    <a:pt x="17729" y="12"/>
                    <a:pt x="17729" y="12"/>
                    <a:pt x="17717" y="36"/>
                  </a:cubicBezTo>
                  <a:cubicBezTo>
                    <a:pt x="17681" y="48"/>
                    <a:pt x="17658" y="60"/>
                    <a:pt x="17610" y="72"/>
                  </a:cubicBezTo>
                  <a:lnTo>
                    <a:pt x="17598" y="72"/>
                  </a:lnTo>
                  <a:cubicBezTo>
                    <a:pt x="17562" y="108"/>
                    <a:pt x="17527" y="131"/>
                    <a:pt x="17479" y="167"/>
                  </a:cubicBezTo>
                  <a:cubicBezTo>
                    <a:pt x="17467" y="167"/>
                    <a:pt x="17467" y="179"/>
                    <a:pt x="17443" y="191"/>
                  </a:cubicBezTo>
                  <a:lnTo>
                    <a:pt x="17348" y="298"/>
                  </a:lnTo>
                  <a:lnTo>
                    <a:pt x="17324" y="310"/>
                  </a:lnTo>
                  <a:cubicBezTo>
                    <a:pt x="17288" y="358"/>
                    <a:pt x="17241" y="417"/>
                    <a:pt x="17193" y="465"/>
                  </a:cubicBezTo>
                  <a:cubicBezTo>
                    <a:pt x="17193" y="477"/>
                    <a:pt x="17181" y="477"/>
                    <a:pt x="17181" y="489"/>
                  </a:cubicBezTo>
                  <a:cubicBezTo>
                    <a:pt x="17134" y="548"/>
                    <a:pt x="17086" y="608"/>
                    <a:pt x="17062" y="667"/>
                  </a:cubicBezTo>
                  <a:lnTo>
                    <a:pt x="16931" y="893"/>
                  </a:lnTo>
                  <a:lnTo>
                    <a:pt x="16931" y="905"/>
                  </a:lnTo>
                  <a:cubicBezTo>
                    <a:pt x="16515" y="1644"/>
                    <a:pt x="16122" y="2739"/>
                    <a:pt x="15979" y="4061"/>
                  </a:cubicBezTo>
                  <a:cubicBezTo>
                    <a:pt x="15883" y="4918"/>
                    <a:pt x="15883" y="5846"/>
                    <a:pt x="16062" y="6823"/>
                  </a:cubicBezTo>
                  <a:cubicBezTo>
                    <a:pt x="16467" y="9121"/>
                    <a:pt x="17300" y="11430"/>
                    <a:pt x="18265" y="12919"/>
                  </a:cubicBezTo>
                  <a:cubicBezTo>
                    <a:pt x="17729" y="12573"/>
                    <a:pt x="17193" y="12240"/>
                    <a:pt x="16645" y="11907"/>
                  </a:cubicBezTo>
                  <a:cubicBezTo>
                    <a:pt x="15526" y="9025"/>
                    <a:pt x="13038" y="6775"/>
                    <a:pt x="10383" y="5275"/>
                  </a:cubicBezTo>
                  <a:cubicBezTo>
                    <a:pt x="10299" y="5227"/>
                    <a:pt x="10228" y="5180"/>
                    <a:pt x="10168" y="5156"/>
                  </a:cubicBezTo>
                  <a:cubicBezTo>
                    <a:pt x="7729" y="3936"/>
                    <a:pt x="4829" y="2620"/>
                    <a:pt x="1956" y="2620"/>
                  </a:cubicBezTo>
                  <a:cubicBezTo>
                    <a:pt x="1800" y="2620"/>
                    <a:pt x="1644" y="2624"/>
                    <a:pt x="1489" y="2632"/>
                  </a:cubicBezTo>
                  <a:cubicBezTo>
                    <a:pt x="1239" y="2656"/>
                    <a:pt x="1013" y="2691"/>
                    <a:pt x="822" y="2751"/>
                  </a:cubicBezTo>
                  <a:cubicBezTo>
                    <a:pt x="441" y="2870"/>
                    <a:pt x="167" y="3049"/>
                    <a:pt x="60" y="3322"/>
                  </a:cubicBezTo>
                  <a:cubicBezTo>
                    <a:pt x="48" y="3346"/>
                    <a:pt x="36" y="3394"/>
                    <a:pt x="36" y="3430"/>
                  </a:cubicBezTo>
                  <a:cubicBezTo>
                    <a:pt x="24" y="3465"/>
                    <a:pt x="24" y="3525"/>
                    <a:pt x="1" y="3572"/>
                  </a:cubicBezTo>
                  <a:lnTo>
                    <a:pt x="1" y="3620"/>
                  </a:lnTo>
                  <a:lnTo>
                    <a:pt x="1" y="3727"/>
                  </a:lnTo>
                  <a:cubicBezTo>
                    <a:pt x="1" y="3739"/>
                    <a:pt x="1" y="3763"/>
                    <a:pt x="24" y="3787"/>
                  </a:cubicBezTo>
                  <a:cubicBezTo>
                    <a:pt x="24" y="3811"/>
                    <a:pt x="36" y="3858"/>
                    <a:pt x="36" y="3882"/>
                  </a:cubicBezTo>
                  <a:cubicBezTo>
                    <a:pt x="36" y="3918"/>
                    <a:pt x="48" y="3930"/>
                    <a:pt x="48" y="3965"/>
                  </a:cubicBezTo>
                  <a:cubicBezTo>
                    <a:pt x="60" y="3989"/>
                    <a:pt x="84" y="4037"/>
                    <a:pt x="84" y="4061"/>
                  </a:cubicBezTo>
                  <a:cubicBezTo>
                    <a:pt x="96" y="4096"/>
                    <a:pt x="96" y="4108"/>
                    <a:pt x="108" y="4144"/>
                  </a:cubicBezTo>
                  <a:cubicBezTo>
                    <a:pt x="120" y="4180"/>
                    <a:pt x="143" y="4215"/>
                    <a:pt x="167" y="4263"/>
                  </a:cubicBezTo>
                  <a:cubicBezTo>
                    <a:pt x="179" y="4287"/>
                    <a:pt x="203" y="4299"/>
                    <a:pt x="215" y="4334"/>
                  </a:cubicBezTo>
                  <a:cubicBezTo>
                    <a:pt x="227" y="4382"/>
                    <a:pt x="262" y="4418"/>
                    <a:pt x="286" y="4453"/>
                  </a:cubicBezTo>
                  <a:cubicBezTo>
                    <a:pt x="298" y="4477"/>
                    <a:pt x="322" y="4501"/>
                    <a:pt x="334" y="4525"/>
                  </a:cubicBezTo>
                  <a:cubicBezTo>
                    <a:pt x="358" y="4573"/>
                    <a:pt x="393" y="4632"/>
                    <a:pt x="441" y="4680"/>
                  </a:cubicBezTo>
                  <a:cubicBezTo>
                    <a:pt x="453" y="4692"/>
                    <a:pt x="465" y="4703"/>
                    <a:pt x="465" y="4715"/>
                  </a:cubicBezTo>
                  <a:cubicBezTo>
                    <a:pt x="513" y="4799"/>
                    <a:pt x="572" y="4858"/>
                    <a:pt x="632" y="4930"/>
                  </a:cubicBezTo>
                  <a:cubicBezTo>
                    <a:pt x="691" y="5001"/>
                    <a:pt x="751" y="5061"/>
                    <a:pt x="810" y="5132"/>
                  </a:cubicBezTo>
                  <a:cubicBezTo>
                    <a:pt x="822" y="5156"/>
                    <a:pt x="834" y="5180"/>
                    <a:pt x="870" y="5192"/>
                  </a:cubicBezTo>
                  <a:cubicBezTo>
                    <a:pt x="917" y="5251"/>
                    <a:pt x="953" y="5299"/>
                    <a:pt x="1013" y="5358"/>
                  </a:cubicBezTo>
                  <a:lnTo>
                    <a:pt x="1096" y="5430"/>
                  </a:lnTo>
                  <a:lnTo>
                    <a:pt x="1239" y="5585"/>
                  </a:lnTo>
                  <a:cubicBezTo>
                    <a:pt x="1275" y="5608"/>
                    <a:pt x="1298" y="5644"/>
                    <a:pt x="1334" y="5656"/>
                  </a:cubicBezTo>
                  <a:cubicBezTo>
                    <a:pt x="1370" y="5704"/>
                    <a:pt x="1429" y="5763"/>
                    <a:pt x="1489" y="5811"/>
                  </a:cubicBezTo>
                  <a:cubicBezTo>
                    <a:pt x="1525" y="5835"/>
                    <a:pt x="1548" y="5870"/>
                    <a:pt x="1584" y="5882"/>
                  </a:cubicBezTo>
                  <a:cubicBezTo>
                    <a:pt x="1644" y="5942"/>
                    <a:pt x="1703" y="5989"/>
                    <a:pt x="1763" y="6049"/>
                  </a:cubicBezTo>
                  <a:cubicBezTo>
                    <a:pt x="1786" y="6073"/>
                    <a:pt x="1822" y="6085"/>
                    <a:pt x="1846" y="6120"/>
                  </a:cubicBezTo>
                  <a:cubicBezTo>
                    <a:pt x="1906" y="6180"/>
                    <a:pt x="1977" y="6239"/>
                    <a:pt x="2060" y="6299"/>
                  </a:cubicBezTo>
                  <a:cubicBezTo>
                    <a:pt x="2084" y="6311"/>
                    <a:pt x="2108" y="6347"/>
                    <a:pt x="2132" y="6358"/>
                  </a:cubicBezTo>
                  <a:lnTo>
                    <a:pt x="2406" y="6585"/>
                  </a:lnTo>
                  <a:cubicBezTo>
                    <a:pt x="2418" y="6585"/>
                    <a:pt x="2418" y="6597"/>
                    <a:pt x="2429" y="6597"/>
                  </a:cubicBezTo>
                  <a:cubicBezTo>
                    <a:pt x="2537" y="6680"/>
                    <a:pt x="2632" y="6763"/>
                    <a:pt x="2739" y="6847"/>
                  </a:cubicBezTo>
                  <a:cubicBezTo>
                    <a:pt x="4096" y="7906"/>
                    <a:pt x="5823" y="9037"/>
                    <a:pt x="7621" y="10002"/>
                  </a:cubicBezTo>
                  <a:cubicBezTo>
                    <a:pt x="10013" y="11281"/>
                    <a:pt x="12906" y="12223"/>
                    <a:pt x="15684" y="12223"/>
                  </a:cubicBezTo>
                  <a:cubicBezTo>
                    <a:pt x="15906" y="12223"/>
                    <a:pt x="16128" y="12217"/>
                    <a:pt x="16348" y="12204"/>
                  </a:cubicBezTo>
                  <a:cubicBezTo>
                    <a:pt x="17134" y="12740"/>
                    <a:pt x="17919" y="13276"/>
                    <a:pt x="18693" y="13812"/>
                  </a:cubicBezTo>
                  <a:cubicBezTo>
                    <a:pt x="18179" y="13724"/>
                    <a:pt x="17577" y="13672"/>
                    <a:pt x="16925" y="13672"/>
                  </a:cubicBezTo>
                  <a:cubicBezTo>
                    <a:pt x="15445" y="13672"/>
                    <a:pt x="13706" y="13938"/>
                    <a:pt x="12145" y="14657"/>
                  </a:cubicBezTo>
                  <a:cubicBezTo>
                    <a:pt x="9633" y="15824"/>
                    <a:pt x="6120" y="18634"/>
                    <a:pt x="6692" y="20717"/>
                  </a:cubicBezTo>
                  <a:cubicBezTo>
                    <a:pt x="6692" y="20753"/>
                    <a:pt x="6728" y="20789"/>
                    <a:pt x="6751" y="20813"/>
                  </a:cubicBezTo>
                  <a:cubicBezTo>
                    <a:pt x="7284" y="21349"/>
                    <a:pt x="8109" y="21555"/>
                    <a:pt x="9058" y="21555"/>
                  </a:cubicBezTo>
                  <a:cubicBezTo>
                    <a:pt x="11097" y="21555"/>
                    <a:pt x="13709" y="20605"/>
                    <a:pt x="15229" y="19955"/>
                  </a:cubicBezTo>
                  <a:cubicBezTo>
                    <a:pt x="18217" y="18693"/>
                    <a:pt x="20027" y="16122"/>
                    <a:pt x="20396" y="15014"/>
                  </a:cubicBezTo>
                  <a:cubicBezTo>
                    <a:pt x="21420" y="15752"/>
                    <a:pt x="22432" y="16503"/>
                    <a:pt x="23432" y="17276"/>
                  </a:cubicBezTo>
                  <a:cubicBezTo>
                    <a:pt x="25027" y="18491"/>
                    <a:pt x="25813" y="19110"/>
                    <a:pt x="27361" y="20396"/>
                  </a:cubicBezTo>
                  <a:cubicBezTo>
                    <a:pt x="27242" y="20360"/>
                    <a:pt x="27123" y="20348"/>
                    <a:pt x="27028" y="20313"/>
                  </a:cubicBezTo>
                  <a:cubicBezTo>
                    <a:pt x="26587" y="20217"/>
                    <a:pt x="26099" y="20158"/>
                    <a:pt x="25563" y="20122"/>
                  </a:cubicBezTo>
                  <a:cubicBezTo>
                    <a:pt x="25385" y="20114"/>
                    <a:pt x="25202" y="20110"/>
                    <a:pt x="25016" y="20110"/>
                  </a:cubicBezTo>
                  <a:cubicBezTo>
                    <a:pt x="24645" y="20110"/>
                    <a:pt x="24262" y="20126"/>
                    <a:pt x="23873" y="20158"/>
                  </a:cubicBezTo>
                  <a:cubicBezTo>
                    <a:pt x="23313" y="20217"/>
                    <a:pt x="22741" y="20289"/>
                    <a:pt x="22170" y="20396"/>
                  </a:cubicBezTo>
                  <a:cubicBezTo>
                    <a:pt x="21003" y="20610"/>
                    <a:pt x="19824" y="20991"/>
                    <a:pt x="18729" y="21479"/>
                  </a:cubicBezTo>
                  <a:cubicBezTo>
                    <a:pt x="18146" y="21729"/>
                    <a:pt x="17586" y="22015"/>
                    <a:pt x="17062" y="22301"/>
                  </a:cubicBezTo>
                  <a:cubicBezTo>
                    <a:pt x="16550" y="22563"/>
                    <a:pt x="16050" y="22837"/>
                    <a:pt x="15574" y="23099"/>
                  </a:cubicBezTo>
                  <a:cubicBezTo>
                    <a:pt x="14610" y="23634"/>
                    <a:pt x="13681" y="24170"/>
                    <a:pt x="12907" y="24694"/>
                  </a:cubicBezTo>
                  <a:cubicBezTo>
                    <a:pt x="12300" y="25170"/>
                    <a:pt x="11633" y="25587"/>
                    <a:pt x="11169" y="26016"/>
                  </a:cubicBezTo>
                  <a:cubicBezTo>
                    <a:pt x="10704" y="26432"/>
                    <a:pt x="10466" y="26849"/>
                    <a:pt x="10538" y="27242"/>
                  </a:cubicBezTo>
                  <a:cubicBezTo>
                    <a:pt x="10538" y="27266"/>
                    <a:pt x="10561" y="27313"/>
                    <a:pt x="10573" y="27337"/>
                  </a:cubicBezTo>
                  <a:cubicBezTo>
                    <a:pt x="10692" y="27694"/>
                    <a:pt x="11097" y="27992"/>
                    <a:pt x="11728" y="28218"/>
                  </a:cubicBezTo>
                  <a:cubicBezTo>
                    <a:pt x="12062" y="28337"/>
                    <a:pt x="12443" y="28433"/>
                    <a:pt x="12895" y="28492"/>
                  </a:cubicBezTo>
                  <a:cubicBezTo>
                    <a:pt x="13121" y="28516"/>
                    <a:pt x="13371" y="28528"/>
                    <a:pt x="13621" y="28552"/>
                  </a:cubicBezTo>
                  <a:lnTo>
                    <a:pt x="14026" y="28552"/>
                  </a:lnTo>
                  <a:cubicBezTo>
                    <a:pt x="14157" y="28552"/>
                    <a:pt x="14288" y="28528"/>
                    <a:pt x="14443" y="28528"/>
                  </a:cubicBezTo>
                  <a:cubicBezTo>
                    <a:pt x="15455" y="28492"/>
                    <a:pt x="16634" y="28337"/>
                    <a:pt x="17884" y="28052"/>
                  </a:cubicBezTo>
                  <a:cubicBezTo>
                    <a:pt x="18503" y="27921"/>
                    <a:pt x="19146" y="27730"/>
                    <a:pt x="19765" y="27540"/>
                  </a:cubicBezTo>
                  <a:cubicBezTo>
                    <a:pt x="20384" y="27337"/>
                    <a:pt x="20979" y="27123"/>
                    <a:pt x="21575" y="26885"/>
                  </a:cubicBezTo>
                  <a:cubicBezTo>
                    <a:pt x="22777" y="26409"/>
                    <a:pt x="23849" y="25813"/>
                    <a:pt x="24754" y="25218"/>
                  </a:cubicBezTo>
                  <a:cubicBezTo>
                    <a:pt x="25218" y="24920"/>
                    <a:pt x="25659" y="24599"/>
                    <a:pt x="26016" y="24301"/>
                  </a:cubicBezTo>
                  <a:cubicBezTo>
                    <a:pt x="26373" y="24027"/>
                    <a:pt x="26718" y="23742"/>
                    <a:pt x="27052" y="23491"/>
                  </a:cubicBezTo>
                  <a:cubicBezTo>
                    <a:pt x="27361" y="23230"/>
                    <a:pt x="27659" y="22991"/>
                    <a:pt x="27921" y="22777"/>
                  </a:cubicBezTo>
                  <a:cubicBezTo>
                    <a:pt x="28123" y="22563"/>
                    <a:pt x="28302" y="22396"/>
                    <a:pt x="28504" y="22301"/>
                  </a:cubicBezTo>
                  <a:cubicBezTo>
                    <a:pt x="28718" y="22182"/>
                    <a:pt x="28921" y="22087"/>
                    <a:pt x="29052" y="22015"/>
                  </a:cubicBezTo>
                  <a:cubicBezTo>
                    <a:pt x="29099" y="21979"/>
                    <a:pt x="29147" y="21956"/>
                    <a:pt x="29171" y="21944"/>
                  </a:cubicBezTo>
                  <a:cubicBezTo>
                    <a:pt x="30159" y="22789"/>
                    <a:pt x="30647" y="23206"/>
                    <a:pt x="31612" y="24087"/>
                  </a:cubicBezTo>
                  <a:cubicBezTo>
                    <a:pt x="32945" y="25254"/>
                    <a:pt x="34255" y="26480"/>
                    <a:pt x="35529" y="27718"/>
                  </a:cubicBezTo>
                  <a:cubicBezTo>
                    <a:pt x="35815" y="27980"/>
                    <a:pt x="36076" y="28254"/>
                    <a:pt x="36362" y="28516"/>
                  </a:cubicBezTo>
                  <a:cubicBezTo>
                    <a:pt x="35438" y="28359"/>
                    <a:pt x="34486" y="28282"/>
                    <a:pt x="33530" y="28282"/>
                  </a:cubicBezTo>
                  <a:cubicBezTo>
                    <a:pt x="31150" y="28282"/>
                    <a:pt x="28743" y="28758"/>
                    <a:pt x="26671" y="29659"/>
                  </a:cubicBezTo>
                  <a:cubicBezTo>
                    <a:pt x="23777" y="30933"/>
                    <a:pt x="17503" y="34148"/>
                    <a:pt x="17884" y="36707"/>
                  </a:cubicBezTo>
                  <a:cubicBezTo>
                    <a:pt x="17884" y="36719"/>
                    <a:pt x="17896" y="36731"/>
                    <a:pt x="17908" y="36743"/>
                  </a:cubicBezTo>
                  <a:cubicBezTo>
                    <a:pt x="17896" y="36779"/>
                    <a:pt x="17896" y="36791"/>
                    <a:pt x="17908" y="36826"/>
                  </a:cubicBezTo>
                  <a:cubicBezTo>
                    <a:pt x="17919" y="36886"/>
                    <a:pt x="17979" y="36910"/>
                    <a:pt x="18062" y="36922"/>
                  </a:cubicBezTo>
                  <a:cubicBezTo>
                    <a:pt x="18882" y="37210"/>
                    <a:pt x="19772" y="37331"/>
                    <a:pt x="20692" y="37331"/>
                  </a:cubicBezTo>
                  <a:cubicBezTo>
                    <a:pt x="23647" y="37331"/>
                    <a:pt x="26924" y="36088"/>
                    <a:pt x="29266" y="35172"/>
                  </a:cubicBezTo>
                  <a:cubicBezTo>
                    <a:pt x="32255" y="33993"/>
                    <a:pt x="35410" y="32385"/>
                    <a:pt x="37493" y="29635"/>
                  </a:cubicBezTo>
                  <a:cubicBezTo>
                    <a:pt x="39375" y="31528"/>
                    <a:pt x="41196" y="33457"/>
                    <a:pt x="43006" y="35433"/>
                  </a:cubicBezTo>
                  <a:cubicBezTo>
                    <a:pt x="41351" y="33267"/>
                    <a:pt x="39589" y="31195"/>
                    <a:pt x="37767" y="29206"/>
                  </a:cubicBezTo>
                  <a:cubicBezTo>
                    <a:pt x="38517" y="29087"/>
                    <a:pt x="39113" y="27730"/>
                    <a:pt x="40065" y="26135"/>
                  </a:cubicBezTo>
                  <a:cubicBezTo>
                    <a:pt x="40208" y="25908"/>
                    <a:pt x="40351" y="25647"/>
                    <a:pt x="40506" y="25361"/>
                  </a:cubicBezTo>
                  <a:cubicBezTo>
                    <a:pt x="40541" y="25289"/>
                    <a:pt x="40589" y="25194"/>
                    <a:pt x="40637" y="25111"/>
                  </a:cubicBezTo>
                  <a:cubicBezTo>
                    <a:pt x="40648" y="25063"/>
                    <a:pt x="40684" y="25039"/>
                    <a:pt x="40696" y="24992"/>
                  </a:cubicBezTo>
                  <a:cubicBezTo>
                    <a:pt x="40756" y="24873"/>
                    <a:pt x="40815" y="24742"/>
                    <a:pt x="40887" y="24599"/>
                  </a:cubicBezTo>
                  <a:cubicBezTo>
                    <a:pt x="41041" y="24289"/>
                    <a:pt x="41172" y="23932"/>
                    <a:pt x="41291" y="23527"/>
                  </a:cubicBezTo>
                  <a:cubicBezTo>
                    <a:pt x="41399" y="23206"/>
                    <a:pt x="41494" y="22860"/>
                    <a:pt x="41589" y="22515"/>
                  </a:cubicBezTo>
                  <a:cubicBezTo>
                    <a:pt x="41672" y="22206"/>
                    <a:pt x="41768" y="21884"/>
                    <a:pt x="41851" y="21563"/>
                  </a:cubicBezTo>
                  <a:lnTo>
                    <a:pt x="41994" y="21122"/>
                  </a:lnTo>
                  <a:cubicBezTo>
                    <a:pt x="42006" y="21086"/>
                    <a:pt x="42018" y="21051"/>
                    <a:pt x="42018" y="21003"/>
                  </a:cubicBezTo>
                  <a:cubicBezTo>
                    <a:pt x="42030" y="20955"/>
                    <a:pt x="42053" y="20896"/>
                    <a:pt x="42065" y="20848"/>
                  </a:cubicBezTo>
                  <a:lnTo>
                    <a:pt x="42137" y="20551"/>
                  </a:lnTo>
                  <a:cubicBezTo>
                    <a:pt x="42184" y="20348"/>
                    <a:pt x="42244" y="20158"/>
                    <a:pt x="42268" y="19943"/>
                  </a:cubicBezTo>
                  <a:cubicBezTo>
                    <a:pt x="42411" y="19336"/>
                    <a:pt x="42482" y="18693"/>
                    <a:pt x="42542" y="18074"/>
                  </a:cubicBezTo>
                  <a:cubicBezTo>
                    <a:pt x="42589" y="17634"/>
                    <a:pt x="42601" y="17217"/>
                    <a:pt x="42601" y="16788"/>
                  </a:cubicBezTo>
                  <a:cubicBezTo>
                    <a:pt x="42601" y="15955"/>
                    <a:pt x="42542" y="15133"/>
                    <a:pt x="42446" y="14359"/>
                  </a:cubicBezTo>
                  <a:cubicBezTo>
                    <a:pt x="42411" y="13978"/>
                    <a:pt x="42351" y="13609"/>
                    <a:pt x="42292" y="13228"/>
                  </a:cubicBezTo>
                  <a:cubicBezTo>
                    <a:pt x="42256" y="13050"/>
                    <a:pt x="42232" y="12859"/>
                    <a:pt x="42184" y="12681"/>
                  </a:cubicBezTo>
                  <a:cubicBezTo>
                    <a:pt x="42149" y="12502"/>
                    <a:pt x="42113" y="12323"/>
                    <a:pt x="42077" y="12157"/>
                  </a:cubicBezTo>
                  <a:cubicBezTo>
                    <a:pt x="42053" y="11978"/>
                    <a:pt x="42006" y="11800"/>
                    <a:pt x="41970" y="11621"/>
                  </a:cubicBezTo>
                  <a:cubicBezTo>
                    <a:pt x="41934" y="11430"/>
                    <a:pt x="41899" y="11252"/>
                    <a:pt x="41851" y="11073"/>
                  </a:cubicBezTo>
                  <a:cubicBezTo>
                    <a:pt x="41672" y="10359"/>
                    <a:pt x="41470" y="9692"/>
                    <a:pt x="41256" y="9097"/>
                  </a:cubicBezTo>
                  <a:cubicBezTo>
                    <a:pt x="40827" y="7906"/>
                    <a:pt x="40398" y="6942"/>
                    <a:pt x="40053" y="6251"/>
                  </a:cubicBezTo>
                  <a:cubicBezTo>
                    <a:pt x="39922" y="6001"/>
                    <a:pt x="39815" y="5775"/>
                    <a:pt x="39708" y="5596"/>
                  </a:cubicBezTo>
                  <a:cubicBezTo>
                    <a:pt x="39636" y="5477"/>
                    <a:pt x="39577" y="5394"/>
                    <a:pt x="39529" y="5311"/>
                  </a:cubicBezTo>
                  <a:cubicBezTo>
                    <a:pt x="39517" y="5299"/>
                    <a:pt x="39517" y="5299"/>
                    <a:pt x="39517" y="5287"/>
                  </a:cubicBezTo>
                  <a:cubicBezTo>
                    <a:pt x="39339" y="5156"/>
                    <a:pt x="39267" y="5084"/>
                    <a:pt x="39196" y="5061"/>
                  </a:cubicBezTo>
                  <a:cubicBezTo>
                    <a:pt x="39160" y="5061"/>
                    <a:pt x="39148" y="5084"/>
                    <a:pt x="39136" y="5096"/>
                  </a:cubicBezTo>
                  <a:cubicBezTo>
                    <a:pt x="39113" y="5096"/>
                    <a:pt x="39101" y="5084"/>
                    <a:pt x="39077" y="5084"/>
                  </a:cubicBezTo>
                  <a:cubicBezTo>
                    <a:pt x="39061" y="5081"/>
                    <a:pt x="39044" y="5079"/>
                    <a:pt x="39026" y="5079"/>
                  </a:cubicBezTo>
                  <a:cubicBezTo>
                    <a:pt x="38825" y="5079"/>
                    <a:pt x="38537" y="5330"/>
                    <a:pt x="38220" y="5823"/>
                  </a:cubicBezTo>
                  <a:cubicBezTo>
                    <a:pt x="38065" y="6097"/>
                    <a:pt x="37886" y="6430"/>
                    <a:pt x="37720" y="6835"/>
                  </a:cubicBezTo>
                  <a:cubicBezTo>
                    <a:pt x="37553" y="7239"/>
                    <a:pt x="37386" y="7704"/>
                    <a:pt x="37243" y="8204"/>
                  </a:cubicBezTo>
                  <a:cubicBezTo>
                    <a:pt x="37172" y="8454"/>
                    <a:pt x="37089" y="8704"/>
                    <a:pt x="37017" y="8978"/>
                  </a:cubicBezTo>
                  <a:cubicBezTo>
                    <a:pt x="36946" y="9252"/>
                    <a:pt x="36874" y="9514"/>
                    <a:pt x="36791" y="9799"/>
                  </a:cubicBezTo>
                  <a:cubicBezTo>
                    <a:pt x="36767" y="9930"/>
                    <a:pt x="36719" y="10073"/>
                    <a:pt x="36696" y="10216"/>
                  </a:cubicBezTo>
                  <a:cubicBezTo>
                    <a:pt x="36660" y="10299"/>
                    <a:pt x="36648" y="10407"/>
                    <a:pt x="36612" y="10514"/>
                  </a:cubicBezTo>
                  <a:lnTo>
                    <a:pt x="36577" y="10692"/>
                  </a:lnTo>
                  <a:cubicBezTo>
                    <a:pt x="36529" y="10919"/>
                    <a:pt x="36481" y="11169"/>
                    <a:pt x="36434" y="11407"/>
                  </a:cubicBezTo>
                  <a:cubicBezTo>
                    <a:pt x="36422" y="11514"/>
                    <a:pt x="36398" y="11597"/>
                    <a:pt x="36374" y="11704"/>
                  </a:cubicBezTo>
                  <a:cubicBezTo>
                    <a:pt x="36315" y="12050"/>
                    <a:pt x="36279" y="12383"/>
                    <a:pt x="36231" y="12740"/>
                  </a:cubicBezTo>
                  <a:cubicBezTo>
                    <a:pt x="36184" y="13097"/>
                    <a:pt x="36136" y="13443"/>
                    <a:pt x="36112" y="13800"/>
                  </a:cubicBezTo>
                  <a:cubicBezTo>
                    <a:pt x="36041" y="14514"/>
                    <a:pt x="35993" y="15229"/>
                    <a:pt x="35957" y="15943"/>
                  </a:cubicBezTo>
                  <a:cubicBezTo>
                    <a:pt x="35946" y="16312"/>
                    <a:pt x="35922" y="16669"/>
                    <a:pt x="35898" y="17026"/>
                  </a:cubicBezTo>
                  <a:cubicBezTo>
                    <a:pt x="35874" y="17384"/>
                    <a:pt x="35850" y="17729"/>
                    <a:pt x="35826" y="18062"/>
                  </a:cubicBezTo>
                  <a:cubicBezTo>
                    <a:pt x="35815" y="18158"/>
                    <a:pt x="35815" y="18205"/>
                    <a:pt x="35803" y="18312"/>
                  </a:cubicBezTo>
                  <a:cubicBezTo>
                    <a:pt x="35779" y="18431"/>
                    <a:pt x="35779" y="18491"/>
                    <a:pt x="35767" y="18610"/>
                  </a:cubicBezTo>
                  <a:cubicBezTo>
                    <a:pt x="35743" y="18824"/>
                    <a:pt x="35719" y="19039"/>
                    <a:pt x="35707" y="19265"/>
                  </a:cubicBezTo>
                  <a:cubicBezTo>
                    <a:pt x="35684" y="19682"/>
                    <a:pt x="35660" y="20098"/>
                    <a:pt x="35660" y="20467"/>
                  </a:cubicBezTo>
                  <a:lnTo>
                    <a:pt x="35660" y="21039"/>
                  </a:lnTo>
                  <a:lnTo>
                    <a:pt x="35660" y="21301"/>
                  </a:lnTo>
                  <a:lnTo>
                    <a:pt x="35660" y="21432"/>
                  </a:lnTo>
                  <a:lnTo>
                    <a:pt x="35660" y="21539"/>
                  </a:lnTo>
                  <a:cubicBezTo>
                    <a:pt x="35684" y="21825"/>
                    <a:pt x="35660" y="22122"/>
                    <a:pt x="35648" y="22444"/>
                  </a:cubicBezTo>
                  <a:cubicBezTo>
                    <a:pt x="35624" y="23087"/>
                    <a:pt x="35576" y="23789"/>
                    <a:pt x="35588" y="24480"/>
                  </a:cubicBezTo>
                  <a:cubicBezTo>
                    <a:pt x="35600" y="25718"/>
                    <a:pt x="35826" y="26790"/>
                    <a:pt x="36124" y="27599"/>
                  </a:cubicBezTo>
                  <a:cubicBezTo>
                    <a:pt x="36041" y="27504"/>
                    <a:pt x="35946" y="27409"/>
                    <a:pt x="35850" y="27313"/>
                  </a:cubicBezTo>
                  <a:cubicBezTo>
                    <a:pt x="34600" y="26028"/>
                    <a:pt x="33314" y="24777"/>
                    <a:pt x="32005" y="23563"/>
                  </a:cubicBezTo>
                  <a:cubicBezTo>
                    <a:pt x="31016" y="22670"/>
                    <a:pt x="30528" y="22241"/>
                    <a:pt x="29528" y="21372"/>
                  </a:cubicBezTo>
                  <a:cubicBezTo>
                    <a:pt x="32302" y="19098"/>
                    <a:pt x="31481" y="13871"/>
                    <a:pt x="31159" y="10966"/>
                  </a:cubicBezTo>
                  <a:cubicBezTo>
                    <a:pt x="31064" y="10216"/>
                    <a:pt x="30862" y="9418"/>
                    <a:pt x="30635" y="8680"/>
                  </a:cubicBezTo>
                  <a:cubicBezTo>
                    <a:pt x="29790" y="5870"/>
                    <a:pt x="28266" y="3406"/>
                    <a:pt x="27147" y="2013"/>
                  </a:cubicBezTo>
                  <a:lnTo>
                    <a:pt x="27135" y="2001"/>
                  </a:lnTo>
                  <a:lnTo>
                    <a:pt x="27004" y="1822"/>
                  </a:lnTo>
                  <a:cubicBezTo>
                    <a:pt x="26992" y="1798"/>
                    <a:pt x="26968" y="1786"/>
                    <a:pt x="26968" y="1775"/>
                  </a:cubicBezTo>
                  <a:cubicBezTo>
                    <a:pt x="26921" y="1727"/>
                    <a:pt x="26885" y="1667"/>
                    <a:pt x="26849" y="1620"/>
                  </a:cubicBezTo>
                  <a:cubicBezTo>
                    <a:pt x="26837" y="1608"/>
                    <a:pt x="26825" y="1596"/>
                    <a:pt x="26802" y="1560"/>
                  </a:cubicBezTo>
                  <a:cubicBezTo>
                    <a:pt x="26766" y="1525"/>
                    <a:pt x="26730" y="1477"/>
                    <a:pt x="26706" y="1441"/>
                  </a:cubicBezTo>
                  <a:cubicBezTo>
                    <a:pt x="26694" y="1429"/>
                    <a:pt x="26671" y="1417"/>
                    <a:pt x="26659" y="1382"/>
                  </a:cubicBezTo>
                  <a:cubicBezTo>
                    <a:pt x="26623" y="1346"/>
                    <a:pt x="26587" y="1310"/>
                    <a:pt x="26551" y="1286"/>
                  </a:cubicBezTo>
                  <a:lnTo>
                    <a:pt x="26504" y="1239"/>
                  </a:lnTo>
                  <a:cubicBezTo>
                    <a:pt x="26468" y="1179"/>
                    <a:pt x="26409" y="1132"/>
                    <a:pt x="26361" y="1084"/>
                  </a:cubicBezTo>
                  <a:lnTo>
                    <a:pt x="26290" y="1013"/>
                  </a:lnTo>
                  <a:cubicBezTo>
                    <a:pt x="26266" y="1001"/>
                    <a:pt x="26254" y="989"/>
                    <a:pt x="26230" y="965"/>
                  </a:cubicBezTo>
                  <a:cubicBezTo>
                    <a:pt x="26194" y="953"/>
                    <a:pt x="26182" y="929"/>
                    <a:pt x="26170" y="905"/>
                  </a:cubicBezTo>
                  <a:lnTo>
                    <a:pt x="26123" y="870"/>
                  </a:lnTo>
                  <a:cubicBezTo>
                    <a:pt x="26111" y="846"/>
                    <a:pt x="26075" y="834"/>
                    <a:pt x="26063" y="822"/>
                  </a:cubicBezTo>
                  <a:cubicBezTo>
                    <a:pt x="26051" y="810"/>
                    <a:pt x="26028" y="810"/>
                    <a:pt x="26016" y="786"/>
                  </a:cubicBezTo>
                  <a:cubicBezTo>
                    <a:pt x="26004" y="774"/>
                    <a:pt x="25992" y="763"/>
                    <a:pt x="25968" y="763"/>
                  </a:cubicBezTo>
                  <a:cubicBezTo>
                    <a:pt x="25956" y="763"/>
                    <a:pt x="25956" y="751"/>
                    <a:pt x="25944" y="751"/>
                  </a:cubicBezTo>
                  <a:cubicBezTo>
                    <a:pt x="25932" y="727"/>
                    <a:pt x="25909" y="727"/>
                    <a:pt x="25897" y="715"/>
                  </a:cubicBezTo>
                  <a:cubicBezTo>
                    <a:pt x="25897" y="715"/>
                    <a:pt x="25885" y="715"/>
                    <a:pt x="25885" y="703"/>
                  </a:cubicBezTo>
                  <a:cubicBezTo>
                    <a:pt x="25873" y="703"/>
                    <a:pt x="25849" y="691"/>
                    <a:pt x="25837" y="691"/>
                  </a:cubicBezTo>
                  <a:lnTo>
                    <a:pt x="25766" y="691"/>
                  </a:lnTo>
                  <a:cubicBezTo>
                    <a:pt x="25677" y="592"/>
                    <a:pt x="25589" y="523"/>
                    <a:pt x="25510" y="523"/>
                  </a:cubicBezTo>
                  <a:cubicBezTo>
                    <a:pt x="25504" y="523"/>
                    <a:pt x="25498" y="524"/>
                    <a:pt x="25492" y="524"/>
                  </a:cubicBezTo>
                  <a:cubicBezTo>
                    <a:pt x="25408" y="536"/>
                    <a:pt x="25373" y="703"/>
                    <a:pt x="25373" y="905"/>
                  </a:cubicBezTo>
                  <a:cubicBezTo>
                    <a:pt x="25361" y="929"/>
                    <a:pt x="25349" y="953"/>
                    <a:pt x="25337" y="989"/>
                  </a:cubicBezTo>
                  <a:cubicBezTo>
                    <a:pt x="25337" y="1001"/>
                    <a:pt x="25313" y="1001"/>
                    <a:pt x="25313" y="1013"/>
                  </a:cubicBezTo>
                  <a:cubicBezTo>
                    <a:pt x="25254" y="1108"/>
                    <a:pt x="25194" y="1227"/>
                    <a:pt x="25135" y="1358"/>
                  </a:cubicBezTo>
                  <a:cubicBezTo>
                    <a:pt x="25135" y="1370"/>
                    <a:pt x="25123" y="1370"/>
                    <a:pt x="25123" y="1382"/>
                  </a:cubicBezTo>
                  <a:cubicBezTo>
                    <a:pt x="25099" y="1441"/>
                    <a:pt x="25075" y="1501"/>
                    <a:pt x="25051" y="1584"/>
                  </a:cubicBezTo>
                  <a:cubicBezTo>
                    <a:pt x="25051" y="1596"/>
                    <a:pt x="25039" y="1608"/>
                    <a:pt x="25039" y="1620"/>
                  </a:cubicBezTo>
                  <a:cubicBezTo>
                    <a:pt x="25004" y="1703"/>
                    <a:pt x="24992" y="1775"/>
                    <a:pt x="24956" y="1846"/>
                  </a:cubicBezTo>
                  <a:lnTo>
                    <a:pt x="24956" y="1858"/>
                  </a:lnTo>
                  <a:cubicBezTo>
                    <a:pt x="24718" y="2596"/>
                    <a:pt x="24527" y="3620"/>
                    <a:pt x="24444" y="4858"/>
                  </a:cubicBezTo>
                  <a:cubicBezTo>
                    <a:pt x="24325" y="6466"/>
                    <a:pt x="24337" y="8442"/>
                    <a:pt x="24742" y="10454"/>
                  </a:cubicBezTo>
                  <a:cubicBezTo>
                    <a:pt x="25349" y="13514"/>
                    <a:pt x="26063" y="16741"/>
                    <a:pt x="27492" y="19634"/>
                  </a:cubicBezTo>
                  <a:cubicBezTo>
                    <a:pt x="26028" y="18455"/>
                    <a:pt x="25301" y="17872"/>
                    <a:pt x="23801" y="16764"/>
                  </a:cubicBezTo>
                  <a:cubicBezTo>
                    <a:pt x="22753" y="16002"/>
                    <a:pt x="21706" y="15240"/>
                    <a:pt x="20646" y="14526"/>
                  </a:cubicBezTo>
                  <a:cubicBezTo>
                    <a:pt x="22122" y="14109"/>
                    <a:pt x="23039" y="10788"/>
                    <a:pt x="22551" y="7275"/>
                  </a:cubicBezTo>
                  <a:cubicBezTo>
                    <a:pt x="22396" y="6180"/>
                    <a:pt x="22003" y="5108"/>
                    <a:pt x="21503" y="4144"/>
                  </a:cubicBezTo>
                  <a:cubicBezTo>
                    <a:pt x="21432" y="4001"/>
                    <a:pt x="21360" y="3858"/>
                    <a:pt x="21289" y="3727"/>
                  </a:cubicBezTo>
                  <a:cubicBezTo>
                    <a:pt x="21265" y="3703"/>
                    <a:pt x="21253" y="3680"/>
                    <a:pt x="21253" y="3668"/>
                  </a:cubicBezTo>
                  <a:cubicBezTo>
                    <a:pt x="21087" y="3394"/>
                    <a:pt x="20932" y="3132"/>
                    <a:pt x="20765" y="2870"/>
                  </a:cubicBezTo>
                  <a:cubicBezTo>
                    <a:pt x="20753" y="2858"/>
                    <a:pt x="20753" y="2846"/>
                    <a:pt x="20729" y="2834"/>
                  </a:cubicBezTo>
                  <a:cubicBezTo>
                    <a:pt x="20646" y="2715"/>
                    <a:pt x="20575" y="2596"/>
                    <a:pt x="20479" y="2477"/>
                  </a:cubicBezTo>
                  <a:lnTo>
                    <a:pt x="20217" y="2120"/>
                  </a:lnTo>
                  <a:cubicBezTo>
                    <a:pt x="20217" y="2096"/>
                    <a:pt x="20194" y="2096"/>
                    <a:pt x="20194" y="2084"/>
                  </a:cubicBezTo>
                  <a:cubicBezTo>
                    <a:pt x="20122" y="1989"/>
                    <a:pt x="20039" y="1882"/>
                    <a:pt x="19955" y="1786"/>
                  </a:cubicBezTo>
                  <a:lnTo>
                    <a:pt x="19932" y="1763"/>
                  </a:lnTo>
                  <a:cubicBezTo>
                    <a:pt x="19836" y="1655"/>
                    <a:pt x="19753" y="1548"/>
                    <a:pt x="19682" y="1465"/>
                  </a:cubicBezTo>
                  <a:cubicBezTo>
                    <a:pt x="19598" y="1370"/>
                    <a:pt x="19515" y="1286"/>
                    <a:pt x="19443" y="1191"/>
                  </a:cubicBezTo>
                  <a:lnTo>
                    <a:pt x="19396" y="1144"/>
                  </a:lnTo>
                  <a:lnTo>
                    <a:pt x="18943" y="703"/>
                  </a:lnTo>
                  <a:lnTo>
                    <a:pt x="18908" y="655"/>
                  </a:lnTo>
                  <a:cubicBezTo>
                    <a:pt x="18848" y="596"/>
                    <a:pt x="18789" y="548"/>
                    <a:pt x="18729" y="489"/>
                  </a:cubicBezTo>
                  <a:lnTo>
                    <a:pt x="18705" y="477"/>
                  </a:lnTo>
                  <a:cubicBezTo>
                    <a:pt x="18646" y="417"/>
                    <a:pt x="18586" y="370"/>
                    <a:pt x="18527" y="334"/>
                  </a:cubicBezTo>
                  <a:cubicBezTo>
                    <a:pt x="18515" y="310"/>
                    <a:pt x="18503" y="310"/>
                    <a:pt x="18503" y="298"/>
                  </a:cubicBezTo>
                  <a:lnTo>
                    <a:pt x="18372" y="215"/>
                  </a:lnTo>
                  <a:lnTo>
                    <a:pt x="18336" y="179"/>
                  </a:lnTo>
                  <a:lnTo>
                    <a:pt x="18205" y="96"/>
                  </a:lnTo>
                  <a:cubicBezTo>
                    <a:pt x="18205" y="96"/>
                    <a:pt x="18193" y="96"/>
                    <a:pt x="18193" y="72"/>
                  </a:cubicBezTo>
                  <a:lnTo>
                    <a:pt x="18098" y="36"/>
                  </a:lnTo>
                  <a:cubicBezTo>
                    <a:pt x="18086" y="36"/>
                    <a:pt x="18086" y="36"/>
                    <a:pt x="18074" y="12"/>
                  </a:cubicBezTo>
                  <a:cubicBezTo>
                    <a:pt x="18039" y="1"/>
                    <a:pt x="18015" y="1"/>
                    <a:pt x="18003" y="1"/>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499122" y="2584461"/>
              <a:ext cx="956838" cy="1348882"/>
            </a:xfrm>
            <a:custGeom>
              <a:avLst/>
              <a:gdLst/>
              <a:ahLst/>
              <a:cxnLst/>
              <a:rect l="l" t="t" r="r" b="b"/>
              <a:pathLst>
                <a:path w="33100" h="46662" extrusionOk="0">
                  <a:moveTo>
                    <a:pt x="22351" y="0"/>
                  </a:moveTo>
                  <a:cubicBezTo>
                    <a:pt x="22169" y="0"/>
                    <a:pt x="21970" y="67"/>
                    <a:pt x="21753" y="192"/>
                  </a:cubicBezTo>
                  <a:cubicBezTo>
                    <a:pt x="21610" y="275"/>
                    <a:pt x="21443" y="394"/>
                    <a:pt x="21277" y="549"/>
                  </a:cubicBezTo>
                  <a:cubicBezTo>
                    <a:pt x="19360" y="2347"/>
                    <a:pt x="18407" y="5157"/>
                    <a:pt x="17657" y="7550"/>
                  </a:cubicBezTo>
                  <a:cubicBezTo>
                    <a:pt x="17633" y="7633"/>
                    <a:pt x="17622" y="7693"/>
                    <a:pt x="17598" y="7764"/>
                  </a:cubicBezTo>
                  <a:cubicBezTo>
                    <a:pt x="16967" y="10348"/>
                    <a:pt x="16883" y="13289"/>
                    <a:pt x="18050" y="15730"/>
                  </a:cubicBezTo>
                  <a:cubicBezTo>
                    <a:pt x="17943" y="16277"/>
                    <a:pt x="17824" y="16813"/>
                    <a:pt x="17717" y="17361"/>
                  </a:cubicBezTo>
                  <a:cubicBezTo>
                    <a:pt x="17360" y="15861"/>
                    <a:pt x="16395" y="13956"/>
                    <a:pt x="15181" y="12301"/>
                  </a:cubicBezTo>
                  <a:cubicBezTo>
                    <a:pt x="14657" y="11598"/>
                    <a:pt x="14073" y="11039"/>
                    <a:pt x="13478" y="10586"/>
                  </a:cubicBezTo>
                  <a:cubicBezTo>
                    <a:pt x="12561" y="9896"/>
                    <a:pt x="11621" y="9479"/>
                    <a:pt x="10906" y="9300"/>
                  </a:cubicBezTo>
                  <a:lnTo>
                    <a:pt x="10894" y="9300"/>
                  </a:lnTo>
                  <a:lnTo>
                    <a:pt x="10668" y="9253"/>
                  </a:lnTo>
                  <a:cubicBezTo>
                    <a:pt x="10597" y="9241"/>
                    <a:pt x="10537" y="9217"/>
                    <a:pt x="10478" y="9217"/>
                  </a:cubicBezTo>
                  <a:lnTo>
                    <a:pt x="10442" y="9217"/>
                  </a:lnTo>
                  <a:cubicBezTo>
                    <a:pt x="10383" y="9205"/>
                    <a:pt x="10323" y="9205"/>
                    <a:pt x="10263" y="9205"/>
                  </a:cubicBezTo>
                  <a:lnTo>
                    <a:pt x="10085" y="9205"/>
                  </a:lnTo>
                  <a:cubicBezTo>
                    <a:pt x="10037" y="9205"/>
                    <a:pt x="10002" y="9205"/>
                    <a:pt x="9966" y="9217"/>
                  </a:cubicBezTo>
                  <a:lnTo>
                    <a:pt x="9954" y="9217"/>
                  </a:lnTo>
                  <a:cubicBezTo>
                    <a:pt x="9918" y="9217"/>
                    <a:pt x="9894" y="9241"/>
                    <a:pt x="9859" y="9253"/>
                  </a:cubicBezTo>
                  <a:cubicBezTo>
                    <a:pt x="9859" y="9264"/>
                    <a:pt x="9847" y="9264"/>
                    <a:pt x="9847" y="9264"/>
                  </a:cubicBezTo>
                  <a:cubicBezTo>
                    <a:pt x="9823" y="9276"/>
                    <a:pt x="9787" y="9300"/>
                    <a:pt x="9775" y="9312"/>
                  </a:cubicBezTo>
                  <a:cubicBezTo>
                    <a:pt x="9728" y="9336"/>
                    <a:pt x="9704" y="9384"/>
                    <a:pt x="9668" y="9419"/>
                  </a:cubicBezTo>
                  <a:cubicBezTo>
                    <a:pt x="9656" y="9431"/>
                    <a:pt x="9656" y="9443"/>
                    <a:pt x="9644" y="9479"/>
                  </a:cubicBezTo>
                  <a:cubicBezTo>
                    <a:pt x="9621" y="9479"/>
                    <a:pt x="9621" y="9491"/>
                    <a:pt x="9621" y="9491"/>
                  </a:cubicBezTo>
                  <a:cubicBezTo>
                    <a:pt x="9609" y="9503"/>
                    <a:pt x="9609" y="9538"/>
                    <a:pt x="9597" y="9562"/>
                  </a:cubicBezTo>
                  <a:lnTo>
                    <a:pt x="9597" y="9574"/>
                  </a:lnTo>
                  <a:cubicBezTo>
                    <a:pt x="9585" y="9622"/>
                    <a:pt x="9585" y="9669"/>
                    <a:pt x="9561" y="9717"/>
                  </a:cubicBezTo>
                  <a:lnTo>
                    <a:pt x="9561" y="9741"/>
                  </a:lnTo>
                  <a:cubicBezTo>
                    <a:pt x="9561" y="9788"/>
                    <a:pt x="9549" y="9836"/>
                    <a:pt x="9549" y="9872"/>
                  </a:cubicBezTo>
                  <a:lnTo>
                    <a:pt x="9549" y="9919"/>
                  </a:lnTo>
                  <a:cubicBezTo>
                    <a:pt x="9549" y="9991"/>
                    <a:pt x="9537" y="10050"/>
                    <a:pt x="9537" y="10134"/>
                  </a:cubicBezTo>
                  <a:lnTo>
                    <a:pt x="9537" y="10157"/>
                  </a:lnTo>
                  <a:lnTo>
                    <a:pt x="9537" y="10372"/>
                  </a:lnTo>
                  <a:lnTo>
                    <a:pt x="9537" y="10407"/>
                  </a:lnTo>
                  <a:cubicBezTo>
                    <a:pt x="9537" y="10574"/>
                    <a:pt x="9537" y="10765"/>
                    <a:pt x="9549" y="10967"/>
                  </a:cubicBezTo>
                  <a:lnTo>
                    <a:pt x="9549" y="11003"/>
                  </a:lnTo>
                  <a:cubicBezTo>
                    <a:pt x="9561" y="11110"/>
                    <a:pt x="9561" y="11217"/>
                    <a:pt x="9585" y="11324"/>
                  </a:cubicBezTo>
                  <a:cubicBezTo>
                    <a:pt x="9585" y="11420"/>
                    <a:pt x="9597" y="11539"/>
                    <a:pt x="9609" y="11658"/>
                  </a:cubicBezTo>
                  <a:lnTo>
                    <a:pt x="9609" y="11693"/>
                  </a:lnTo>
                  <a:cubicBezTo>
                    <a:pt x="9621" y="11801"/>
                    <a:pt x="9644" y="11896"/>
                    <a:pt x="9656" y="12015"/>
                  </a:cubicBezTo>
                  <a:lnTo>
                    <a:pt x="9656" y="12051"/>
                  </a:lnTo>
                  <a:cubicBezTo>
                    <a:pt x="9668" y="12182"/>
                    <a:pt x="9680" y="12301"/>
                    <a:pt x="9716" y="12432"/>
                  </a:cubicBezTo>
                  <a:cubicBezTo>
                    <a:pt x="9728" y="12551"/>
                    <a:pt x="9763" y="12693"/>
                    <a:pt x="9787" y="12813"/>
                  </a:cubicBezTo>
                  <a:cubicBezTo>
                    <a:pt x="9799" y="12824"/>
                    <a:pt x="9799" y="12836"/>
                    <a:pt x="9799" y="12848"/>
                  </a:cubicBezTo>
                  <a:cubicBezTo>
                    <a:pt x="9859" y="13122"/>
                    <a:pt x="9942" y="13372"/>
                    <a:pt x="10013" y="13646"/>
                  </a:cubicBezTo>
                  <a:cubicBezTo>
                    <a:pt x="10013" y="13658"/>
                    <a:pt x="10025" y="13682"/>
                    <a:pt x="10025" y="13706"/>
                  </a:cubicBezTo>
                  <a:cubicBezTo>
                    <a:pt x="10061" y="13836"/>
                    <a:pt x="10097" y="13956"/>
                    <a:pt x="10144" y="14087"/>
                  </a:cubicBezTo>
                  <a:cubicBezTo>
                    <a:pt x="10442" y="14979"/>
                    <a:pt x="10894" y="15872"/>
                    <a:pt x="11502" y="16634"/>
                  </a:cubicBezTo>
                  <a:cubicBezTo>
                    <a:pt x="13102" y="18650"/>
                    <a:pt x="15211" y="19960"/>
                    <a:pt x="16535" y="19960"/>
                  </a:cubicBezTo>
                  <a:cubicBezTo>
                    <a:pt x="16807" y="19960"/>
                    <a:pt x="17046" y="19905"/>
                    <a:pt x="17241" y="19790"/>
                  </a:cubicBezTo>
                  <a:lnTo>
                    <a:pt x="17241" y="19790"/>
                  </a:lnTo>
                  <a:cubicBezTo>
                    <a:pt x="17062" y="20909"/>
                    <a:pt x="16919" y="22016"/>
                    <a:pt x="16764" y="23135"/>
                  </a:cubicBezTo>
                  <a:cubicBezTo>
                    <a:pt x="16574" y="24754"/>
                    <a:pt x="16502" y="25564"/>
                    <a:pt x="16371" y="27195"/>
                  </a:cubicBezTo>
                  <a:cubicBezTo>
                    <a:pt x="15395" y="24564"/>
                    <a:pt x="13776" y="22171"/>
                    <a:pt x="12204" y="19932"/>
                  </a:cubicBezTo>
                  <a:cubicBezTo>
                    <a:pt x="11156" y="18480"/>
                    <a:pt x="9918" y="17277"/>
                    <a:pt x="8823" y="16384"/>
                  </a:cubicBezTo>
                  <a:cubicBezTo>
                    <a:pt x="7977" y="15706"/>
                    <a:pt x="7204" y="15206"/>
                    <a:pt x="6608" y="14920"/>
                  </a:cubicBezTo>
                  <a:cubicBezTo>
                    <a:pt x="6608" y="14908"/>
                    <a:pt x="6584" y="14908"/>
                    <a:pt x="6584" y="14908"/>
                  </a:cubicBezTo>
                  <a:cubicBezTo>
                    <a:pt x="6513" y="14872"/>
                    <a:pt x="6453" y="14849"/>
                    <a:pt x="6394" y="14813"/>
                  </a:cubicBezTo>
                  <a:cubicBezTo>
                    <a:pt x="6394" y="14813"/>
                    <a:pt x="6382" y="14801"/>
                    <a:pt x="6370" y="14801"/>
                  </a:cubicBezTo>
                  <a:cubicBezTo>
                    <a:pt x="6311" y="14789"/>
                    <a:pt x="6263" y="14753"/>
                    <a:pt x="6203" y="14741"/>
                  </a:cubicBezTo>
                  <a:cubicBezTo>
                    <a:pt x="6192" y="14729"/>
                    <a:pt x="6192" y="14729"/>
                    <a:pt x="6168" y="14729"/>
                  </a:cubicBezTo>
                  <a:cubicBezTo>
                    <a:pt x="6049" y="14682"/>
                    <a:pt x="5930" y="14658"/>
                    <a:pt x="5846" y="14634"/>
                  </a:cubicBezTo>
                  <a:lnTo>
                    <a:pt x="5811" y="14634"/>
                  </a:lnTo>
                  <a:cubicBezTo>
                    <a:pt x="5787" y="14634"/>
                    <a:pt x="5775" y="14622"/>
                    <a:pt x="5739" y="14622"/>
                  </a:cubicBezTo>
                  <a:cubicBezTo>
                    <a:pt x="5645" y="14529"/>
                    <a:pt x="5552" y="14464"/>
                    <a:pt x="5481" y="14464"/>
                  </a:cubicBezTo>
                  <a:cubicBezTo>
                    <a:pt x="5462" y="14464"/>
                    <a:pt x="5445" y="14469"/>
                    <a:pt x="5430" y="14479"/>
                  </a:cubicBezTo>
                  <a:cubicBezTo>
                    <a:pt x="5370" y="14515"/>
                    <a:pt x="5358" y="14622"/>
                    <a:pt x="5370" y="14741"/>
                  </a:cubicBezTo>
                  <a:lnTo>
                    <a:pt x="5322" y="14789"/>
                  </a:lnTo>
                  <a:cubicBezTo>
                    <a:pt x="5310" y="14789"/>
                    <a:pt x="5299" y="14801"/>
                    <a:pt x="5299" y="14813"/>
                  </a:cubicBezTo>
                  <a:lnTo>
                    <a:pt x="5299" y="14837"/>
                  </a:lnTo>
                  <a:cubicBezTo>
                    <a:pt x="5299" y="14849"/>
                    <a:pt x="5275" y="14860"/>
                    <a:pt x="5275" y="14872"/>
                  </a:cubicBezTo>
                  <a:lnTo>
                    <a:pt x="5275" y="14908"/>
                  </a:lnTo>
                  <a:cubicBezTo>
                    <a:pt x="5263" y="14920"/>
                    <a:pt x="5263" y="14956"/>
                    <a:pt x="5263" y="14968"/>
                  </a:cubicBezTo>
                  <a:lnTo>
                    <a:pt x="5263" y="15015"/>
                  </a:lnTo>
                  <a:lnTo>
                    <a:pt x="5263" y="15075"/>
                  </a:lnTo>
                  <a:lnTo>
                    <a:pt x="5263" y="15134"/>
                  </a:lnTo>
                  <a:lnTo>
                    <a:pt x="5263" y="15206"/>
                  </a:lnTo>
                  <a:lnTo>
                    <a:pt x="5263" y="15265"/>
                  </a:lnTo>
                  <a:lnTo>
                    <a:pt x="5263" y="15349"/>
                  </a:lnTo>
                  <a:lnTo>
                    <a:pt x="5263" y="15527"/>
                  </a:lnTo>
                  <a:lnTo>
                    <a:pt x="5263" y="15587"/>
                  </a:lnTo>
                  <a:cubicBezTo>
                    <a:pt x="5275" y="15634"/>
                    <a:pt x="5275" y="15682"/>
                    <a:pt x="5275" y="15730"/>
                  </a:cubicBezTo>
                  <a:lnTo>
                    <a:pt x="5275" y="15789"/>
                  </a:lnTo>
                  <a:cubicBezTo>
                    <a:pt x="5275" y="15825"/>
                    <a:pt x="5299" y="15884"/>
                    <a:pt x="5299" y="15932"/>
                  </a:cubicBezTo>
                  <a:lnTo>
                    <a:pt x="5299" y="15992"/>
                  </a:lnTo>
                  <a:cubicBezTo>
                    <a:pt x="5299" y="16039"/>
                    <a:pt x="5310" y="16099"/>
                    <a:pt x="5310" y="16158"/>
                  </a:cubicBezTo>
                  <a:lnTo>
                    <a:pt x="5310" y="16206"/>
                  </a:lnTo>
                  <a:cubicBezTo>
                    <a:pt x="5322" y="16265"/>
                    <a:pt x="5322" y="16337"/>
                    <a:pt x="5334" y="16396"/>
                  </a:cubicBezTo>
                  <a:lnTo>
                    <a:pt x="5334" y="16408"/>
                  </a:lnTo>
                  <a:cubicBezTo>
                    <a:pt x="5560" y="17968"/>
                    <a:pt x="6203" y="20397"/>
                    <a:pt x="7477" y="22623"/>
                  </a:cubicBezTo>
                  <a:cubicBezTo>
                    <a:pt x="7823" y="23219"/>
                    <a:pt x="8192" y="23838"/>
                    <a:pt x="8632" y="24338"/>
                  </a:cubicBezTo>
                  <a:cubicBezTo>
                    <a:pt x="10182" y="26192"/>
                    <a:pt x="12816" y="29594"/>
                    <a:pt x="15739" y="29594"/>
                  </a:cubicBezTo>
                  <a:cubicBezTo>
                    <a:pt x="15894" y="29594"/>
                    <a:pt x="16049" y="29584"/>
                    <a:pt x="16205" y="29565"/>
                  </a:cubicBezTo>
                  <a:lnTo>
                    <a:pt x="16205" y="29565"/>
                  </a:lnTo>
                  <a:cubicBezTo>
                    <a:pt x="16157" y="30720"/>
                    <a:pt x="16133" y="31291"/>
                    <a:pt x="16109" y="32446"/>
                  </a:cubicBezTo>
                  <a:cubicBezTo>
                    <a:pt x="16098" y="34018"/>
                    <a:pt x="16109" y="35577"/>
                    <a:pt x="16169" y="37137"/>
                  </a:cubicBezTo>
                  <a:cubicBezTo>
                    <a:pt x="16169" y="37256"/>
                    <a:pt x="16193" y="37363"/>
                    <a:pt x="16193" y="37482"/>
                  </a:cubicBezTo>
                  <a:cubicBezTo>
                    <a:pt x="15859" y="36815"/>
                    <a:pt x="15312" y="36042"/>
                    <a:pt x="14538" y="35280"/>
                  </a:cubicBezTo>
                  <a:cubicBezTo>
                    <a:pt x="14085" y="34851"/>
                    <a:pt x="13609" y="34458"/>
                    <a:pt x="13192" y="34089"/>
                  </a:cubicBezTo>
                  <a:cubicBezTo>
                    <a:pt x="12990" y="33910"/>
                    <a:pt x="12799" y="33732"/>
                    <a:pt x="12621" y="33553"/>
                  </a:cubicBezTo>
                  <a:lnTo>
                    <a:pt x="12561" y="33494"/>
                  </a:lnTo>
                  <a:cubicBezTo>
                    <a:pt x="12514" y="33458"/>
                    <a:pt x="12502" y="33446"/>
                    <a:pt x="12466" y="33422"/>
                  </a:cubicBezTo>
                  <a:cubicBezTo>
                    <a:pt x="12407" y="33363"/>
                    <a:pt x="12383" y="33315"/>
                    <a:pt x="12299" y="33256"/>
                  </a:cubicBezTo>
                  <a:cubicBezTo>
                    <a:pt x="12180" y="33148"/>
                    <a:pt x="12061" y="33029"/>
                    <a:pt x="11942" y="32922"/>
                  </a:cubicBezTo>
                  <a:cubicBezTo>
                    <a:pt x="11692" y="32708"/>
                    <a:pt x="11430" y="32470"/>
                    <a:pt x="11145" y="32232"/>
                  </a:cubicBezTo>
                  <a:lnTo>
                    <a:pt x="10692" y="31874"/>
                  </a:lnTo>
                  <a:cubicBezTo>
                    <a:pt x="10609" y="31791"/>
                    <a:pt x="10573" y="31767"/>
                    <a:pt x="10490" y="31708"/>
                  </a:cubicBezTo>
                  <a:cubicBezTo>
                    <a:pt x="10418" y="31648"/>
                    <a:pt x="10383" y="31636"/>
                    <a:pt x="10311" y="31577"/>
                  </a:cubicBezTo>
                  <a:cubicBezTo>
                    <a:pt x="10085" y="31398"/>
                    <a:pt x="9847" y="31196"/>
                    <a:pt x="9609" y="31005"/>
                  </a:cubicBezTo>
                  <a:cubicBezTo>
                    <a:pt x="9370" y="30815"/>
                    <a:pt x="9132" y="30600"/>
                    <a:pt x="8882" y="30398"/>
                  </a:cubicBezTo>
                  <a:cubicBezTo>
                    <a:pt x="8418" y="29993"/>
                    <a:pt x="7930" y="29588"/>
                    <a:pt x="7442" y="29207"/>
                  </a:cubicBezTo>
                  <a:cubicBezTo>
                    <a:pt x="7180" y="29017"/>
                    <a:pt x="6942" y="28826"/>
                    <a:pt x="6692" y="28636"/>
                  </a:cubicBezTo>
                  <a:cubicBezTo>
                    <a:pt x="6453" y="28445"/>
                    <a:pt x="6203" y="28267"/>
                    <a:pt x="5953" y="28100"/>
                  </a:cubicBezTo>
                  <a:lnTo>
                    <a:pt x="5727" y="27969"/>
                  </a:lnTo>
                  <a:cubicBezTo>
                    <a:pt x="5549" y="27850"/>
                    <a:pt x="5370" y="27731"/>
                    <a:pt x="5191" y="27636"/>
                  </a:cubicBezTo>
                  <a:cubicBezTo>
                    <a:pt x="5144" y="27612"/>
                    <a:pt x="5096" y="27588"/>
                    <a:pt x="5060" y="27552"/>
                  </a:cubicBezTo>
                  <a:cubicBezTo>
                    <a:pt x="4965" y="27517"/>
                    <a:pt x="4894" y="27469"/>
                    <a:pt x="4822" y="27421"/>
                  </a:cubicBezTo>
                  <a:cubicBezTo>
                    <a:pt x="4715" y="27362"/>
                    <a:pt x="4596" y="27302"/>
                    <a:pt x="4489" y="27243"/>
                  </a:cubicBezTo>
                  <a:cubicBezTo>
                    <a:pt x="4263" y="27124"/>
                    <a:pt x="4048" y="27017"/>
                    <a:pt x="3834" y="26898"/>
                  </a:cubicBezTo>
                  <a:cubicBezTo>
                    <a:pt x="3632" y="26779"/>
                    <a:pt x="3417" y="26683"/>
                    <a:pt x="3215" y="26576"/>
                  </a:cubicBezTo>
                  <a:cubicBezTo>
                    <a:pt x="2810" y="26362"/>
                    <a:pt x="2429" y="26183"/>
                    <a:pt x="2072" y="26052"/>
                  </a:cubicBezTo>
                  <a:cubicBezTo>
                    <a:pt x="1715" y="25921"/>
                    <a:pt x="1381" y="25826"/>
                    <a:pt x="1119" y="25767"/>
                  </a:cubicBezTo>
                  <a:cubicBezTo>
                    <a:pt x="912" y="25731"/>
                    <a:pt x="736" y="25714"/>
                    <a:pt x="592" y="25714"/>
                  </a:cubicBezTo>
                  <a:cubicBezTo>
                    <a:pt x="346" y="25714"/>
                    <a:pt x="191" y="25764"/>
                    <a:pt x="131" y="25862"/>
                  </a:cubicBezTo>
                  <a:cubicBezTo>
                    <a:pt x="119" y="25874"/>
                    <a:pt x="119" y="25886"/>
                    <a:pt x="107" y="25897"/>
                  </a:cubicBezTo>
                  <a:cubicBezTo>
                    <a:pt x="72" y="25897"/>
                    <a:pt x="60" y="25921"/>
                    <a:pt x="48" y="25933"/>
                  </a:cubicBezTo>
                  <a:cubicBezTo>
                    <a:pt x="0" y="25993"/>
                    <a:pt x="0" y="26100"/>
                    <a:pt x="24" y="26326"/>
                  </a:cubicBezTo>
                  <a:lnTo>
                    <a:pt x="24" y="26350"/>
                  </a:lnTo>
                  <a:cubicBezTo>
                    <a:pt x="36" y="26421"/>
                    <a:pt x="72" y="26517"/>
                    <a:pt x="96" y="26636"/>
                  </a:cubicBezTo>
                  <a:cubicBezTo>
                    <a:pt x="155" y="26802"/>
                    <a:pt x="215" y="27005"/>
                    <a:pt x="310" y="27243"/>
                  </a:cubicBezTo>
                  <a:cubicBezTo>
                    <a:pt x="548" y="27874"/>
                    <a:pt x="893" y="28731"/>
                    <a:pt x="1393" y="29719"/>
                  </a:cubicBezTo>
                  <a:cubicBezTo>
                    <a:pt x="1643" y="30208"/>
                    <a:pt x="1929" y="30743"/>
                    <a:pt x="2286" y="31279"/>
                  </a:cubicBezTo>
                  <a:cubicBezTo>
                    <a:pt x="2382" y="31422"/>
                    <a:pt x="2477" y="31565"/>
                    <a:pt x="2572" y="31696"/>
                  </a:cubicBezTo>
                  <a:cubicBezTo>
                    <a:pt x="2679" y="31827"/>
                    <a:pt x="2763" y="31958"/>
                    <a:pt x="2858" y="32101"/>
                  </a:cubicBezTo>
                  <a:cubicBezTo>
                    <a:pt x="2941" y="32232"/>
                    <a:pt x="3036" y="32351"/>
                    <a:pt x="3120" y="32482"/>
                  </a:cubicBezTo>
                  <a:cubicBezTo>
                    <a:pt x="3215" y="32613"/>
                    <a:pt x="3298" y="32732"/>
                    <a:pt x="3405" y="32875"/>
                  </a:cubicBezTo>
                  <a:cubicBezTo>
                    <a:pt x="3608" y="33136"/>
                    <a:pt x="3810" y="33386"/>
                    <a:pt x="4025" y="33660"/>
                  </a:cubicBezTo>
                  <a:cubicBezTo>
                    <a:pt x="4465" y="34184"/>
                    <a:pt x="4941" y="34696"/>
                    <a:pt x="5477" y="35208"/>
                  </a:cubicBezTo>
                  <a:cubicBezTo>
                    <a:pt x="5739" y="35458"/>
                    <a:pt x="6025" y="35696"/>
                    <a:pt x="6322" y="35934"/>
                  </a:cubicBezTo>
                  <a:cubicBezTo>
                    <a:pt x="6751" y="36280"/>
                    <a:pt x="7215" y="36589"/>
                    <a:pt x="7680" y="36887"/>
                  </a:cubicBezTo>
                  <a:cubicBezTo>
                    <a:pt x="7835" y="36994"/>
                    <a:pt x="7989" y="37077"/>
                    <a:pt x="8156" y="37173"/>
                  </a:cubicBezTo>
                  <a:cubicBezTo>
                    <a:pt x="8239" y="37232"/>
                    <a:pt x="8299" y="37244"/>
                    <a:pt x="8394" y="37304"/>
                  </a:cubicBezTo>
                  <a:cubicBezTo>
                    <a:pt x="8430" y="37316"/>
                    <a:pt x="8466" y="37351"/>
                    <a:pt x="8513" y="37363"/>
                  </a:cubicBezTo>
                  <a:cubicBezTo>
                    <a:pt x="8549" y="37375"/>
                    <a:pt x="8585" y="37399"/>
                    <a:pt x="8608" y="37411"/>
                  </a:cubicBezTo>
                  <a:cubicBezTo>
                    <a:pt x="8751" y="37470"/>
                    <a:pt x="8870" y="37530"/>
                    <a:pt x="8989" y="37589"/>
                  </a:cubicBezTo>
                  <a:cubicBezTo>
                    <a:pt x="9251" y="37720"/>
                    <a:pt x="9501" y="37851"/>
                    <a:pt x="9763" y="37994"/>
                  </a:cubicBezTo>
                  <a:cubicBezTo>
                    <a:pt x="10025" y="38137"/>
                    <a:pt x="10311" y="38268"/>
                    <a:pt x="10573" y="38411"/>
                  </a:cubicBezTo>
                  <a:cubicBezTo>
                    <a:pt x="10906" y="38566"/>
                    <a:pt x="11216" y="38685"/>
                    <a:pt x="11502" y="38792"/>
                  </a:cubicBezTo>
                  <a:cubicBezTo>
                    <a:pt x="11621" y="38840"/>
                    <a:pt x="11740" y="38887"/>
                    <a:pt x="11859" y="38911"/>
                  </a:cubicBezTo>
                  <a:cubicBezTo>
                    <a:pt x="11883" y="38923"/>
                    <a:pt x="11930" y="38923"/>
                    <a:pt x="11966" y="38947"/>
                  </a:cubicBezTo>
                  <a:cubicBezTo>
                    <a:pt x="12037" y="38971"/>
                    <a:pt x="12121" y="39006"/>
                    <a:pt x="12204" y="39018"/>
                  </a:cubicBezTo>
                  <a:cubicBezTo>
                    <a:pt x="12478" y="39090"/>
                    <a:pt x="12740" y="39149"/>
                    <a:pt x="12954" y="39209"/>
                  </a:cubicBezTo>
                  <a:cubicBezTo>
                    <a:pt x="14087" y="39464"/>
                    <a:pt x="15031" y="39768"/>
                    <a:pt x="15673" y="39768"/>
                  </a:cubicBezTo>
                  <a:cubicBezTo>
                    <a:pt x="15928" y="39768"/>
                    <a:pt x="16135" y="39720"/>
                    <a:pt x="16288" y="39602"/>
                  </a:cubicBezTo>
                  <a:cubicBezTo>
                    <a:pt x="16455" y="41959"/>
                    <a:pt x="16705" y="44316"/>
                    <a:pt x="17098" y="46662"/>
                  </a:cubicBezTo>
                  <a:cubicBezTo>
                    <a:pt x="16919" y="44328"/>
                    <a:pt x="16788" y="41995"/>
                    <a:pt x="16729" y="39673"/>
                  </a:cubicBezTo>
                  <a:lnTo>
                    <a:pt x="16729" y="39673"/>
                  </a:lnTo>
                  <a:cubicBezTo>
                    <a:pt x="17108" y="39714"/>
                    <a:pt x="17486" y="39733"/>
                    <a:pt x="17862" y="39733"/>
                  </a:cubicBezTo>
                  <a:cubicBezTo>
                    <a:pt x="20461" y="39733"/>
                    <a:pt x="22968" y="38820"/>
                    <a:pt x="25194" y="37780"/>
                  </a:cubicBezTo>
                  <a:cubicBezTo>
                    <a:pt x="27813" y="36565"/>
                    <a:pt x="31742" y="34637"/>
                    <a:pt x="33052" y="31720"/>
                  </a:cubicBezTo>
                  <a:cubicBezTo>
                    <a:pt x="33076" y="31660"/>
                    <a:pt x="33100" y="31601"/>
                    <a:pt x="33064" y="31565"/>
                  </a:cubicBezTo>
                  <a:cubicBezTo>
                    <a:pt x="33052" y="31541"/>
                    <a:pt x="33040" y="31541"/>
                    <a:pt x="33016" y="31529"/>
                  </a:cubicBezTo>
                  <a:cubicBezTo>
                    <a:pt x="33016" y="31517"/>
                    <a:pt x="33004" y="31505"/>
                    <a:pt x="33004" y="31482"/>
                  </a:cubicBezTo>
                  <a:cubicBezTo>
                    <a:pt x="32603" y="30976"/>
                    <a:pt x="31851" y="30778"/>
                    <a:pt x="30921" y="30778"/>
                  </a:cubicBezTo>
                  <a:cubicBezTo>
                    <a:pt x="28565" y="30778"/>
                    <a:pt x="25068" y="32050"/>
                    <a:pt x="23241" y="32827"/>
                  </a:cubicBezTo>
                  <a:cubicBezTo>
                    <a:pt x="20693" y="33898"/>
                    <a:pt x="18288" y="35911"/>
                    <a:pt x="16693" y="38292"/>
                  </a:cubicBezTo>
                  <a:cubicBezTo>
                    <a:pt x="16681" y="37947"/>
                    <a:pt x="16681" y="37613"/>
                    <a:pt x="16681" y="37280"/>
                  </a:cubicBezTo>
                  <a:cubicBezTo>
                    <a:pt x="16669" y="35708"/>
                    <a:pt x="16681" y="34148"/>
                    <a:pt x="16729" y="32601"/>
                  </a:cubicBezTo>
                  <a:cubicBezTo>
                    <a:pt x="16752" y="31458"/>
                    <a:pt x="16788" y="30886"/>
                    <a:pt x="16848" y="29755"/>
                  </a:cubicBezTo>
                  <a:cubicBezTo>
                    <a:pt x="16871" y="29743"/>
                    <a:pt x="16919" y="29743"/>
                    <a:pt x="16967" y="29731"/>
                  </a:cubicBezTo>
                  <a:cubicBezTo>
                    <a:pt x="17098" y="29684"/>
                    <a:pt x="17264" y="29612"/>
                    <a:pt x="17467" y="29553"/>
                  </a:cubicBezTo>
                  <a:cubicBezTo>
                    <a:pt x="17657" y="29493"/>
                    <a:pt x="17872" y="29481"/>
                    <a:pt x="18122" y="29481"/>
                  </a:cubicBezTo>
                  <a:cubicBezTo>
                    <a:pt x="18407" y="29434"/>
                    <a:pt x="18729" y="29386"/>
                    <a:pt x="19086" y="29338"/>
                  </a:cubicBezTo>
                  <a:cubicBezTo>
                    <a:pt x="19431" y="29303"/>
                    <a:pt x="19824" y="29255"/>
                    <a:pt x="20217" y="29196"/>
                  </a:cubicBezTo>
                  <a:cubicBezTo>
                    <a:pt x="20622" y="29148"/>
                    <a:pt x="21098" y="29041"/>
                    <a:pt x="21562" y="28945"/>
                  </a:cubicBezTo>
                  <a:cubicBezTo>
                    <a:pt x="22503" y="28719"/>
                    <a:pt x="23515" y="28386"/>
                    <a:pt x="24539" y="27910"/>
                  </a:cubicBezTo>
                  <a:cubicBezTo>
                    <a:pt x="25027" y="27695"/>
                    <a:pt x="25539" y="27433"/>
                    <a:pt x="26027" y="27171"/>
                  </a:cubicBezTo>
                  <a:cubicBezTo>
                    <a:pt x="26527" y="26886"/>
                    <a:pt x="27039" y="26588"/>
                    <a:pt x="27504" y="26278"/>
                  </a:cubicBezTo>
                  <a:cubicBezTo>
                    <a:pt x="28432" y="25671"/>
                    <a:pt x="29230" y="24993"/>
                    <a:pt x="29861" y="24385"/>
                  </a:cubicBezTo>
                  <a:cubicBezTo>
                    <a:pt x="29956" y="24302"/>
                    <a:pt x="30040" y="24219"/>
                    <a:pt x="30135" y="24135"/>
                  </a:cubicBezTo>
                  <a:cubicBezTo>
                    <a:pt x="30218" y="24064"/>
                    <a:pt x="30314" y="23969"/>
                    <a:pt x="30385" y="23885"/>
                  </a:cubicBezTo>
                  <a:cubicBezTo>
                    <a:pt x="30540" y="23707"/>
                    <a:pt x="30671" y="23540"/>
                    <a:pt x="30790" y="23373"/>
                  </a:cubicBezTo>
                  <a:cubicBezTo>
                    <a:pt x="31028" y="23052"/>
                    <a:pt x="31207" y="22754"/>
                    <a:pt x="31326" y="22480"/>
                  </a:cubicBezTo>
                  <a:cubicBezTo>
                    <a:pt x="31564" y="21945"/>
                    <a:pt x="31611" y="21516"/>
                    <a:pt x="31457" y="21218"/>
                  </a:cubicBezTo>
                  <a:lnTo>
                    <a:pt x="31409" y="21123"/>
                  </a:lnTo>
                  <a:cubicBezTo>
                    <a:pt x="31248" y="20891"/>
                    <a:pt x="30924" y="20779"/>
                    <a:pt x="30503" y="20779"/>
                  </a:cubicBezTo>
                  <a:cubicBezTo>
                    <a:pt x="30427" y="20779"/>
                    <a:pt x="30348" y="20782"/>
                    <a:pt x="30266" y="20790"/>
                  </a:cubicBezTo>
                  <a:cubicBezTo>
                    <a:pt x="29730" y="20825"/>
                    <a:pt x="29063" y="20992"/>
                    <a:pt x="28397" y="21099"/>
                  </a:cubicBezTo>
                  <a:cubicBezTo>
                    <a:pt x="27599" y="21278"/>
                    <a:pt x="26706" y="21528"/>
                    <a:pt x="25789" y="21826"/>
                  </a:cubicBezTo>
                  <a:cubicBezTo>
                    <a:pt x="25325" y="21980"/>
                    <a:pt x="24861" y="22123"/>
                    <a:pt x="24384" y="22290"/>
                  </a:cubicBezTo>
                  <a:cubicBezTo>
                    <a:pt x="23896" y="22457"/>
                    <a:pt x="23372" y="22647"/>
                    <a:pt x="22872" y="22849"/>
                  </a:cubicBezTo>
                  <a:cubicBezTo>
                    <a:pt x="21884" y="23266"/>
                    <a:pt x="20955" y="23790"/>
                    <a:pt x="20122" y="24385"/>
                  </a:cubicBezTo>
                  <a:cubicBezTo>
                    <a:pt x="19705" y="24683"/>
                    <a:pt x="19312" y="24993"/>
                    <a:pt x="18943" y="25326"/>
                  </a:cubicBezTo>
                  <a:cubicBezTo>
                    <a:pt x="18574" y="25647"/>
                    <a:pt x="18217" y="26005"/>
                    <a:pt x="17919" y="26362"/>
                  </a:cubicBezTo>
                  <a:cubicBezTo>
                    <a:pt x="17622" y="26719"/>
                    <a:pt x="17360" y="27076"/>
                    <a:pt x="17157" y="27421"/>
                  </a:cubicBezTo>
                  <a:cubicBezTo>
                    <a:pt x="17110" y="27493"/>
                    <a:pt x="17062" y="27588"/>
                    <a:pt x="17002" y="27672"/>
                  </a:cubicBezTo>
                  <a:cubicBezTo>
                    <a:pt x="17121" y="25933"/>
                    <a:pt x="17205" y="25052"/>
                    <a:pt x="17395" y="23314"/>
                  </a:cubicBezTo>
                  <a:cubicBezTo>
                    <a:pt x="17514" y="22218"/>
                    <a:pt x="17645" y="21111"/>
                    <a:pt x="17800" y="20028"/>
                  </a:cubicBezTo>
                  <a:cubicBezTo>
                    <a:pt x="18274" y="20243"/>
                    <a:pt x="19228" y="20459"/>
                    <a:pt x="20398" y="20459"/>
                  </a:cubicBezTo>
                  <a:cubicBezTo>
                    <a:pt x="21491" y="20459"/>
                    <a:pt x="22773" y="20270"/>
                    <a:pt x="24027" y="19718"/>
                  </a:cubicBezTo>
                  <a:cubicBezTo>
                    <a:pt x="25968" y="18861"/>
                    <a:pt x="29730" y="16920"/>
                    <a:pt x="29671" y="14837"/>
                  </a:cubicBezTo>
                  <a:cubicBezTo>
                    <a:pt x="29671" y="14801"/>
                    <a:pt x="29671" y="14741"/>
                    <a:pt x="29659" y="14729"/>
                  </a:cubicBezTo>
                  <a:cubicBezTo>
                    <a:pt x="29194" y="13982"/>
                    <a:pt x="28105" y="13698"/>
                    <a:pt x="26847" y="13698"/>
                  </a:cubicBezTo>
                  <a:cubicBezTo>
                    <a:pt x="25401" y="13698"/>
                    <a:pt x="23730" y="14073"/>
                    <a:pt x="22527" y="14551"/>
                  </a:cubicBezTo>
                  <a:cubicBezTo>
                    <a:pt x="20515" y="15349"/>
                    <a:pt x="18884" y="16956"/>
                    <a:pt x="18050" y="18194"/>
                  </a:cubicBezTo>
                  <a:lnTo>
                    <a:pt x="18455" y="15741"/>
                  </a:lnTo>
                  <a:cubicBezTo>
                    <a:pt x="20360" y="13956"/>
                    <a:pt x="21622" y="11348"/>
                    <a:pt x="22301" y="8883"/>
                  </a:cubicBezTo>
                  <a:cubicBezTo>
                    <a:pt x="22777" y="7169"/>
                    <a:pt x="23098" y="5395"/>
                    <a:pt x="23241" y="3895"/>
                  </a:cubicBezTo>
                  <a:cubicBezTo>
                    <a:pt x="23253" y="3776"/>
                    <a:pt x="23253" y="3657"/>
                    <a:pt x="23277" y="3538"/>
                  </a:cubicBezTo>
                  <a:lnTo>
                    <a:pt x="23277" y="3502"/>
                  </a:lnTo>
                  <a:cubicBezTo>
                    <a:pt x="23277" y="3407"/>
                    <a:pt x="23289" y="3311"/>
                    <a:pt x="23289" y="3204"/>
                  </a:cubicBezTo>
                  <a:lnTo>
                    <a:pt x="23289" y="3121"/>
                  </a:lnTo>
                  <a:cubicBezTo>
                    <a:pt x="23301" y="3026"/>
                    <a:pt x="23301" y="2954"/>
                    <a:pt x="23301" y="2883"/>
                  </a:cubicBezTo>
                  <a:lnTo>
                    <a:pt x="23301" y="2776"/>
                  </a:lnTo>
                  <a:lnTo>
                    <a:pt x="23301" y="2573"/>
                  </a:lnTo>
                  <a:lnTo>
                    <a:pt x="23301" y="2466"/>
                  </a:lnTo>
                  <a:lnTo>
                    <a:pt x="23301" y="2276"/>
                  </a:lnTo>
                  <a:lnTo>
                    <a:pt x="23301" y="2168"/>
                  </a:lnTo>
                  <a:lnTo>
                    <a:pt x="23301" y="1978"/>
                  </a:lnTo>
                  <a:lnTo>
                    <a:pt x="23301" y="1883"/>
                  </a:lnTo>
                  <a:cubicBezTo>
                    <a:pt x="23301" y="1811"/>
                    <a:pt x="23289" y="1752"/>
                    <a:pt x="23289" y="1692"/>
                  </a:cubicBezTo>
                  <a:lnTo>
                    <a:pt x="23289" y="1621"/>
                  </a:lnTo>
                  <a:cubicBezTo>
                    <a:pt x="23277" y="1525"/>
                    <a:pt x="23277" y="1454"/>
                    <a:pt x="23253" y="1383"/>
                  </a:cubicBezTo>
                  <a:lnTo>
                    <a:pt x="23217" y="1156"/>
                  </a:lnTo>
                  <a:cubicBezTo>
                    <a:pt x="23217" y="1121"/>
                    <a:pt x="23194" y="1109"/>
                    <a:pt x="23194" y="1097"/>
                  </a:cubicBezTo>
                  <a:cubicBezTo>
                    <a:pt x="23194" y="1049"/>
                    <a:pt x="23182" y="990"/>
                    <a:pt x="23170" y="942"/>
                  </a:cubicBezTo>
                  <a:cubicBezTo>
                    <a:pt x="23170" y="918"/>
                    <a:pt x="23158" y="906"/>
                    <a:pt x="23158" y="871"/>
                  </a:cubicBezTo>
                  <a:cubicBezTo>
                    <a:pt x="23158" y="823"/>
                    <a:pt x="23134" y="799"/>
                    <a:pt x="23122" y="752"/>
                  </a:cubicBezTo>
                  <a:cubicBezTo>
                    <a:pt x="23110" y="728"/>
                    <a:pt x="23110" y="704"/>
                    <a:pt x="23098" y="680"/>
                  </a:cubicBezTo>
                  <a:cubicBezTo>
                    <a:pt x="23075" y="632"/>
                    <a:pt x="23063" y="609"/>
                    <a:pt x="23051" y="573"/>
                  </a:cubicBezTo>
                  <a:cubicBezTo>
                    <a:pt x="23039" y="561"/>
                    <a:pt x="23039" y="525"/>
                    <a:pt x="23015" y="513"/>
                  </a:cubicBezTo>
                  <a:lnTo>
                    <a:pt x="22979" y="430"/>
                  </a:lnTo>
                  <a:cubicBezTo>
                    <a:pt x="22956" y="394"/>
                    <a:pt x="22956" y="382"/>
                    <a:pt x="22944" y="371"/>
                  </a:cubicBezTo>
                  <a:cubicBezTo>
                    <a:pt x="22920" y="335"/>
                    <a:pt x="22896" y="323"/>
                    <a:pt x="22884" y="287"/>
                  </a:cubicBezTo>
                  <a:cubicBezTo>
                    <a:pt x="22884" y="275"/>
                    <a:pt x="22872" y="263"/>
                    <a:pt x="22860" y="251"/>
                  </a:cubicBezTo>
                  <a:cubicBezTo>
                    <a:pt x="22836" y="228"/>
                    <a:pt x="22825" y="204"/>
                    <a:pt x="22801" y="192"/>
                  </a:cubicBezTo>
                  <a:lnTo>
                    <a:pt x="22765" y="156"/>
                  </a:lnTo>
                  <a:cubicBezTo>
                    <a:pt x="22741" y="132"/>
                    <a:pt x="22705" y="97"/>
                    <a:pt x="22658" y="85"/>
                  </a:cubicBezTo>
                  <a:lnTo>
                    <a:pt x="22575" y="37"/>
                  </a:lnTo>
                  <a:cubicBezTo>
                    <a:pt x="22503" y="12"/>
                    <a:pt x="22429" y="0"/>
                    <a:pt x="22351"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002676" y="3027364"/>
              <a:ext cx="883876" cy="278148"/>
            </a:xfrm>
            <a:custGeom>
              <a:avLst/>
              <a:gdLst/>
              <a:ahLst/>
              <a:cxnLst/>
              <a:rect l="l" t="t" r="r" b="b"/>
              <a:pathLst>
                <a:path w="30576" h="9622" extrusionOk="0">
                  <a:moveTo>
                    <a:pt x="17754" y="0"/>
                  </a:moveTo>
                  <a:cubicBezTo>
                    <a:pt x="15181" y="0"/>
                    <a:pt x="12676" y="255"/>
                    <a:pt x="10680" y="766"/>
                  </a:cubicBezTo>
                  <a:cubicBezTo>
                    <a:pt x="4072" y="2456"/>
                    <a:pt x="0" y="5445"/>
                    <a:pt x="0" y="5445"/>
                  </a:cubicBezTo>
                  <a:cubicBezTo>
                    <a:pt x="0" y="5445"/>
                    <a:pt x="810" y="6564"/>
                    <a:pt x="9001" y="8945"/>
                  </a:cubicBezTo>
                  <a:cubicBezTo>
                    <a:pt x="10716" y="9421"/>
                    <a:pt x="12452" y="9621"/>
                    <a:pt x="14158" y="9621"/>
                  </a:cubicBezTo>
                  <a:cubicBezTo>
                    <a:pt x="20518" y="9621"/>
                    <a:pt x="26468" y="6840"/>
                    <a:pt x="29397" y="5207"/>
                  </a:cubicBezTo>
                  <a:cubicBezTo>
                    <a:pt x="30563" y="4576"/>
                    <a:pt x="30575" y="2921"/>
                    <a:pt x="29444" y="2266"/>
                  </a:cubicBezTo>
                  <a:cubicBezTo>
                    <a:pt x="26844" y="758"/>
                    <a:pt x="22196" y="0"/>
                    <a:pt x="17754"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002676" y="3139326"/>
              <a:ext cx="874221" cy="46136"/>
            </a:xfrm>
            <a:custGeom>
              <a:avLst/>
              <a:gdLst/>
              <a:ahLst/>
              <a:cxnLst/>
              <a:rect l="l" t="t" r="r" b="b"/>
              <a:pathLst>
                <a:path w="30242" h="1596" extrusionOk="0">
                  <a:moveTo>
                    <a:pt x="30242" y="0"/>
                  </a:moveTo>
                  <a:cubicBezTo>
                    <a:pt x="30242" y="0"/>
                    <a:pt x="29789" y="12"/>
                    <a:pt x="28956" y="48"/>
                  </a:cubicBezTo>
                  <a:cubicBezTo>
                    <a:pt x="28135" y="72"/>
                    <a:pt x="26944" y="107"/>
                    <a:pt x="25527" y="167"/>
                  </a:cubicBezTo>
                  <a:cubicBezTo>
                    <a:pt x="24098" y="226"/>
                    <a:pt x="22455" y="286"/>
                    <a:pt x="20681" y="369"/>
                  </a:cubicBezTo>
                  <a:cubicBezTo>
                    <a:pt x="18907" y="453"/>
                    <a:pt x="17014" y="548"/>
                    <a:pt x="15121" y="643"/>
                  </a:cubicBezTo>
                  <a:cubicBezTo>
                    <a:pt x="13240" y="738"/>
                    <a:pt x="11347" y="846"/>
                    <a:pt x="9573" y="953"/>
                  </a:cubicBezTo>
                  <a:cubicBezTo>
                    <a:pt x="8680" y="1000"/>
                    <a:pt x="7834" y="1060"/>
                    <a:pt x="7013" y="1096"/>
                  </a:cubicBezTo>
                  <a:cubicBezTo>
                    <a:pt x="6191" y="1155"/>
                    <a:pt x="5441" y="1203"/>
                    <a:pt x="4727" y="1250"/>
                  </a:cubicBezTo>
                  <a:cubicBezTo>
                    <a:pt x="3310" y="1334"/>
                    <a:pt x="2131" y="1429"/>
                    <a:pt x="1298" y="1489"/>
                  </a:cubicBezTo>
                  <a:cubicBezTo>
                    <a:pt x="476" y="1560"/>
                    <a:pt x="0" y="1596"/>
                    <a:pt x="0" y="1596"/>
                  </a:cubicBezTo>
                  <a:cubicBezTo>
                    <a:pt x="0" y="1596"/>
                    <a:pt x="488" y="1572"/>
                    <a:pt x="1310" y="1548"/>
                  </a:cubicBezTo>
                  <a:cubicBezTo>
                    <a:pt x="2131" y="1512"/>
                    <a:pt x="3322" y="1489"/>
                    <a:pt x="4739" y="1429"/>
                  </a:cubicBezTo>
                  <a:cubicBezTo>
                    <a:pt x="5453" y="1393"/>
                    <a:pt x="6215" y="1369"/>
                    <a:pt x="7025" y="1334"/>
                  </a:cubicBezTo>
                  <a:cubicBezTo>
                    <a:pt x="7846" y="1298"/>
                    <a:pt x="8692" y="1262"/>
                    <a:pt x="9585" y="1215"/>
                  </a:cubicBezTo>
                  <a:cubicBezTo>
                    <a:pt x="11359" y="1131"/>
                    <a:pt x="13252" y="1036"/>
                    <a:pt x="15145" y="953"/>
                  </a:cubicBezTo>
                  <a:cubicBezTo>
                    <a:pt x="17038" y="846"/>
                    <a:pt x="18919" y="738"/>
                    <a:pt x="20693" y="643"/>
                  </a:cubicBezTo>
                  <a:cubicBezTo>
                    <a:pt x="22467" y="536"/>
                    <a:pt x="24110" y="429"/>
                    <a:pt x="25527" y="346"/>
                  </a:cubicBezTo>
                  <a:cubicBezTo>
                    <a:pt x="26944" y="250"/>
                    <a:pt x="28123" y="167"/>
                    <a:pt x="28956" y="107"/>
                  </a:cubicBezTo>
                  <a:cubicBezTo>
                    <a:pt x="29766" y="24"/>
                    <a:pt x="30242" y="0"/>
                    <a:pt x="30242"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5236024" y="3172368"/>
              <a:ext cx="74726" cy="86405"/>
            </a:xfrm>
            <a:custGeom>
              <a:avLst/>
              <a:gdLst/>
              <a:ahLst/>
              <a:cxnLst/>
              <a:rect l="l" t="t" r="r" b="b"/>
              <a:pathLst>
                <a:path w="2585" h="2989" extrusionOk="0">
                  <a:moveTo>
                    <a:pt x="2584" y="0"/>
                  </a:moveTo>
                  <a:lnTo>
                    <a:pt x="2465" y="119"/>
                  </a:lnTo>
                  <a:cubicBezTo>
                    <a:pt x="2394" y="203"/>
                    <a:pt x="2287" y="310"/>
                    <a:pt x="2156" y="453"/>
                  </a:cubicBezTo>
                  <a:cubicBezTo>
                    <a:pt x="2037" y="584"/>
                    <a:pt x="1870" y="727"/>
                    <a:pt x="1727" y="905"/>
                  </a:cubicBezTo>
                  <a:cubicBezTo>
                    <a:pt x="1572" y="1084"/>
                    <a:pt x="1417" y="1262"/>
                    <a:pt x="1251" y="1465"/>
                  </a:cubicBezTo>
                  <a:cubicBezTo>
                    <a:pt x="1084" y="1643"/>
                    <a:pt x="929" y="1834"/>
                    <a:pt x="774" y="2012"/>
                  </a:cubicBezTo>
                  <a:cubicBezTo>
                    <a:pt x="632" y="2191"/>
                    <a:pt x="489" y="2358"/>
                    <a:pt x="370" y="2501"/>
                  </a:cubicBezTo>
                  <a:cubicBezTo>
                    <a:pt x="262" y="2655"/>
                    <a:pt x="167" y="2774"/>
                    <a:pt x="108" y="2858"/>
                  </a:cubicBezTo>
                  <a:cubicBezTo>
                    <a:pt x="36" y="2953"/>
                    <a:pt x="1" y="2989"/>
                    <a:pt x="1" y="2989"/>
                  </a:cubicBezTo>
                  <a:cubicBezTo>
                    <a:pt x="1" y="2989"/>
                    <a:pt x="48" y="2965"/>
                    <a:pt x="120" y="2870"/>
                  </a:cubicBezTo>
                  <a:cubicBezTo>
                    <a:pt x="191" y="2786"/>
                    <a:pt x="298" y="2679"/>
                    <a:pt x="429" y="2548"/>
                  </a:cubicBezTo>
                  <a:cubicBezTo>
                    <a:pt x="548" y="2417"/>
                    <a:pt x="715" y="2262"/>
                    <a:pt x="870" y="2084"/>
                  </a:cubicBezTo>
                  <a:cubicBezTo>
                    <a:pt x="1013" y="1905"/>
                    <a:pt x="1179" y="1727"/>
                    <a:pt x="1346" y="1536"/>
                  </a:cubicBezTo>
                  <a:cubicBezTo>
                    <a:pt x="1501" y="1358"/>
                    <a:pt x="1667" y="1155"/>
                    <a:pt x="1822" y="977"/>
                  </a:cubicBezTo>
                  <a:cubicBezTo>
                    <a:pt x="1965" y="798"/>
                    <a:pt x="2096" y="643"/>
                    <a:pt x="2215" y="488"/>
                  </a:cubicBezTo>
                  <a:cubicBezTo>
                    <a:pt x="2322" y="346"/>
                    <a:pt x="2429" y="226"/>
                    <a:pt x="2489" y="131"/>
                  </a:cubicBezTo>
                  <a:cubicBezTo>
                    <a:pt x="2560" y="48"/>
                    <a:pt x="2584" y="0"/>
                    <a:pt x="258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5395395" y="3165141"/>
              <a:ext cx="74697" cy="86405"/>
            </a:xfrm>
            <a:custGeom>
              <a:avLst/>
              <a:gdLst/>
              <a:ahLst/>
              <a:cxnLst/>
              <a:rect l="l" t="t" r="r" b="b"/>
              <a:pathLst>
                <a:path w="2584" h="2989" extrusionOk="0">
                  <a:moveTo>
                    <a:pt x="2584" y="0"/>
                  </a:moveTo>
                  <a:lnTo>
                    <a:pt x="2465" y="119"/>
                  </a:lnTo>
                  <a:cubicBezTo>
                    <a:pt x="2393" y="203"/>
                    <a:pt x="2286" y="310"/>
                    <a:pt x="2155" y="441"/>
                  </a:cubicBezTo>
                  <a:cubicBezTo>
                    <a:pt x="2036" y="584"/>
                    <a:pt x="1869" y="727"/>
                    <a:pt x="1715" y="905"/>
                  </a:cubicBezTo>
                  <a:cubicBezTo>
                    <a:pt x="1572" y="1084"/>
                    <a:pt x="1405" y="1262"/>
                    <a:pt x="1238" y="1453"/>
                  </a:cubicBezTo>
                  <a:cubicBezTo>
                    <a:pt x="1084" y="1631"/>
                    <a:pt x="917" y="1834"/>
                    <a:pt x="774" y="2012"/>
                  </a:cubicBezTo>
                  <a:cubicBezTo>
                    <a:pt x="619" y="2191"/>
                    <a:pt x="488" y="2346"/>
                    <a:pt x="369" y="2501"/>
                  </a:cubicBezTo>
                  <a:cubicBezTo>
                    <a:pt x="262" y="2643"/>
                    <a:pt x="155" y="2762"/>
                    <a:pt x="95" y="2858"/>
                  </a:cubicBezTo>
                  <a:cubicBezTo>
                    <a:pt x="24" y="2941"/>
                    <a:pt x="0" y="2989"/>
                    <a:pt x="0" y="2989"/>
                  </a:cubicBezTo>
                  <a:lnTo>
                    <a:pt x="119" y="2870"/>
                  </a:lnTo>
                  <a:cubicBezTo>
                    <a:pt x="191" y="2786"/>
                    <a:pt x="298" y="2679"/>
                    <a:pt x="429" y="2548"/>
                  </a:cubicBezTo>
                  <a:cubicBezTo>
                    <a:pt x="548" y="2405"/>
                    <a:pt x="715" y="2262"/>
                    <a:pt x="857" y="2084"/>
                  </a:cubicBezTo>
                  <a:cubicBezTo>
                    <a:pt x="1012" y="1905"/>
                    <a:pt x="1167" y="1727"/>
                    <a:pt x="1334" y="1536"/>
                  </a:cubicBezTo>
                  <a:cubicBezTo>
                    <a:pt x="1500" y="1346"/>
                    <a:pt x="1667" y="1155"/>
                    <a:pt x="1810" y="977"/>
                  </a:cubicBezTo>
                  <a:cubicBezTo>
                    <a:pt x="1965" y="798"/>
                    <a:pt x="2096" y="643"/>
                    <a:pt x="2215" y="488"/>
                  </a:cubicBezTo>
                  <a:cubicBezTo>
                    <a:pt x="2322" y="346"/>
                    <a:pt x="2417" y="226"/>
                    <a:pt x="2477" y="131"/>
                  </a:cubicBezTo>
                  <a:cubicBezTo>
                    <a:pt x="2560" y="48"/>
                    <a:pt x="2584" y="0"/>
                    <a:pt x="258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5554738" y="3157220"/>
              <a:ext cx="75073" cy="86751"/>
            </a:xfrm>
            <a:custGeom>
              <a:avLst/>
              <a:gdLst/>
              <a:ahLst/>
              <a:cxnLst/>
              <a:rect l="l" t="t" r="r" b="b"/>
              <a:pathLst>
                <a:path w="2597" h="3001" extrusionOk="0">
                  <a:moveTo>
                    <a:pt x="2596" y="0"/>
                  </a:moveTo>
                  <a:lnTo>
                    <a:pt x="2477" y="119"/>
                  </a:lnTo>
                  <a:cubicBezTo>
                    <a:pt x="2394" y="215"/>
                    <a:pt x="2299" y="322"/>
                    <a:pt x="2156" y="453"/>
                  </a:cubicBezTo>
                  <a:cubicBezTo>
                    <a:pt x="2037" y="584"/>
                    <a:pt x="1882" y="727"/>
                    <a:pt x="1727" y="917"/>
                  </a:cubicBezTo>
                  <a:cubicBezTo>
                    <a:pt x="1584" y="1096"/>
                    <a:pt x="1418" y="1274"/>
                    <a:pt x="1251" y="1465"/>
                  </a:cubicBezTo>
                  <a:cubicBezTo>
                    <a:pt x="1084" y="1643"/>
                    <a:pt x="929" y="1834"/>
                    <a:pt x="775" y="2013"/>
                  </a:cubicBezTo>
                  <a:cubicBezTo>
                    <a:pt x="632" y="2191"/>
                    <a:pt x="501" y="2358"/>
                    <a:pt x="382" y="2501"/>
                  </a:cubicBezTo>
                  <a:cubicBezTo>
                    <a:pt x="275" y="2655"/>
                    <a:pt x="167" y="2775"/>
                    <a:pt x="108" y="2858"/>
                  </a:cubicBezTo>
                  <a:cubicBezTo>
                    <a:pt x="36" y="2953"/>
                    <a:pt x="1" y="3001"/>
                    <a:pt x="1" y="3001"/>
                  </a:cubicBezTo>
                  <a:lnTo>
                    <a:pt x="120" y="2882"/>
                  </a:lnTo>
                  <a:cubicBezTo>
                    <a:pt x="203" y="2786"/>
                    <a:pt x="298" y="2679"/>
                    <a:pt x="441" y="2548"/>
                  </a:cubicBezTo>
                  <a:cubicBezTo>
                    <a:pt x="560" y="2417"/>
                    <a:pt x="715" y="2263"/>
                    <a:pt x="870" y="2084"/>
                  </a:cubicBezTo>
                  <a:cubicBezTo>
                    <a:pt x="1013" y="1905"/>
                    <a:pt x="1179" y="1727"/>
                    <a:pt x="1346" y="1536"/>
                  </a:cubicBezTo>
                  <a:cubicBezTo>
                    <a:pt x="1513" y="1358"/>
                    <a:pt x="1668" y="1167"/>
                    <a:pt x="1822" y="989"/>
                  </a:cubicBezTo>
                  <a:cubicBezTo>
                    <a:pt x="1965" y="810"/>
                    <a:pt x="2096" y="643"/>
                    <a:pt x="2215" y="489"/>
                  </a:cubicBezTo>
                  <a:cubicBezTo>
                    <a:pt x="2322" y="346"/>
                    <a:pt x="2430" y="227"/>
                    <a:pt x="2489" y="131"/>
                  </a:cubicBezTo>
                  <a:cubicBezTo>
                    <a:pt x="2561" y="48"/>
                    <a:pt x="2596" y="1"/>
                    <a:pt x="2596"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5227756" y="3089055"/>
              <a:ext cx="83658" cy="79207"/>
            </a:xfrm>
            <a:custGeom>
              <a:avLst/>
              <a:gdLst/>
              <a:ahLst/>
              <a:cxnLst/>
              <a:rect l="l" t="t" r="r" b="b"/>
              <a:pathLst>
                <a:path w="2894" h="2740" extrusionOk="0">
                  <a:moveTo>
                    <a:pt x="1" y="1"/>
                  </a:moveTo>
                  <a:cubicBezTo>
                    <a:pt x="1" y="1"/>
                    <a:pt x="37" y="37"/>
                    <a:pt x="120" y="132"/>
                  </a:cubicBezTo>
                  <a:cubicBezTo>
                    <a:pt x="203" y="203"/>
                    <a:pt x="298" y="322"/>
                    <a:pt x="441" y="453"/>
                  </a:cubicBezTo>
                  <a:cubicBezTo>
                    <a:pt x="572" y="596"/>
                    <a:pt x="715" y="751"/>
                    <a:pt x="882" y="918"/>
                  </a:cubicBezTo>
                  <a:cubicBezTo>
                    <a:pt x="1049" y="1084"/>
                    <a:pt x="1227" y="1251"/>
                    <a:pt x="1406" y="1430"/>
                  </a:cubicBezTo>
                  <a:cubicBezTo>
                    <a:pt x="1584" y="1584"/>
                    <a:pt x="1763" y="1763"/>
                    <a:pt x="1942" y="1918"/>
                  </a:cubicBezTo>
                  <a:cubicBezTo>
                    <a:pt x="2108" y="2061"/>
                    <a:pt x="2275" y="2216"/>
                    <a:pt x="2418" y="2335"/>
                  </a:cubicBezTo>
                  <a:cubicBezTo>
                    <a:pt x="2549" y="2466"/>
                    <a:pt x="2668" y="2549"/>
                    <a:pt x="2763" y="2632"/>
                  </a:cubicBezTo>
                  <a:cubicBezTo>
                    <a:pt x="2846" y="2692"/>
                    <a:pt x="2894" y="2739"/>
                    <a:pt x="2894" y="2739"/>
                  </a:cubicBezTo>
                  <a:cubicBezTo>
                    <a:pt x="2894" y="2739"/>
                    <a:pt x="2846" y="2680"/>
                    <a:pt x="2775" y="2597"/>
                  </a:cubicBezTo>
                  <a:cubicBezTo>
                    <a:pt x="2704" y="2525"/>
                    <a:pt x="2596" y="2406"/>
                    <a:pt x="2465" y="2275"/>
                  </a:cubicBezTo>
                  <a:cubicBezTo>
                    <a:pt x="2323" y="2144"/>
                    <a:pt x="2180" y="1977"/>
                    <a:pt x="2013" y="1811"/>
                  </a:cubicBezTo>
                  <a:cubicBezTo>
                    <a:pt x="1846" y="1644"/>
                    <a:pt x="1668" y="1489"/>
                    <a:pt x="1489" y="1299"/>
                  </a:cubicBezTo>
                  <a:cubicBezTo>
                    <a:pt x="1310" y="1144"/>
                    <a:pt x="1132" y="965"/>
                    <a:pt x="953" y="811"/>
                  </a:cubicBezTo>
                  <a:cubicBezTo>
                    <a:pt x="775" y="668"/>
                    <a:pt x="620" y="513"/>
                    <a:pt x="477" y="394"/>
                  </a:cubicBezTo>
                  <a:cubicBezTo>
                    <a:pt x="346" y="263"/>
                    <a:pt x="227" y="180"/>
                    <a:pt x="144" y="96"/>
                  </a:cubicBezTo>
                  <a:cubicBezTo>
                    <a:pt x="49" y="37"/>
                    <a:pt x="1" y="1"/>
                    <a:pt x="1"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5387127" y="3081163"/>
              <a:ext cx="83311" cy="79178"/>
            </a:xfrm>
            <a:custGeom>
              <a:avLst/>
              <a:gdLst/>
              <a:ahLst/>
              <a:cxnLst/>
              <a:rect l="l" t="t" r="r" b="b"/>
              <a:pathLst>
                <a:path w="2882" h="2739" extrusionOk="0">
                  <a:moveTo>
                    <a:pt x="0" y="0"/>
                  </a:moveTo>
                  <a:lnTo>
                    <a:pt x="0" y="0"/>
                  </a:lnTo>
                  <a:cubicBezTo>
                    <a:pt x="1" y="1"/>
                    <a:pt x="49" y="49"/>
                    <a:pt x="119" y="131"/>
                  </a:cubicBezTo>
                  <a:cubicBezTo>
                    <a:pt x="191" y="214"/>
                    <a:pt x="298" y="334"/>
                    <a:pt x="429" y="464"/>
                  </a:cubicBezTo>
                  <a:cubicBezTo>
                    <a:pt x="560" y="595"/>
                    <a:pt x="715" y="762"/>
                    <a:pt x="881" y="929"/>
                  </a:cubicBezTo>
                  <a:cubicBezTo>
                    <a:pt x="1036" y="1084"/>
                    <a:pt x="1215" y="1250"/>
                    <a:pt x="1393" y="1429"/>
                  </a:cubicBezTo>
                  <a:cubicBezTo>
                    <a:pt x="1572" y="1596"/>
                    <a:pt x="1751" y="1774"/>
                    <a:pt x="1929" y="1917"/>
                  </a:cubicBezTo>
                  <a:cubicBezTo>
                    <a:pt x="2096" y="2072"/>
                    <a:pt x="2274" y="2215"/>
                    <a:pt x="2405" y="2334"/>
                  </a:cubicBezTo>
                  <a:cubicBezTo>
                    <a:pt x="2548" y="2465"/>
                    <a:pt x="2667" y="2560"/>
                    <a:pt x="2751" y="2631"/>
                  </a:cubicBezTo>
                  <a:cubicBezTo>
                    <a:pt x="2846" y="2691"/>
                    <a:pt x="2882" y="2739"/>
                    <a:pt x="2882" y="2739"/>
                  </a:cubicBezTo>
                  <a:cubicBezTo>
                    <a:pt x="2882" y="2739"/>
                    <a:pt x="2846" y="2679"/>
                    <a:pt x="2763" y="2608"/>
                  </a:cubicBezTo>
                  <a:cubicBezTo>
                    <a:pt x="2691" y="2536"/>
                    <a:pt x="2584" y="2417"/>
                    <a:pt x="2453" y="2274"/>
                  </a:cubicBezTo>
                  <a:cubicBezTo>
                    <a:pt x="2322" y="2143"/>
                    <a:pt x="2167" y="1977"/>
                    <a:pt x="2013" y="1822"/>
                  </a:cubicBezTo>
                  <a:cubicBezTo>
                    <a:pt x="1846" y="1655"/>
                    <a:pt x="1667" y="1488"/>
                    <a:pt x="1489" y="1310"/>
                  </a:cubicBezTo>
                  <a:cubicBezTo>
                    <a:pt x="1310" y="1143"/>
                    <a:pt x="1131" y="965"/>
                    <a:pt x="953" y="822"/>
                  </a:cubicBezTo>
                  <a:cubicBezTo>
                    <a:pt x="774" y="667"/>
                    <a:pt x="608" y="524"/>
                    <a:pt x="477" y="405"/>
                  </a:cubicBezTo>
                  <a:cubicBezTo>
                    <a:pt x="346" y="274"/>
                    <a:pt x="227" y="179"/>
                    <a:pt x="131" y="107"/>
                  </a:cubicBezTo>
                  <a:cubicBezTo>
                    <a:pt x="49" y="48"/>
                    <a:pt x="1" y="1"/>
                    <a:pt x="0"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a:off x="5546817" y="3073589"/>
              <a:ext cx="83340" cy="79178"/>
            </a:xfrm>
            <a:custGeom>
              <a:avLst/>
              <a:gdLst/>
              <a:ahLst/>
              <a:cxnLst/>
              <a:rect l="l" t="t" r="r" b="b"/>
              <a:pathLst>
                <a:path w="2883" h="2739" extrusionOk="0">
                  <a:moveTo>
                    <a:pt x="1" y="0"/>
                  </a:moveTo>
                  <a:cubicBezTo>
                    <a:pt x="1" y="0"/>
                    <a:pt x="25" y="60"/>
                    <a:pt x="120" y="131"/>
                  </a:cubicBezTo>
                  <a:cubicBezTo>
                    <a:pt x="191" y="203"/>
                    <a:pt x="299" y="322"/>
                    <a:pt x="430" y="453"/>
                  </a:cubicBezTo>
                  <a:cubicBezTo>
                    <a:pt x="560" y="596"/>
                    <a:pt x="715" y="750"/>
                    <a:pt x="870" y="917"/>
                  </a:cubicBezTo>
                  <a:cubicBezTo>
                    <a:pt x="1037" y="1084"/>
                    <a:pt x="1215" y="1250"/>
                    <a:pt x="1394" y="1429"/>
                  </a:cubicBezTo>
                  <a:cubicBezTo>
                    <a:pt x="1573" y="1584"/>
                    <a:pt x="1751" y="1762"/>
                    <a:pt x="1930" y="1917"/>
                  </a:cubicBezTo>
                  <a:cubicBezTo>
                    <a:pt x="2096" y="2060"/>
                    <a:pt x="2275" y="2215"/>
                    <a:pt x="2406" y="2334"/>
                  </a:cubicBezTo>
                  <a:cubicBezTo>
                    <a:pt x="2537" y="2465"/>
                    <a:pt x="2656" y="2560"/>
                    <a:pt x="2751" y="2631"/>
                  </a:cubicBezTo>
                  <a:cubicBezTo>
                    <a:pt x="2835" y="2691"/>
                    <a:pt x="2882" y="2739"/>
                    <a:pt x="2882" y="2739"/>
                  </a:cubicBezTo>
                  <a:cubicBezTo>
                    <a:pt x="2882" y="2739"/>
                    <a:pt x="2835" y="2679"/>
                    <a:pt x="2763" y="2596"/>
                  </a:cubicBezTo>
                  <a:cubicBezTo>
                    <a:pt x="2692" y="2524"/>
                    <a:pt x="2585" y="2405"/>
                    <a:pt x="2454" y="2274"/>
                  </a:cubicBezTo>
                  <a:cubicBezTo>
                    <a:pt x="2311" y="2143"/>
                    <a:pt x="2168" y="1977"/>
                    <a:pt x="2001" y="1810"/>
                  </a:cubicBezTo>
                  <a:cubicBezTo>
                    <a:pt x="1846" y="1643"/>
                    <a:pt x="1656" y="1488"/>
                    <a:pt x="1489" y="1310"/>
                  </a:cubicBezTo>
                  <a:cubicBezTo>
                    <a:pt x="1311" y="1143"/>
                    <a:pt x="1120" y="965"/>
                    <a:pt x="953" y="810"/>
                  </a:cubicBezTo>
                  <a:cubicBezTo>
                    <a:pt x="775" y="667"/>
                    <a:pt x="608" y="512"/>
                    <a:pt x="477" y="393"/>
                  </a:cubicBezTo>
                  <a:cubicBezTo>
                    <a:pt x="334" y="262"/>
                    <a:pt x="215" y="179"/>
                    <a:pt x="132" y="95"/>
                  </a:cubicBezTo>
                  <a:cubicBezTo>
                    <a:pt x="37" y="36"/>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4397567" y="3205410"/>
              <a:ext cx="342496" cy="873932"/>
            </a:xfrm>
            <a:custGeom>
              <a:avLst/>
              <a:gdLst/>
              <a:ahLst/>
              <a:cxnLst/>
              <a:rect l="l" t="t" r="r" b="b"/>
              <a:pathLst>
                <a:path w="11848" h="30232" extrusionOk="0">
                  <a:moveTo>
                    <a:pt x="8085" y="0"/>
                  </a:moveTo>
                  <a:cubicBezTo>
                    <a:pt x="8085" y="0"/>
                    <a:pt x="6871" y="643"/>
                    <a:pt x="3358" y="8430"/>
                  </a:cubicBezTo>
                  <a:cubicBezTo>
                    <a:pt x="1" y="16133"/>
                    <a:pt x="2692" y="25170"/>
                    <a:pt x="4216" y="29147"/>
                  </a:cubicBezTo>
                  <a:cubicBezTo>
                    <a:pt x="4491" y="29848"/>
                    <a:pt x="5150" y="30231"/>
                    <a:pt x="5814" y="30231"/>
                  </a:cubicBezTo>
                  <a:cubicBezTo>
                    <a:pt x="6301" y="30231"/>
                    <a:pt x="6790" y="30025"/>
                    <a:pt x="7133" y="29587"/>
                  </a:cubicBezTo>
                  <a:cubicBezTo>
                    <a:pt x="10062" y="25861"/>
                    <a:pt x="11848" y="16812"/>
                    <a:pt x="11217" y="11228"/>
                  </a:cubicBezTo>
                  <a:cubicBezTo>
                    <a:pt x="10478" y="4441"/>
                    <a:pt x="8085" y="0"/>
                    <a:pt x="8085"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4553152" y="3205410"/>
              <a:ext cx="78166" cy="871821"/>
            </a:xfrm>
            <a:custGeom>
              <a:avLst/>
              <a:gdLst/>
              <a:ahLst/>
              <a:cxnLst/>
              <a:rect l="l" t="t" r="r" b="b"/>
              <a:pathLst>
                <a:path w="2704" h="30159" extrusionOk="0">
                  <a:moveTo>
                    <a:pt x="2703" y="0"/>
                  </a:moveTo>
                  <a:lnTo>
                    <a:pt x="2703" y="0"/>
                  </a:lnTo>
                  <a:cubicBezTo>
                    <a:pt x="2703" y="1"/>
                    <a:pt x="2656" y="477"/>
                    <a:pt x="2548" y="1298"/>
                  </a:cubicBezTo>
                  <a:cubicBezTo>
                    <a:pt x="2465" y="2120"/>
                    <a:pt x="2322" y="3298"/>
                    <a:pt x="2191" y="4703"/>
                  </a:cubicBezTo>
                  <a:cubicBezTo>
                    <a:pt x="2132" y="5406"/>
                    <a:pt x="2048" y="6180"/>
                    <a:pt x="1965" y="6989"/>
                  </a:cubicBezTo>
                  <a:cubicBezTo>
                    <a:pt x="1882" y="7787"/>
                    <a:pt x="1786" y="8656"/>
                    <a:pt x="1715" y="9525"/>
                  </a:cubicBezTo>
                  <a:cubicBezTo>
                    <a:pt x="1548" y="11299"/>
                    <a:pt x="1394" y="13180"/>
                    <a:pt x="1215" y="15062"/>
                  </a:cubicBezTo>
                  <a:cubicBezTo>
                    <a:pt x="1048" y="16943"/>
                    <a:pt x="882" y="18836"/>
                    <a:pt x="739" y="20598"/>
                  </a:cubicBezTo>
                  <a:cubicBezTo>
                    <a:pt x="572" y="22372"/>
                    <a:pt x="465" y="24027"/>
                    <a:pt x="346" y="25444"/>
                  </a:cubicBezTo>
                  <a:cubicBezTo>
                    <a:pt x="227" y="26849"/>
                    <a:pt x="155" y="28028"/>
                    <a:pt x="96" y="28861"/>
                  </a:cubicBezTo>
                  <a:cubicBezTo>
                    <a:pt x="36" y="29682"/>
                    <a:pt x="1" y="30159"/>
                    <a:pt x="1" y="30159"/>
                  </a:cubicBezTo>
                  <a:cubicBezTo>
                    <a:pt x="1" y="30159"/>
                    <a:pt x="60" y="29682"/>
                    <a:pt x="155" y="28861"/>
                  </a:cubicBezTo>
                  <a:cubicBezTo>
                    <a:pt x="239" y="28039"/>
                    <a:pt x="382" y="26873"/>
                    <a:pt x="513" y="25456"/>
                  </a:cubicBezTo>
                  <a:cubicBezTo>
                    <a:pt x="643" y="24039"/>
                    <a:pt x="822" y="22408"/>
                    <a:pt x="989" y="20634"/>
                  </a:cubicBezTo>
                  <a:cubicBezTo>
                    <a:pt x="1155" y="18860"/>
                    <a:pt x="1310" y="16990"/>
                    <a:pt x="1489" y="15097"/>
                  </a:cubicBezTo>
                  <a:cubicBezTo>
                    <a:pt x="1656" y="13216"/>
                    <a:pt x="1822" y="11335"/>
                    <a:pt x="1965" y="9561"/>
                  </a:cubicBezTo>
                  <a:cubicBezTo>
                    <a:pt x="2048" y="8680"/>
                    <a:pt x="2120" y="7823"/>
                    <a:pt x="2179" y="7013"/>
                  </a:cubicBezTo>
                  <a:cubicBezTo>
                    <a:pt x="2239" y="6192"/>
                    <a:pt x="2298" y="5441"/>
                    <a:pt x="2358" y="4727"/>
                  </a:cubicBezTo>
                  <a:cubicBezTo>
                    <a:pt x="2477" y="3310"/>
                    <a:pt x="2548" y="2131"/>
                    <a:pt x="2608" y="1298"/>
                  </a:cubicBezTo>
                  <a:cubicBezTo>
                    <a:pt x="2667" y="477"/>
                    <a:pt x="2703" y="1"/>
                    <a:pt x="2703"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4525284" y="3425691"/>
              <a:ext cx="75391" cy="86058"/>
            </a:xfrm>
            <a:custGeom>
              <a:avLst/>
              <a:gdLst/>
              <a:ahLst/>
              <a:cxnLst/>
              <a:rect l="l" t="t" r="r" b="b"/>
              <a:pathLst>
                <a:path w="2608" h="2977" extrusionOk="0">
                  <a:moveTo>
                    <a:pt x="0" y="0"/>
                  </a:moveTo>
                  <a:lnTo>
                    <a:pt x="0" y="0"/>
                  </a:lnTo>
                  <a:cubicBezTo>
                    <a:pt x="1" y="2"/>
                    <a:pt x="49" y="49"/>
                    <a:pt x="107" y="119"/>
                  </a:cubicBezTo>
                  <a:cubicBezTo>
                    <a:pt x="167" y="215"/>
                    <a:pt x="250" y="334"/>
                    <a:pt x="369" y="477"/>
                  </a:cubicBezTo>
                  <a:cubicBezTo>
                    <a:pt x="488" y="619"/>
                    <a:pt x="619" y="786"/>
                    <a:pt x="774" y="965"/>
                  </a:cubicBezTo>
                  <a:cubicBezTo>
                    <a:pt x="917" y="1155"/>
                    <a:pt x="1084" y="1334"/>
                    <a:pt x="1250" y="1524"/>
                  </a:cubicBezTo>
                  <a:cubicBezTo>
                    <a:pt x="1417" y="1715"/>
                    <a:pt x="1572" y="1905"/>
                    <a:pt x="1738" y="2072"/>
                  </a:cubicBezTo>
                  <a:cubicBezTo>
                    <a:pt x="1893" y="2239"/>
                    <a:pt x="2036" y="2405"/>
                    <a:pt x="2167" y="2536"/>
                  </a:cubicBezTo>
                  <a:cubicBezTo>
                    <a:pt x="2286" y="2679"/>
                    <a:pt x="2405" y="2786"/>
                    <a:pt x="2489" y="2858"/>
                  </a:cubicBezTo>
                  <a:lnTo>
                    <a:pt x="2564" y="2933"/>
                  </a:lnTo>
                  <a:lnTo>
                    <a:pt x="2564" y="2933"/>
                  </a:lnTo>
                  <a:cubicBezTo>
                    <a:pt x="2546" y="2913"/>
                    <a:pt x="2524" y="2884"/>
                    <a:pt x="2500" y="2846"/>
                  </a:cubicBezTo>
                  <a:cubicBezTo>
                    <a:pt x="2441" y="2763"/>
                    <a:pt x="2358" y="2643"/>
                    <a:pt x="2227" y="2489"/>
                  </a:cubicBezTo>
                  <a:cubicBezTo>
                    <a:pt x="2119" y="2358"/>
                    <a:pt x="1977" y="2179"/>
                    <a:pt x="1834" y="2001"/>
                  </a:cubicBezTo>
                  <a:cubicBezTo>
                    <a:pt x="1679" y="1822"/>
                    <a:pt x="1524" y="1643"/>
                    <a:pt x="1357" y="1453"/>
                  </a:cubicBezTo>
                  <a:cubicBezTo>
                    <a:pt x="1191" y="1274"/>
                    <a:pt x="1024" y="1072"/>
                    <a:pt x="869" y="917"/>
                  </a:cubicBezTo>
                  <a:cubicBezTo>
                    <a:pt x="715" y="750"/>
                    <a:pt x="572" y="584"/>
                    <a:pt x="429" y="453"/>
                  </a:cubicBezTo>
                  <a:cubicBezTo>
                    <a:pt x="310" y="298"/>
                    <a:pt x="191" y="203"/>
                    <a:pt x="119" y="119"/>
                  </a:cubicBezTo>
                  <a:lnTo>
                    <a:pt x="0" y="0"/>
                  </a:lnTo>
                  <a:close/>
                  <a:moveTo>
                    <a:pt x="2564" y="2933"/>
                  </a:moveTo>
                  <a:lnTo>
                    <a:pt x="2564" y="2933"/>
                  </a:lnTo>
                  <a:cubicBezTo>
                    <a:pt x="2590" y="2964"/>
                    <a:pt x="2608" y="2977"/>
                    <a:pt x="2608" y="2977"/>
                  </a:cubicBezTo>
                  <a:lnTo>
                    <a:pt x="2564" y="2933"/>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3"/>
            <p:cNvSpPr/>
            <p:nvPr/>
          </p:nvSpPr>
          <p:spPr>
            <a:xfrm>
              <a:off x="4510830" y="3584687"/>
              <a:ext cx="75044" cy="86087"/>
            </a:xfrm>
            <a:custGeom>
              <a:avLst/>
              <a:gdLst/>
              <a:ahLst/>
              <a:cxnLst/>
              <a:rect l="l" t="t" r="r" b="b"/>
              <a:pathLst>
                <a:path w="2596" h="2978" extrusionOk="0">
                  <a:moveTo>
                    <a:pt x="0" y="1"/>
                  </a:moveTo>
                  <a:cubicBezTo>
                    <a:pt x="0" y="1"/>
                    <a:pt x="24" y="60"/>
                    <a:pt x="95" y="120"/>
                  </a:cubicBezTo>
                  <a:cubicBezTo>
                    <a:pt x="155" y="203"/>
                    <a:pt x="250" y="322"/>
                    <a:pt x="369" y="477"/>
                  </a:cubicBezTo>
                  <a:cubicBezTo>
                    <a:pt x="488" y="608"/>
                    <a:pt x="619" y="787"/>
                    <a:pt x="774" y="965"/>
                  </a:cubicBezTo>
                  <a:cubicBezTo>
                    <a:pt x="917" y="1144"/>
                    <a:pt x="1084" y="1323"/>
                    <a:pt x="1238" y="1513"/>
                  </a:cubicBezTo>
                  <a:cubicBezTo>
                    <a:pt x="1405" y="1704"/>
                    <a:pt x="1572" y="1906"/>
                    <a:pt x="1738" y="2061"/>
                  </a:cubicBezTo>
                  <a:cubicBezTo>
                    <a:pt x="1881" y="2227"/>
                    <a:pt x="2036" y="2394"/>
                    <a:pt x="2167" y="2525"/>
                  </a:cubicBezTo>
                  <a:cubicBezTo>
                    <a:pt x="2286" y="2680"/>
                    <a:pt x="2405" y="2775"/>
                    <a:pt x="2477" y="2858"/>
                  </a:cubicBezTo>
                  <a:lnTo>
                    <a:pt x="2596" y="2977"/>
                  </a:lnTo>
                  <a:cubicBezTo>
                    <a:pt x="2596" y="2977"/>
                    <a:pt x="2560" y="2930"/>
                    <a:pt x="2500" y="2835"/>
                  </a:cubicBezTo>
                  <a:cubicBezTo>
                    <a:pt x="2441" y="2751"/>
                    <a:pt x="2346" y="2632"/>
                    <a:pt x="2227" y="2477"/>
                  </a:cubicBezTo>
                  <a:cubicBezTo>
                    <a:pt x="2107" y="2346"/>
                    <a:pt x="1977" y="2168"/>
                    <a:pt x="1822" y="1989"/>
                  </a:cubicBezTo>
                  <a:cubicBezTo>
                    <a:pt x="1679" y="1811"/>
                    <a:pt x="1512" y="1632"/>
                    <a:pt x="1345" y="1442"/>
                  </a:cubicBezTo>
                  <a:cubicBezTo>
                    <a:pt x="1191" y="1263"/>
                    <a:pt x="1024" y="1072"/>
                    <a:pt x="857" y="906"/>
                  </a:cubicBezTo>
                  <a:cubicBezTo>
                    <a:pt x="714" y="739"/>
                    <a:pt x="560" y="572"/>
                    <a:pt x="429" y="441"/>
                  </a:cubicBezTo>
                  <a:cubicBezTo>
                    <a:pt x="310" y="299"/>
                    <a:pt x="191" y="191"/>
                    <a:pt x="119" y="120"/>
                  </a:cubicBezTo>
                  <a:lnTo>
                    <a:pt x="0"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3"/>
            <p:cNvSpPr/>
            <p:nvPr/>
          </p:nvSpPr>
          <p:spPr>
            <a:xfrm>
              <a:off x="4496029" y="3743711"/>
              <a:ext cx="75391" cy="86087"/>
            </a:xfrm>
            <a:custGeom>
              <a:avLst/>
              <a:gdLst/>
              <a:ahLst/>
              <a:cxnLst/>
              <a:rect l="l" t="t" r="r" b="b"/>
              <a:pathLst>
                <a:path w="2608" h="2978" extrusionOk="0">
                  <a:moveTo>
                    <a:pt x="0" y="1"/>
                  </a:moveTo>
                  <a:lnTo>
                    <a:pt x="0" y="1"/>
                  </a:lnTo>
                  <a:cubicBezTo>
                    <a:pt x="0" y="1"/>
                    <a:pt x="36" y="48"/>
                    <a:pt x="107" y="120"/>
                  </a:cubicBezTo>
                  <a:cubicBezTo>
                    <a:pt x="167" y="215"/>
                    <a:pt x="250" y="334"/>
                    <a:pt x="369" y="477"/>
                  </a:cubicBezTo>
                  <a:cubicBezTo>
                    <a:pt x="488" y="608"/>
                    <a:pt x="631" y="786"/>
                    <a:pt x="774" y="965"/>
                  </a:cubicBezTo>
                  <a:cubicBezTo>
                    <a:pt x="929" y="1144"/>
                    <a:pt x="1084" y="1322"/>
                    <a:pt x="1250" y="1525"/>
                  </a:cubicBezTo>
                  <a:cubicBezTo>
                    <a:pt x="1417" y="1715"/>
                    <a:pt x="1584" y="1906"/>
                    <a:pt x="1738" y="2072"/>
                  </a:cubicBezTo>
                  <a:cubicBezTo>
                    <a:pt x="1893" y="2239"/>
                    <a:pt x="2036" y="2394"/>
                    <a:pt x="2179" y="2537"/>
                  </a:cubicBezTo>
                  <a:cubicBezTo>
                    <a:pt x="2286" y="2680"/>
                    <a:pt x="2417" y="2787"/>
                    <a:pt x="2489" y="2858"/>
                  </a:cubicBezTo>
                  <a:lnTo>
                    <a:pt x="2608" y="2977"/>
                  </a:lnTo>
                  <a:cubicBezTo>
                    <a:pt x="2608" y="2977"/>
                    <a:pt x="2560" y="2930"/>
                    <a:pt x="2500" y="2846"/>
                  </a:cubicBezTo>
                  <a:cubicBezTo>
                    <a:pt x="2441" y="2751"/>
                    <a:pt x="2358" y="2632"/>
                    <a:pt x="2238" y="2489"/>
                  </a:cubicBezTo>
                  <a:cubicBezTo>
                    <a:pt x="2119" y="2358"/>
                    <a:pt x="1977" y="2179"/>
                    <a:pt x="1834" y="2001"/>
                  </a:cubicBezTo>
                  <a:cubicBezTo>
                    <a:pt x="1679" y="1822"/>
                    <a:pt x="1524" y="1644"/>
                    <a:pt x="1357" y="1441"/>
                  </a:cubicBezTo>
                  <a:cubicBezTo>
                    <a:pt x="1191" y="1263"/>
                    <a:pt x="1024" y="1072"/>
                    <a:pt x="869" y="905"/>
                  </a:cubicBezTo>
                  <a:cubicBezTo>
                    <a:pt x="714" y="751"/>
                    <a:pt x="572" y="584"/>
                    <a:pt x="429" y="453"/>
                  </a:cubicBezTo>
                  <a:cubicBezTo>
                    <a:pt x="310" y="298"/>
                    <a:pt x="191" y="191"/>
                    <a:pt x="119" y="120"/>
                  </a:cubicBezTo>
                  <a:lnTo>
                    <a:pt x="0"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4604435" y="3441186"/>
              <a:ext cx="90885" cy="71257"/>
            </a:xfrm>
            <a:custGeom>
              <a:avLst/>
              <a:gdLst/>
              <a:ahLst/>
              <a:cxnLst/>
              <a:rect l="l" t="t" r="r" b="b"/>
              <a:pathLst>
                <a:path w="3144" h="2465" extrusionOk="0">
                  <a:moveTo>
                    <a:pt x="3144" y="0"/>
                  </a:moveTo>
                  <a:lnTo>
                    <a:pt x="3144" y="0"/>
                  </a:lnTo>
                  <a:cubicBezTo>
                    <a:pt x="3144" y="0"/>
                    <a:pt x="3084" y="48"/>
                    <a:pt x="2989" y="95"/>
                  </a:cubicBezTo>
                  <a:cubicBezTo>
                    <a:pt x="2906" y="155"/>
                    <a:pt x="2763" y="238"/>
                    <a:pt x="2620" y="345"/>
                  </a:cubicBezTo>
                  <a:cubicBezTo>
                    <a:pt x="2453" y="452"/>
                    <a:pt x="2275" y="583"/>
                    <a:pt x="2096" y="714"/>
                  </a:cubicBezTo>
                  <a:cubicBezTo>
                    <a:pt x="1906" y="857"/>
                    <a:pt x="1715" y="1012"/>
                    <a:pt x="1513" y="1167"/>
                  </a:cubicBezTo>
                  <a:cubicBezTo>
                    <a:pt x="1322" y="1334"/>
                    <a:pt x="1132" y="1476"/>
                    <a:pt x="953" y="1631"/>
                  </a:cubicBezTo>
                  <a:cubicBezTo>
                    <a:pt x="763" y="1774"/>
                    <a:pt x="608" y="1929"/>
                    <a:pt x="465" y="2048"/>
                  </a:cubicBezTo>
                  <a:cubicBezTo>
                    <a:pt x="310" y="2167"/>
                    <a:pt x="191" y="2262"/>
                    <a:pt x="120" y="2346"/>
                  </a:cubicBezTo>
                  <a:lnTo>
                    <a:pt x="1" y="2465"/>
                  </a:lnTo>
                  <a:cubicBezTo>
                    <a:pt x="1" y="2465"/>
                    <a:pt x="60" y="2429"/>
                    <a:pt x="143" y="2369"/>
                  </a:cubicBezTo>
                  <a:cubicBezTo>
                    <a:pt x="239" y="2310"/>
                    <a:pt x="370" y="2227"/>
                    <a:pt x="524" y="2119"/>
                  </a:cubicBezTo>
                  <a:cubicBezTo>
                    <a:pt x="679" y="2012"/>
                    <a:pt x="858" y="1881"/>
                    <a:pt x="1036" y="1750"/>
                  </a:cubicBezTo>
                  <a:cubicBezTo>
                    <a:pt x="1239" y="1607"/>
                    <a:pt x="1429" y="1453"/>
                    <a:pt x="1620" y="1298"/>
                  </a:cubicBezTo>
                  <a:cubicBezTo>
                    <a:pt x="1810" y="1131"/>
                    <a:pt x="2013" y="988"/>
                    <a:pt x="2191" y="833"/>
                  </a:cubicBezTo>
                  <a:cubicBezTo>
                    <a:pt x="2382" y="691"/>
                    <a:pt x="2525" y="536"/>
                    <a:pt x="2679" y="417"/>
                  </a:cubicBezTo>
                  <a:cubicBezTo>
                    <a:pt x="2822" y="298"/>
                    <a:pt x="2941" y="202"/>
                    <a:pt x="3025" y="119"/>
                  </a:cubicBezTo>
                  <a:lnTo>
                    <a:pt x="3144" y="0"/>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4589287" y="3600528"/>
              <a:ext cx="90885" cy="70939"/>
            </a:xfrm>
            <a:custGeom>
              <a:avLst/>
              <a:gdLst/>
              <a:ahLst/>
              <a:cxnLst/>
              <a:rect l="l" t="t" r="r" b="b"/>
              <a:pathLst>
                <a:path w="3144" h="2454" extrusionOk="0">
                  <a:moveTo>
                    <a:pt x="3144" y="1"/>
                  </a:moveTo>
                  <a:lnTo>
                    <a:pt x="3144" y="1"/>
                  </a:lnTo>
                  <a:cubicBezTo>
                    <a:pt x="3144" y="1"/>
                    <a:pt x="3096" y="24"/>
                    <a:pt x="2989" y="84"/>
                  </a:cubicBezTo>
                  <a:cubicBezTo>
                    <a:pt x="2906" y="143"/>
                    <a:pt x="2775" y="239"/>
                    <a:pt x="2620" y="346"/>
                  </a:cubicBezTo>
                  <a:cubicBezTo>
                    <a:pt x="2465" y="441"/>
                    <a:pt x="2275" y="584"/>
                    <a:pt x="2096" y="715"/>
                  </a:cubicBezTo>
                  <a:cubicBezTo>
                    <a:pt x="1906" y="846"/>
                    <a:pt x="1715" y="1013"/>
                    <a:pt x="1525" y="1156"/>
                  </a:cubicBezTo>
                  <a:cubicBezTo>
                    <a:pt x="1322" y="1322"/>
                    <a:pt x="1132" y="1477"/>
                    <a:pt x="953" y="1620"/>
                  </a:cubicBezTo>
                  <a:cubicBezTo>
                    <a:pt x="763" y="1775"/>
                    <a:pt x="608" y="1918"/>
                    <a:pt x="465" y="2037"/>
                  </a:cubicBezTo>
                  <a:cubicBezTo>
                    <a:pt x="310" y="2156"/>
                    <a:pt x="191" y="2263"/>
                    <a:pt x="120" y="2334"/>
                  </a:cubicBezTo>
                  <a:lnTo>
                    <a:pt x="1" y="2453"/>
                  </a:lnTo>
                  <a:cubicBezTo>
                    <a:pt x="1" y="2453"/>
                    <a:pt x="60" y="2429"/>
                    <a:pt x="155" y="2370"/>
                  </a:cubicBezTo>
                  <a:cubicBezTo>
                    <a:pt x="239" y="2310"/>
                    <a:pt x="370" y="2215"/>
                    <a:pt x="525" y="2108"/>
                  </a:cubicBezTo>
                  <a:cubicBezTo>
                    <a:pt x="691" y="2013"/>
                    <a:pt x="870" y="1870"/>
                    <a:pt x="1048" y="1739"/>
                  </a:cubicBezTo>
                  <a:cubicBezTo>
                    <a:pt x="1239" y="1608"/>
                    <a:pt x="1429" y="1441"/>
                    <a:pt x="1620" y="1298"/>
                  </a:cubicBezTo>
                  <a:cubicBezTo>
                    <a:pt x="1822" y="1132"/>
                    <a:pt x="2013" y="977"/>
                    <a:pt x="2191" y="834"/>
                  </a:cubicBezTo>
                  <a:cubicBezTo>
                    <a:pt x="2382" y="679"/>
                    <a:pt x="2537" y="536"/>
                    <a:pt x="2680" y="417"/>
                  </a:cubicBezTo>
                  <a:cubicBezTo>
                    <a:pt x="2834" y="298"/>
                    <a:pt x="2953" y="191"/>
                    <a:pt x="3025" y="120"/>
                  </a:cubicBezTo>
                  <a:lnTo>
                    <a:pt x="3144"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4574833" y="3759206"/>
              <a:ext cx="90885" cy="70939"/>
            </a:xfrm>
            <a:custGeom>
              <a:avLst/>
              <a:gdLst/>
              <a:ahLst/>
              <a:cxnLst/>
              <a:rect l="l" t="t" r="r" b="b"/>
              <a:pathLst>
                <a:path w="3144" h="2454" extrusionOk="0">
                  <a:moveTo>
                    <a:pt x="3144" y="0"/>
                  </a:moveTo>
                  <a:cubicBezTo>
                    <a:pt x="3144" y="0"/>
                    <a:pt x="3096" y="36"/>
                    <a:pt x="2989" y="96"/>
                  </a:cubicBezTo>
                  <a:cubicBezTo>
                    <a:pt x="2906" y="155"/>
                    <a:pt x="2763" y="239"/>
                    <a:pt x="2620" y="346"/>
                  </a:cubicBezTo>
                  <a:cubicBezTo>
                    <a:pt x="2453" y="453"/>
                    <a:pt x="2275" y="584"/>
                    <a:pt x="2096" y="715"/>
                  </a:cubicBezTo>
                  <a:cubicBezTo>
                    <a:pt x="1906" y="846"/>
                    <a:pt x="1715" y="1012"/>
                    <a:pt x="1513" y="1167"/>
                  </a:cubicBezTo>
                  <a:cubicBezTo>
                    <a:pt x="1322" y="1322"/>
                    <a:pt x="1132" y="1477"/>
                    <a:pt x="953" y="1620"/>
                  </a:cubicBezTo>
                  <a:cubicBezTo>
                    <a:pt x="751" y="1774"/>
                    <a:pt x="608" y="1917"/>
                    <a:pt x="453" y="2036"/>
                  </a:cubicBezTo>
                  <a:cubicBezTo>
                    <a:pt x="310" y="2155"/>
                    <a:pt x="191" y="2263"/>
                    <a:pt x="120" y="2334"/>
                  </a:cubicBezTo>
                  <a:lnTo>
                    <a:pt x="1" y="2453"/>
                  </a:lnTo>
                  <a:cubicBezTo>
                    <a:pt x="1" y="2453"/>
                    <a:pt x="60" y="2429"/>
                    <a:pt x="144" y="2370"/>
                  </a:cubicBezTo>
                  <a:cubicBezTo>
                    <a:pt x="239" y="2310"/>
                    <a:pt x="370" y="2215"/>
                    <a:pt x="513" y="2120"/>
                  </a:cubicBezTo>
                  <a:cubicBezTo>
                    <a:pt x="679" y="2013"/>
                    <a:pt x="858" y="1882"/>
                    <a:pt x="1036" y="1739"/>
                  </a:cubicBezTo>
                  <a:cubicBezTo>
                    <a:pt x="1227" y="1608"/>
                    <a:pt x="1429" y="1441"/>
                    <a:pt x="1620" y="1298"/>
                  </a:cubicBezTo>
                  <a:cubicBezTo>
                    <a:pt x="1810" y="1131"/>
                    <a:pt x="2001" y="989"/>
                    <a:pt x="2179" y="834"/>
                  </a:cubicBezTo>
                  <a:cubicBezTo>
                    <a:pt x="2382" y="691"/>
                    <a:pt x="2525" y="536"/>
                    <a:pt x="2680" y="417"/>
                  </a:cubicBezTo>
                  <a:cubicBezTo>
                    <a:pt x="2822" y="298"/>
                    <a:pt x="2941" y="191"/>
                    <a:pt x="3025" y="119"/>
                  </a:cubicBezTo>
                  <a:lnTo>
                    <a:pt x="3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5346164" y="2572782"/>
              <a:ext cx="911425" cy="766858"/>
            </a:xfrm>
            <a:custGeom>
              <a:avLst/>
              <a:gdLst/>
              <a:ahLst/>
              <a:cxnLst/>
              <a:rect l="l" t="t" r="r" b="b"/>
              <a:pathLst>
                <a:path w="31529" h="26528" extrusionOk="0">
                  <a:moveTo>
                    <a:pt x="16311" y="0"/>
                  </a:moveTo>
                  <a:cubicBezTo>
                    <a:pt x="15700" y="0"/>
                    <a:pt x="15163" y="88"/>
                    <a:pt x="15062" y="382"/>
                  </a:cubicBezTo>
                  <a:cubicBezTo>
                    <a:pt x="15038" y="453"/>
                    <a:pt x="15050" y="536"/>
                    <a:pt x="15062" y="620"/>
                  </a:cubicBezTo>
                  <a:cubicBezTo>
                    <a:pt x="15098" y="715"/>
                    <a:pt x="15121" y="798"/>
                    <a:pt x="15169" y="882"/>
                  </a:cubicBezTo>
                  <a:cubicBezTo>
                    <a:pt x="15336" y="1298"/>
                    <a:pt x="15550" y="1751"/>
                    <a:pt x="15729" y="2263"/>
                  </a:cubicBezTo>
                  <a:cubicBezTo>
                    <a:pt x="15836" y="2537"/>
                    <a:pt x="15931" y="2858"/>
                    <a:pt x="15991" y="3180"/>
                  </a:cubicBezTo>
                  <a:cubicBezTo>
                    <a:pt x="16014" y="3346"/>
                    <a:pt x="16026" y="3513"/>
                    <a:pt x="16062" y="3668"/>
                  </a:cubicBezTo>
                  <a:cubicBezTo>
                    <a:pt x="16074" y="3727"/>
                    <a:pt x="16074" y="3787"/>
                    <a:pt x="16086" y="3846"/>
                  </a:cubicBezTo>
                  <a:cubicBezTo>
                    <a:pt x="16098" y="3942"/>
                    <a:pt x="16122" y="4025"/>
                    <a:pt x="16122" y="4120"/>
                  </a:cubicBezTo>
                  <a:cubicBezTo>
                    <a:pt x="16134" y="4192"/>
                    <a:pt x="16134" y="4263"/>
                    <a:pt x="16134" y="4323"/>
                  </a:cubicBezTo>
                  <a:cubicBezTo>
                    <a:pt x="16134" y="4406"/>
                    <a:pt x="16145" y="4454"/>
                    <a:pt x="16145" y="4513"/>
                  </a:cubicBezTo>
                  <a:cubicBezTo>
                    <a:pt x="16145" y="4596"/>
                    <a:pt x="16157" y="4668"/>
                    <a:pt x="16157" y="4739"/>
                  </a:cubicBezTo>
                  <a:cubicBezTo>
                    <a:pt x="16264" y="6504"/>
                    <a:pt x="15870" y="7192"/>
                    <a:pt x="15329" y="7192"/>
                  </a:cubicBezTo>
                  <a:cubicBezTo>
                    <a:pt x="14726" y="7192"/>
                    <a:pt x="13943" y="6340"/>
                    <a:pt x="13467" y="5168"/>
                  </a:cubicBezTo>
                  <a:cubicBezTo>
                    <a:pt x="13407" y="5025"/>
                    <a:pt x="13347" y="4870"/>
                    <a:pt x="13300" y="4727"/>
                  </a:cubicBezTo>
                  <a:cubicBezTo>
                    <a:pt x="13300" y="4715"/>
                    <a:pt x="13300" y="4715"/>
                    <a:pt x="13288" y="4692"/>
                  </a:cubicBezTo>
                  <a:cubicBezTo>
                    <a:pt x="13240" y="4549"/>
                    <a:pt x="13205" y="4394"/>
                    <a:pt x="13157" y="4239"/>
                  </a:cubicBezTo>
                  <a:cubicBezTo>
                    <a:pt x="12990" y="3549"/>
                    <a:pt x="12883" y="2965"/>
                    <a:pt x="12800" y="2513"/>
                  </a:cubicBezTo>
                  <a:cubicBezTo>
                    <a:pt x="12764" y="2310"/>
                    <a:pt x="12740" y="2156"/>
                    <a:pt x="12705" y="1989"/>
                  </a:cubicBezTo>
                  <a:cubicBezTo>
                    <a:pt x="12609" y="1346"/>
                    <a:pt x="12550" y="941"/>
                    <a:pt x="12443" y="703"/>
                  </a:cubicBezTo>
                  <a:cubicBezTo>
                    <a:pt x="12407" y="644"/>
                    <a:pt x="12395" y="584"/>
                    <a:pt x="12347" y="560"/>
                  </a:cubicBezTo>
                  <a:cubicBezTo>
                    <a:pt x="12324" y="513"/>
                    <a:pt x="12288" y="489"/>
                    <a:pt x="12252" y="453"/>
                  </a:cubicBezTo>
                  <a:cubicBezTo>
                    <a:pt x="12179" y="405"/>
                    <a:pt x="12087" y="384"/>
                    <a:pt x="11966" y="384"/>
                  </a:cubicBezTo>
                  <a:cubicBezTo>
                    <a:pt x="11673" y="384"/>
                    <a:pt x="11216" y="505"/>
                    <a:pt x="10490" y="632"/>
                  </a:cubicBezTo>
                  <a:cubicBezTo>
                    <a:pt x="10442" y="632"/>
                    <a:pt x="10419" y="644"/>
                    <a:pt x="10383" y="667"/>
                  </a:cubicBezTo>
                  <a:cubicBezTo>
                    <a:pt x="10371" y="667"/>
                    <a:pt x="10371" y="679"/>
                    <a:pt x="10359" y="679"/>
                  </a:cubicBezTo>
                  <a:cubicBezTo>
                    <a:pt x="10335" y="691"/>
                    <a:pt x="10311" y="703"/>
                    <a:pt x="10299" y="727"/>
                  </a:cubicBezTo>
                  <a:lnTo>
                    <a:pt x="10288" y="739"/>
                  </a:lnTo>
                  <a:cubicBezTo>
                    <a:pt x="10252" y="763"/>
                    <a:pt x="10240" y="798"/>
                    <a:pt x="10228" y="822"/>
                  </a:cubicBezTo>
                  <a:lnTo>
                    <a:pt x="10228" y="846"/>
                  </a:lnTo>
                  <a:cubicBezTo>
                    <a:pt x="10216" y="870"/>
                    <a:pt x="10192" y="906"/>
                    <a:pt x="10180" y="941"/>
                  </a:cubicBezTo>
                  <a:cubicBezTo>
                    <a:pt x="10180" y="965"/>
                    <a:pt x="10180" y="965"/>
                    <a:pt x="10168" y="977"/>
                  </a:cubicBezTo>
                  <a:cubicBezTo>
                    <a:pt x="10145" y="1013"/>
                    <a:pt x="10145" y="1048"/>
                    <a:pt x="10133" y="1096"/>
                  </a:cubicBezTo>
                  <a:lnTo>
                    <a:pt x="10133" y="1132"/>
                  </a:lnTo>
                  <a:cubicBezTo>
                    <a:pt x="10121" y="1167"/>
                    <a:pt x="10121" y="1227"/>
                    <a:pt x="10121" y="1287"/>
                  </a:cubicBezTo>
                  <a:lnTo>
                    <a:pt x="10121" y="1310"/>
                  </a:lnTo>
                  <a:lnTo>
                    <a:pt x="10121" y="1489"/>
                  </a:lnTo>
                  <a:lnTo>
                    <a:pt x="10121" y="1513"/>
                  </a:lnTo>
                  <a:cubicBezTo>
                    <a:pt x="10121" y="2644"/>
                    <a:pt x="10692" y="4585"/>
                    <a:pt x="10514" y="5632"/>
                  </a:cubicBezTo>
                  <a:cubicBezTo>
                    <a:pt x="10435" y="6095"/>
                    <a:pt x="10226" y="6386"/>
                    <a:pt x="9787" y="6386"/>
                  </a:cubicBezTo>
                  <a:cubicBezTo>
                    <a:pt x="9694" y="6386"/>
                    <a:pt x="9592" y="6374"/>
                    <a:pt x="9478" y="6347"/>
                  </a:cubicBezTo>
                  <a:cubicBezTo>
                    <a:pt x="8990" y="6251"/>
                    <a:pt x="8692" y="5918"/>
                    <a:pt x="8490" y="5513"/>
                  </a:cubicBezTo>
                  <a:cubicBezTo>
                    <a:pt x="8109" y="4763"/>
                    <a:pt x="8133" y="3668"/>
                    <a:pt x="8109" y="2989"/>
                  </a:cubicBezTo>
                  <a:lnTo>
                    <a:pt x="8109" y="2930"/>
                  </a:lnTo>
                  <a:lnTo>
                    <a:pt x="8109" y="2870"/>
                  </a:lnTo>
                  <a:lnTo>
                    <a:pt x="8109" y="2751"/>
                  </a:lnTo>
                  <a:lnTo>
                    <a:pt x="8109" y="2715"/>
                  </a:lnTo>
                  <a:cubicBezTo>
                    <a:pt x="8109" y="2691"/>
                    <a:pt x="8109" y="2656"/>
                    <a:pt x="8097" y="2632"/>
                  </a:cubicBezTo>
                  <a:lnTo>
                    <a:pt x="8097" y="2596"/>
                  </a:lnTo>
                  <a:cubicBezTo>
                    <a:pt x="8097" y="2572"/>
                    <a:pt x="8085" y="2537"/>
                    <a:pt x="8085" y="2513"/>
                  </a:cubicBezTo>
                  <a:cubicBezTo>
                    <a:pt x="8073" y="2453"/>
                    <a:pt x="8037" y="2358"/>
                    <a:pt x="7978" y="2275"/>
                  </a:cubicBezTo>
                  <a:cubicBezTo>
                    <a:pt x="7954" y="2215"/>
                    <a:pt x="7906" y="2144"/>
                    <a:pt x="7859" y="2084"/>
                  </a:cubicBezTo>
                  <a:cubicBezTo>
                    <a:pt x="7835" y="2049"/>
                    <a:pt x="7811" y="2001"/>
                    <a:pt x="7787" y="1977"/>
                  </a:cubicBezTo>
                  <a:cubicBezTo>
                    <a:pt x="7549" y="1668"/>
                    <a:pt x="7204" y="1370"/>
                    <a:pt x="6918" y="1346"/>
                  </a:cubicBezTo>
                  <a:lnTo>
                    <a:pt x="6835" y="1346"/>
                  </a:lnTo>
                  <a:cubicBezTo>
                    <a:pt x="6251" y="1465"/>
                    <a:pt x="5787" y="1537"/>
                    <a:pt x="5454" y="1620"/>
                  </a:cubicBezTo>
                  <a:cubicBezTo>
                    <a:pt x="5311" y="1644"/>
                    <a:pt x="5192" y="1679"/>
                    <a:pt x="5085" y="1691"/>
                  </a:cubicBezTo>
                  <a:cubicBezTo>
                    <a:pt x="4882" y="1739"/>
                    <a:pt x="4751" y="1798"/>
                    <a:pt x="4656" y="1870"/>
                  </a:cubicBezTo>
                  <a:cubicBezTo>
                    <a:pt x="4561" y="1965"/>
                    <a:pt x="4537" y="2060"/>
                    <a:pt x="4584" y="2227"/>
                  </a:cubicBezTo>
                  <a:cubicBezTo>
                    <a:pt x="4668" y="2525"/>
                    <a:pt x="4763" y="2810"/>
                    <a:pt x="4858" y="3061"/>
                  </a:cubicBezTo>
                  <a:cubicBezTo>
                    <a:pt x="4870" y="3120"/>
                    <a:pt x="4894" y="3191"/>
                    <a:pt x="4918" y="3251"/>
                  </a:cubicBezTo>
                  <a:cubicBezTo>
                    <a:pt x="4942" y="3370"/>
                    <a:pt x="4989" y="3489"/>
                    <a:pt x="5001" y="3608"/>
                  </a:cubicBezTo>
                  <a:cubicBezTo>
                    <a:pt x="5013" y="3703"/>
                    <a:pt x="5025" y="3787"/>
                    <a:pt x="5049" y="3858"/>
                  </a:cubicBezTo>
                  <a:lnTo>
                    <a:pt x="5049" y="3965"/>
                  </a:lnTo>
                  <a:cubicBezTo>
                    <a:pt x="5049" y="4025"/>
                    <a:pt x="5049" y="4084"/>
                    <a:pt x="5037" y="4144"/>
                  </a:cubicBezTo>
                  <a:cubicBezTo>
                    <a:pt x="5013" y="4192"/>
                    <a:pt x="5013" y="4251"/>
                    <a:pt x="4989" y="4299"/>
                  </a:cubicBezTo>
                  <a:cubicBezTo>
                    <a:pt x="4930" y="4430"/>
                    <a:pt x="4787" y="4537"/>
                    <a:pt x="4596" y="4608"/>
                  </a:cubicBezTo>
                  <a:cubicBezTo>
                    <a:pt x="4527" y="4631"/>
                    <a:pt x="4464" y="4642"/>
                    <a:pt x="4407" y="4642"/>
                  </a:cubicBezTo>
                  <a:cubicBezTo>
                    <a:pt x="4077" y="4642"/>
                    <a:pt x="3957" y="4280"/>
                    <a:pt x="3906" y="3823"/>
                  </a:cubicBezTo>
                  <a:cubicBezTo>
                    <a:pt x="3882" y="3715"/>
                    <a:pt x="3870" y="3596"/>
                    <a:pt x="3870" y="3477"/>
                  </a:cubicBezTo>
                  <a:lnTo>
                    <a:pt x="3870" y="3358"/>
                  </a:lnTo>
                  <a:cubicBezTo>
                    <a:pt x="3846" y="2834"/>
                    <a:pt x="3858" y="2287"/>
                    <a:pt x="3751" y="1941"/>
                  </a:cubicBezTo>
                  <a:cubicBezTo>
                    <a:pt x="3227" y="2001"/>
                    <a:pt x="2834" y="2049"/>
                    <a:pt x="2501" y="2060"/>
                  </a:cubicBezTo>
                  <a:cubicBezTo>
                    <a:pt x="2370" y="2084"/>
                    <a:pt x="2263" y="2084"/>
                    <a:pt x="2156" y="2084"/>
                  </a:cubicBezTo>
                  <a:cubicBezTo>
                    <a:pt x="2060" y="2084"/>
                    <a:pt x="1965" y="2084"/>
                    <a:pt x="1882" y="2096"/>
                  </a:cubicBezTo>
                  <a:cubicBezTo>
                    <a:pt x="1584" y="2096"/>
                    <a:pt x="1405" y="2060"/>
                    <a:pt x="1239" y="2037"/>
                  </a:cubicBezTo>
                  <a:cubicBezTo>
                    <a:pt x="1191" y="2025"/>
                    <a:pt x="1132" y="2025"/>
                    <a:pt x="1084" y="2001"/>
                  </a:cubicBezTo>
                  <a:lnTo>
                    <a:pt x="905" y="2001"/>
                  </a:lnTo>
                  <a:cubicBezTo>
                    <a:pt x="858" y="2001"/>
                    <a:pt x="834" y="2025"/>
                    <a:pt x="786" y="2037"/>
                  </a:cubicBezTo>
                  <a:cubicBezTo>
                    <a:pt x="774" y="2037"/>
                    <a:pt x="774" y="2037"/>
                    <a:pt x="763" y="2049"/>
                  </a:cubicBezTo>
                  <a:cubicBezTo>
                    <a:pt x="715" y="2060"/>
                    <a:pt x="691" y="2084"/>
                    <a:pt x="643" y="2108"/>
                  </a:cubicBezTo>
                  <a:cubicBezTo>
                    <a:pt x="643" y="2108"/>
                    <a:pt x="620" y="2108"/>
                    <a:pt x="620" y="2120"/>
                  </a:cubicBezTo>
                  <a:cubicBezTo>
                    <a:pt x="596" y="2156"/>
                    <a:pt x="548" y="2168"/>
                    <a:pt x="524" y="2203"/>
                  </a:cubicBezTo>
                  <a:lnTo>
                    <a:pt x="417" y="2299"/>
                  </a:lnTo>
                  <a:cubicBezTo>
                    <a:pt x="346" y="2394"/>
                    <a:pt x="298" y="2477"/>
                    <a:pt x="239" y="2596"/>
                  </a:cubicBezTo>
                  <a:cubicBezTo>
                    <a:pt x="155" y="2656"/>
                    <a:pt x="120" y="2775"/>
                    <a:pt x="155" y="2894"/>
                  </a:cubicBezTo>
                  <a:cubicBezTo>
                    <a:pt x="1" y="3572"/>
                    <a:pt x="155" y="4477"/>
                    <a:pt x="667" y="5216"/>
                  </a:cubicBezTo>
                  <a:cubicBezTo>
                    <a:pt x="822" y="5430"/>
                    <a:pt x="953" y="5668"/>
                    <a:pt x="1084" y="5918"/>
                  </a:cubicBezTo>
                  <a:cubicBezTo>
                    <a:pt x="1186" y="6114"/>
                    <a:pt x="1397" y="6228"/>
                    <a:pt x="1597" y="6228"/>
                  </a:cubicBezTo>
                  <a:cubicBezTo>
                    <a:pt x="1700" y="6228"/>
                    <a:pt x="1801" y="6197"/>
                    <a:pt x="1882" y="6132"/>
                  </a:cubicBezTo>
                  <a:cubicBezTo>
                    <a:pt x="2300" y="5785"/>
                    <a:pt x="2713" y="5469"/>
                    <a:pt x="3024" y="5469"/>
                  </a:cubicBezTo>
                  <a:cubicBezTo>
                    <a:pt x="3182" y="5469"/>
                    <a:pt x="3313" y="5551"/>
                    <a:pt x="3406" y="5751"/>
                  </a:cubicBezTo>
                  <a:cubicBezTo>
                    <a:pt x="3739" y="6454"/>
                    <a:pt x="2953" y="6728"/>
                    <a:pt x="1977" y="7168"/>
                  </a:cubicBezTo>
                  <a:cubicBezTo>
                    <a:pt x="1786" y="7263"/>
                    <a:pt x="1715" y="7454"/>
                    <a:pt x="1786" y="7656"/>
                  </a:cubicBezTo>
                  <a:cubicBezTo>
                    <a:pt x="1894" y="7942"/>
                    <a:pt x="2025" y="8299"/>
                    <a:pt x="2179" y="8668"/>
                  </a:cubicBezTo>
                  <a:lnTo>
                    <a:pt x="2179" y="8692"/>
                  </a:lnTo>
                  <a:cubicBezTo>
                    <a:pt x="2370" y="9180"/>
                    <a:pt x="2560" y="9716"/>
                    <a:pt x="2727" y="10145"/>
                  </a:cubicBezTo>
                  <a:cubicBezTo>
                    <a:pt x="2805" y="10364"/>
                    <a:pt x="3018" y="10496"/>
                    <a:pt x="3225" y="10496"/>
                  </a:cubicBezTo>
                  <a:cubicBezTo>
                    <a:pt x="3333" y="10496"/>
                    <a:pt x="3439" y="10460"/>
                    <a:pt x="3525" y="10383"/>
                  </a:cubicBezTo>
                  <a:cubicBezTo>
                    <a:pt x="3787" y="10157"/>
                    <a:pt x="4453" y="9942"/>
                    <a:pt x="4644" y="9799"/>
                  </a:cubicBezTo>
                  <a:cubicBezTo>
                    <a:pt x="5589" y="9158"/>
                    <a:pt x="6024" y="8868"/>
                    <a:pt x="6420" y="8868"/>
                  </a:cubicBezTo>
                  <a:cubicBezTo>
                    <a:pt x="6443" y="8868"/>
                    <a:pt x="6466" y="8869"/>
                    <a:pt x="6489" y="8871"/>
                  </a:cubicBezTo>
                  <a:cubicBezTo>
                    <a:pt x="7001" y="8895"/>
                    <a:pt x="7609" y="9847"/>
                    <a:pt x="5787" y="11216"/>
                  </a:cubicBezTo>
                  <a:cubicBezTo>
                    <a:pt x="4942" y="11847"/>
                    <a:pt x="4215" y="12097"/>
                    <a:pt x="3763" y="12383"/>
                  </a:cubicBezTo>
                  <a:cubicBezTo>
                    <a:pt x="3572" y="12502"/>
                    <a:pt x="3525" y="12740"/>
                    <a:pt x="3644" y="12943"/>
                  </a:cubicBezTo>
                  <a:cubicBezTo>
                    <a:pt x="4567" y="14519"/>
                    <a:pt x="4995" y="15103"/>
                    <a:pt x="5397" y="15103"/>
                  </a:cubicBezTo>
                  <a:cubicBezTo>
                    <a:pt x="6027" y="15103"/>
                    <a:pt x="6595" y="13670"/>
                    <a:pt x="8906" y="12383"/>
                  </a:cubicBezTo>
                  <a:cubicBezTo>
                    <a:pt x="9524" y="12036"/>
                    <a:pt x="10052" y="11892"/>
                    <a:pt x="10468" y="11892"/>
                  </a:cubicBezTo>
                  <a:cubicBezTo>
                    <a:pt x="11906" y="11892"/>
                    <a:pt x="12010" y="13603"/>
                    <a:pt x="9859" y="14526"/>
                  </a:cubicBezTo>
                  <a:cubicBezTo>
                    <a:pt x="8609" y="15062"/>
                    <a:pt x="7668" y="15062"/>
                    <a:pt x="6561" y="16467"/>
                  </a:cubicBezTo>
                  <a:cubicBezTo>
                    <a:pt x="6430" y="16634"/>
                    <a:pt x="6478" y="16884"/>
                    <a:pt x="6668" y="17038"/>
                  </a:cubicBezTo>
                  <a:cubicBezTo>
                    <a:pt x="7025" y="17336"/>
                    <a:pt x="7680" y="18098"/>
                    <a:pt x="8466" y="19134"/>
                  </a:cubicBezTo>
                  <a:cubicBezTo>
                    <a:pt x="8815" y="19590"/>
                    <a:pt x="9364" y="19837"/>
                    <a:pt x="9895" y="19837"/>
                  </a:cubicBezTo>
                  <a:cubicBezTo>
                    <a:pt x="10251" y="19837"/>
                    <a:pt x="10598" y="19725"/>
                    <a:pt x="10871" y="19491"/>
                  </a:cubicBezTo>
                  <a:cubicBezTo>
                    <a:pt x="12490" y="18094"/>
                    <a:pt x="14937" y="17186"/>
                    <a:pt x="16282" y="17186"/>
                  </a:cubicBezTo>
                  <a:cubicBezTo>
                    <a:pt x="16667" y="17186"/>
                    <a:pt x="16963" y="17260"/>
                    <a:pt x="17122" y="17419"/>
                  </a:cubicBezTo>
                  <a:cubicBezTo>
                    <a:pt x="19420" y="19741"/>
                    <a:pt x="11228" y="21610"/>
                    <a:pt x="12157" y="22932"/>
                  </a:cubicBezTo>
                  <a:cubicBezTo>
                    <a:pt x="12574" y="23492"/>
                    <a:pt x="15062" y="25813"/>
                    <a:pt x="17205" y="26468"/>
                  </a:cubicBezTo>
                  <a:cubicBezTo>
                    <a:pt x="17335" y="26508"/>
                    <a:pt x="17466" y="26528"/>
                    <a:pt x="17592" y="26528"/>
                  </a:cubicBezTo>
                  <a:cubicBezTo>
                    <a:pt x="18099" y="26528"/>
                    <a:pt x="18536" y="26219"/>
                    <a:pt x="18622" y="25742"/>
                  </a:cubicBezTo>
                  <a:cubicBezTo>
                    <a:pt x="18860" y="24444"/>
                    <a:pt x="18908" y="23885"/>
                    <a:pt x="19182" y="23253"/>
                  </a:cubicBezTo>
                  <a:cubicBezTo>
                    <a:pt x="19301" y="23099"/>
                    <a:pt x="19396" y="22920"/>
                    <a:pt x="19479" y="22742"/>
                  </a:cubicBezTo>
                  <a:cubicBezTo>
                    <a:pt x="20207" y="21601"/>
                    <a:pt x="20681" y="20983"/>
                    <a:pt x="20999" y="20983"/>
                  </a:cubicBezTo>
                  <a:cubicBezTo>
                    <a:pt x="21351" y="20983"/>
                    <a:pt x="21510" y="21743"/>
                    <a:pt x="21610" y="23396"/>
                  </a:cubicBezTo>
                  <a:cubicBezTo>
                    <a:pt x="21658" y="24254"/>
                    <a:pt x="21682" y="24956"/>
                    <a:pt x="21718" y="25539"/>
                  </a:cubicBezTo>
                  <a:cubicBezTo>
                    <a:pt x="21734" y="25928"/>
                    <a:pt x="22110" y="26202"/>
                    <a:pt x="22476" y="26202"/>
                  </a:cubicBezTo>
                  <a:cubicBezTo>
                    <a:pt x="22626" y="26202"/>
                    <a:pt x="22775" y="26156"/>
                    <a:pt x="22896" y="26051"/>
                  </a:cubicBezTo>
                  <a:cubicBezTo>
                    <a:pt x="23611" y="25456"/>
                    <a:pt x="24265" y="24706"/>
                    <a:pt x="24837" y="23730"/>
                  </a:cubicBezTo>
                  <a:cubicBezTo>
                    <a:pt x="26313" y="21289"/>
                    <a:pt x="24813" y="18491"/>
                    <a:pt x="23492" y="17169"/>
                  </a:cubicBezTo>
                  <a:cubicBezTo>
                    <a:pt x="23325" y="17003"/>
                    <a:pt x="23313" y="16800"/>
                    <a:pt x="23396" y="16646"/>
                  </a:cubicBezTo>
                  <a:cubicBezTo>
                    <a:pt x="23563" y="16646"/>
                    <a:pt x="23754" y="16646"/>
                    <a:pt x="23920" y="16634"/>
                  </a:cubicBezTo>
                  <a:cubicBezTo>
                    <a:pt x="26587" y="17884"/>
                    <a:pt x="29171" y="19015"/>
                    <a:pt x="31528" y="19967"/>
                  </a:cubicBezTo>
                  <a:lnTo>
                    <a:pt x="24158" y="16086"/>
                  </a:lnTo>
                  <a:cubicBezTo>
                    <a:pt x="23932" y="15967"/>
                    <a:pt x="23980" y="15669"/>
                    <a:pt x="24218" y="15657"/>
                  </a:cubicBezTo>
                  <a:cubicBezTo>
                    <a:pt x="26671" y="15443"/>
                    <a:pt x="30766" y="15062"/>
                    <a:pt x="31183" y="12121"/>
                  </a:cubicBezTo>
                  <a:lnTo>
                    <a:pt x="31183" y="12109"/>
                  </a:lnTo>
                  <a:lnTo>
                    <a:pt x="31231" y="11752"/>
                  </a:lnTo>
                  <a:lnTo>
                    <a:pt x="31231" y="11645"/>
                  </a:lnTo>
                  <a:cubicBezTo>
                    <a:pt x="31231" y="11538"/>
                    <a:pt x="31243" y="11454"/>
                    <a:pt x="31243" y="11347"/>
                  </a:cubicBezTo>
                  <a:cubicBezTo>
                    <a:pt x="31243" y="11216"/>
                    <a:pt x="31243" y="11073"/>
                    <a:pt x="31231" y="10919"/>
                  </a:cubicBezTo>
                  <a:cubicBezTo>
                    <a:pt x="31171" y="9978"/>
                    <a:pt x="31112" y="9097"/>
                    <a:pt x="31028" y="8311"/>
                  </a:cubicBezTo>
                  <a:cubicBezTo>
                    <a:pt x="31028" y="8275"/>
                    <a:pt x="31016" y="8240"/>
                    <a:pt x="31016" y="8192"/>
                  </a:cubicBezTo>
                  <a:cubicBezTo>
                    <a:pt x="30933" y="7859"/>
                    <a:pt x="30635" y="7585"/>
                    <a:pt x="30290" y="7490"/>
                  </a:cubicBezTo>
                  <a:cubicBezTo>
                    <a:pt x="30242" y="7478"/>
                    <a:pt x="30219" y="7478"/>
                    <a:pt x="30171" y="7466"/>
                  </a:cubicBezTo>
                  <a:cubicBezTo>
                    <a:pt x="30122" y="7461"/>
                    <a:pt x="30072" y="7458"/>
                    <a:pt x="30023" y="7458"/>
                  </a:cubicBezTo>
                  <a:cubicBezTo>
                    <a:pt x="29953" y="7458"/>
                    <a:pt x="29884" y="7464"/>
                    <a:pt x="29814" y="7478"/>
                  </a:cubicBezTo>
                  <a:cubicBezTo>
                    <a:pt x="29742" y="7490"/>
                    <a:pt x="29659" y="7525"/>
                    <a:pt x="29588" y="7549"/>
                  </a:cubicBezTo>
                  <a:cubicBezTo>
                    <a:pt x="29516" y="7597"/>
                    <a:pt x="29421" y="7644"/>
                    <a:pt x="29349" y="7692"/>
                  </a:cubicBezTo>
                  <a:cubicBezTo>
                    <a:pt x="29326" y="7704"/>
                    <a:pt x="29290" y="7728"/>
                    <a:pt x="29242" y="7752"/>
                  </a:cubicBezTo>
                  <a:cubicBezTo>
                    <a:pt x="29207" y="7775"/>
                    <a:pt x="29159" y="7787"/>
                    <a:pt x="29123" y="7823"/>
                  </a:cubicBezTo>
                  <a:cubicBezTo>
                    <a:pt x="29088" y="7847"/>
                    <a:pt x="29052" y="7871"/>
                    <a:pt x="29004" y="7894"/>
                  </a:cubicBezTo>
                  <a:cubicBezTo>
                    <a:pt x="28980" y="7906"/>
                    <a:pt x="28945" y="7942"/>
                    <a:pt x="28909" y="7954"/>
                  </a:cubicBezTo>
                  <a:cubicBezTo>
                    <a:pt x="28861" y="7990"/>
                    <a:pt x="28814" y="8014"/>
                    <a:pt x="28754" y="8061"/>
                  </a:cubicBezTo>
                  <a:cubicBezTo>
                    <a:pt x="28742" y="8073"/>
                    <a:pt x="28707" y="8085"/>
                    <a:pt x="28695" y="8109"/>
                  </a:cubicBezTo>
                  <a:cubicBezTo>
                    <a:pt x="28647" y="8133"/>
                    <a:pt x="28587" y="8180"/>
                    <a:pt x="28552" y="8204"/>
                  </a:cubicBezTo>
                  <a:cubicBezTo>
                    <a:pt x="28528" y="8228"/>
                    <a:pt x="28516" y="8228"/>
                    <a:pt x="28504" y="8240"/>
                  </a:cubicBezTo>
                  <a:cubicBezTo>
                    <a:pt x="28445" y="8287"/>
                    <a:pt x="28397" y="8311"/>
                    <a:pt x="28349" y="8359"/>
                  </a:cubicBezTo>
                  <a:cubicBezTo>
                    <a:pt x="28337" y="8359"/>
                    <a:pt x="28337" y="8371"/>
                    <a:pt x="28326" y="8371"/>
                  </a:cubicBezTo>
                  <a:cubicBezTo>
                    <a:pt x="28278" y="8418"/>
                    <a:pt x="28218" y="8442"/>
                    <a:pt x="28171" y="8490"/>
                  </a:cubicBezTo>
                  <a:lnTo>
                    <a:pt x="28159" y="8502"/>
                  </a:lnTo>
                  <a:cubicBezTo>
                    <a:pt x="28099" y="8549"/>
                    <a:pt x="28052" y="8597"/>
                    <a:pt x="27992" y="8645"/>
                  </a:cubicBezTo>
                  <a:cubicBezTo>
                    <a:pt x="27144" y="9367"/>
                    <a:pt x="26627" y="10022"/>
                    <a:pt x="26121" y="10022"/>
                  </a:cubicBezTo>
                  <a:cubicBezTo>
                    <a:pt x="25860" y="10022"/>
                    <a:pt x="25601" y="9848"/>
                    <a:pt x="25301" y="9418"/>
                  </a:cubicBezTo>
                  <a:cubicBezTo>
                    <a:pt x="24658" y="8502"/>
                    <a:pt x="25420" y="7930"/>
                    <a:pt x="26706" y="7192"/>
                  </a:cubicBezTo>
                  <a:cubicBezTo>
                    <a:pt x="26897" y="7097"/>
                    <a:pt x="27099" y="6978"/>
                    <a:pt x="27313" y="6859"/>
                  </a:cubicBezTo>
                  <a:lnTo>
                    <a:pt x="27623" y="6680"/>
                  </a:lnTo>
                  <a:lnTo>
                    <a:pt x="27718" y="6632"/>
                  </a:lnTo>
                  <a:cubicBezTo>
                    <a:pt x="27873" y="6537"/>
                    <a:pt x="28040" y="6442"/>
                    <a:pt x="28218" y="6347"/>
                  </a:cubicBezTo>
                  <a:cubicBezTo>
                    <a:pt x="28230" y="6335"/>
                    <a:pt x="28254" y="6335"/>
                    <a:pt x="28266" y="6323"/>
                  </a:cubicBezTo>
                  <a:cubicBezTo>
                    <a:pt x="28445" y="6216"/>
                    <a:pt x="28623" y="6109"/>
                    <a:pt x="28814" y="5989"/>
                  </a:cubicBezTo>
                  <a:cubicBezTo>
                    <a:pt x="28861" y="5966"/>
                    <a:pt x="28909" y="5930"/>
                    <a:pt x="28945" y="5882"/>
                  </a:cubicBezTo>
                  <a:cubicBezTo>
                    <a:pt x="29040" y="5811"/>
                    <a:pt x="29099" y="5728"/>
                    <a:pt x="29147" y="5632"/>
                  </a:cubicBezTo>
                  <a:cubicBezTo>
                    <a:pt x="29171" y="5585"/>
                    <a:pt x="29183" y="5549"/>
                    <a:pt x="29207" y="5489"/>
                  </a:cubicBezTo>
                  <a:cubicBezTo>
                    <a:pt x="29266" y="5275"/>
                    <a:pt x="29266" y="5049"/>
                    <a:pt x="29183" y="4835"/>
                  </a:cubicBezTo>
                  <a:cubicBezTo>
                    <a:pt x="28933" y="4144"/>
                    <a:pt x="28647" y="3644"/>
                    <a:pt x="28254" y="3239"/>
                  </a:cubicBezTo>
                  <a:cubicBezTo>
                    <a:pt x="28135" y="3120"/>
                    <a:pt x="28016" y="3013"/>
                    <a:pt x="27897" y="2930"/>
                  </a:cubicBezTo>
                  <a:cubicBezTo>
                    <a:pt x="27837" y="2882"/>
                    <a:pt x="27754" y="2834"/>
                    <a:pt x="27694" y="2787"/>
                  </a:cubicBezTo>
                  <a:cubicBezTo>
                    <a:pt x="27313" y="2513"/>
                    <a:pt x="26802" y="2322"/>
                    <a:pt x="26182" y="2168"/>
                  </a:cubicBezTo>
                  <a:cubicBezTo>
                    <a:pt x="25099" y="1899"/>
                    <a:pt x="24552" y="1765"/>
                    <a:pt x="24247" y="1765"/>
                  </a:cubicBezTo>
                  <a:cubicBezTo>
                    <a:pt x="24200" y="1765"/>
                    <a:pt x="24159" y="1768"/>
                    <a:pt x="24123" y="1775"/>
                  </a:cubicBezTo>
                  <a:cubicBezTo>
                    <a:pt x="24099" y="1798"/>
                    <a:pt x="24063" y="1798"/>
                    <a:pt x="24039" y="1810"/>
                  </a:cubicBezTo>
                  <a:cubicBezTo>
                    <a:pt x="23992" y="1822"/>
                    <a:pt x="23968" y="1858"/>
                    <a:pt x="23944" y="1906"/>
                  </a:cubicBezTo>
                  <a:cubicBezTo>
                    <a:pt x="23920" y="1929"/>
                    <a:pt x="23908" y="1977"/>
                    <a:pt x="23873" y="2037"/>
                  </a:cubicBezTo>
                  <a:cubicBezTo>
                    <a:pt x="23861" y="2060"/>
                    <a:pt x="23849" y="2108"/>
                    <a:pt x="23825" y="2156"/>
                  </a:cubicBezTo>
                  <a:cubicBezTo>
                    <a:pt x="23777" y="2275"/>
                    <a:pt x="23742" y="2430"/>
                    <a:pt x="23682" y="2632"/>
                  </a:cubicBezTo>
                  <a:cubicBezTo>
                    <a:pt x="23670" y="2691"/>
                    <a:pt x="23634" y="2751"/>
                    <a:pt x="23611" y="2810"/>
                  </a:cubicBezTo>
                  <a:cubicBezTo>
                    <a:pt x="23611" y="2822"/>
                    <a:pt x="23587" y="2834"/>
                    <a:pt x="23587" y="2858"/>
                  </a:cubicBezTo>
                  <a:cubicBezTo>
                    <a:pt x="23563" y="2918"/>
                    <a:pt x="23527" y="2989"/>
                    <a:pt x="23503" y="3049"/>
                  </a:cubicBezTo>
                  <a:cubicBezTo>
                    <a:pt x="23468" y="3120"/>
                    <a:pt x="23444" y="3191"/>
                    <a:pt x="23396" y="3263"/>
                  </a:cubicBezTo>
                  <a:cubicBezTo>
                    <a:pt x="23384" y="3287"/>
                    <a:pt x="23384" y="3299"/>
                    <a:pt x="23373" y="3322"/>
                  </a:cubicBezTo>
                  <a:cubicBezTo>
                    <a:pt x="23337" y="3406"/>
                    <a:pt x="23289" y="3477"/>
                    <a:pt x="23253" y="3561"/>
                  </a:cubicBezTo>
                  <a:cubicBezTo>
                    <a:pt x="23206" y="3656"/>
                    <a:pt x="23158" y="3727"/>
                    <a:pt x="23111" y="3823"/>
                  </a:cubicBezTo>
                  <a:cubicBezTo>
                    <a:pt x="23099" y="3834"/>
                    <a:pt x="23099" y="3846"/>
                    <a:pt x="23087" y="3882"/>
                  </a:cubicBezTo>
                  <a:cubicBezTo>
                    <a:pt x="22992" y="4061"/>
                    <a:pt x="22896" y="4239"/>
                    <a:pt x="22801" y="4418"/>
                  </a:cubicBezTo>
                  <a:cubicBezTo>
                    <a:pt x="22789" y="4430"/>
                    <a:pt x="22789" y="4442"/>
                    <a:pt x="22777" y="4477"/>
                  </a:cubicBezTo>
                  <a:cubicBezTo>
                    <a:pt x="22730" y="4561"/>
                    <a:pt x="22670" y="4656"/>
                    <a:pt x="22622" y="4739"/>
                  </a:cubicBezTo>
                  <a:cubicBezTo>
                    <a:pt x="21906" y="5987"/>
                    <a:pt x="21012" y="7216"/>
                    <a:pt x="20498" y="7216"/>
                  </a:cubicBezTo>
                  <a:cubicBezTo>
                    <a:pt x="20449" y="7216"/>
                    <a:pt x="20402" y="7204"/>
                    <a:pt x="20360" y="7180"/>
                  </a:cubicBezTo>
                  <a:cubicBezTo>
                    <a:pt x="19324" y="6597"/>
                    <a:pt x="19217" y="5585"/>
                    <a:pt x="19586" y="4477"/>
                  </a:cubicBezTo>
                  <a:cubicBezTo>
                    <a:pt x="19741" y="4013"/>
                    <a:pt x="19979" y="3537"/>
                    <a:pt x="20241" y="3072"/>
                  </a:cubicBezTo>
                  <a:cubicBezTo>
                    <a:pt x="20301" y="2953"/>
                    <a:pt x="20372" y="2846"/>
                    <a:pt x="20455" y="2727"/>
                  </a:cubicBezTo>
                  <a:cubicBezTo>
                    <a:pt x="20455" y="2715"/>
                    <a:pt x="20467" y="2715"/>
                    <a:pt x="20467" y="2703"/>
                  </a:cubicBezTo>
                  <a:cubicBezTo>
                    <a:pt x="20539" y="2596"/>
                    <a:pt x="20598" y="2489"/>
                    <a:pt x="20670" y="2394"/>
                  </a:cubicBezTo>
                  <a:cubicBezTo>
                    <a:pt x="20694" y="2370"/>
                    <a:pt x="20694" y="2358"/>
                    <a:pt x="20706" y="2346"/>
                  </a:cubicBezTo>
                  <a:lnTo>
                    <a:pt x="20932" y="2037"/>
                  </a:lnTo>
                  <a:cubicBezTo>
                    <a:pt x="20944" y="2013"/>
                    <a:pt x="20944" y="2001"/>
                    <a:pt x="20956" y="1989"/>
                  </a:cubicBezTo>
                  <a:cubicBezTo>
                    <a:pt x="21027" y="1882"/>
                    <a:pt x="21110" y="1775"/>
                    <a:pt x="21194" y="1679"/>
                  </a:cubicBezTo>
                  <a:cubicBezTo>
                    <a:pt x="21491" y="1298"/>
                    <a:pt x="21206" y="989"/>
                    <a:pt x="20634" y="739"/>
                  </a:cubicBezTo>
                  <a:cubicBezTo>
                    <a:pt x="20051" y="489"/>
                    <a:pt x="19158" y="310"/>
                    <a:pt x="18229" y="179"/>
                  </a:cubicBezTo>
                  <a:cubicBezTo>
                    <a:pt x="17927" y="133"/>
                    <a:pt x="17063" y="0"/>
                    <a:pt x="16311"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3871320" y="3163753"/>
              <a:ext cx="802993" cy="1182750"/>
            </a:xfrm>
            <a:custGeom>
              <a:avLst/>
              <a:gdLst/>
              <a:ahLst/>
              <a:cxnLst/>
              <a:rect l="l" t="t" r="r" b="b"/>
              <a:pathLst>
                <a:path w="27778" h="40915" extrusionOk="0">
                  <a:moveTo>
                    <a:pt x="929" y="1"/>
                  </a:moveTo>
                  <a:cubicBezTo>
                    <a:pt x="929" y="1"/>
                    <a:pt x="0" y="1954"/>
                    <a:pt x="2893" y="15098"/>
                  </a:cubicBezTo>
                  <a:cubicBezTo>
                    <a:pt x="5894" y="28016"/>
                    <a:pt x="17812" y="36910"/>
                    <a:pt x="23467" y="40494"/>
                  </a:cubicBezTo>
                  <a:cubicBezTo>
                    <a:pt x="23924" y="40783"/>
                    <a:pt x="24419" y="40914"/>
                    <a:pt x="24902" y="40914"/>
                  </a:cubicBezTo>
                  <a:cubicBezTo>
                    <a:pt x="26269" y="40914"/>
                    <a:pt x="27540" y="39858"/>
                    <a:pt x="27575" y="38327"/>
                  </a:cubicBezTo>
                  <a:cubicBezTo>
                    <a:pt x="27778" y="30838"/>
                    <a:pt x="21503" y="17717"/>
                    <a:pt x="15466" y="11228"/>
                  </a:cubicBezTo>
                  <a:cubicBezTo>
                    <a:pt x="8144" y="3347"/>
                    <a:pt x="929" y="1"/>
                    <a:pt x="929"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3898494" y="3164100"/>
              <a:ext cx="723497" cy="1174367"/>
            </a:xfrm>
            <a:custGeom>
              <a:avLst/>
              <a:gdLst/>
              <a:ahLst/>
              <a:cxnLst/>
              <a:rect l="l" t="t" r="r" b="b"/>
              <a:pathLst>
                <a:path w="25028" h="40625" extrusionOk="0">
                  <a:moveTo>
                    <a:pt x="1" y="1"/>
                  </a:moveTo>
                  <a:cubicBezTo>
                    <a:pt x="1" y="1"/>
                    <a:pt x="370" y="644"/>
                    <a:pt x="1037" y="1763"/>
                  </a:cubicBezTo>
                  <a:cubicBezTo>
                    <a:pt x="1382" y="2322"/>
                    <a:pt x="1787" y="3001"/>
                    <a:pt x="2251" y="3787"/>
                  </a:cubicBezTo>
                  <a:cubicBezTo>
                    <a:pt x="2704" y="4561"/>
                    <a:pt x="3227" y="5454"/>
                    <a:pt x="3811" y="6406"/>
                  </a:cubicBezTo>
                  <a:cubicBezTo>
                    <a:pt x="4394" y="7359"/>
                    <a:pt x="5013" y="8394"/>
                    <a:pt x="5668" y="9502"/>
                  </a:cubicBezTo>
                  <a:cubicBezTo>
                    <a:pt x="6323" y="10597"/>
                    <a:pt x="7026" y="11764"/>
                    <a:pt x="7752" y="12955"/>
                  </a:cubicBezTo>
                  <a:cubicBezTo>
                    <a:pt x="8478" y="14145"/>
                    <a:pt x="9240" y="15383"/>
                    <a:pt x="10002" y="16634"/>
                  </a:cubicBezTo>
                  <a:cubicBezTo>
                    <a:pt x="10752" y="17884"/>
                    <a:pt x="11550" y="19158"/>
                    <a:pt x="12324" y="20420"/>
                  </a:cubicBezTo>
                  <a:cubicBezTo>
                    <a:pt x="13098" y="21694"/>
                    <a:pt x="13884" y="22956"/>
                    <a:pt x="14657" y="24206"/>
                  </a:cubicBezTo>
                  <a:cubicBezTo>
                    <a:pt x="15431" y="25456"/>
                    <a:pt x="16193" y="26670"/>
                    <a:pt x="16932" y="27861"/>
                  </a:cubicBezTo>
                  <a:cubicBezTo>
                    <a:pt x="18420" y="30242"/>
                    <a:pt x="19825" y="32445"/>
                    <a:pt x="21015" y="34338"/>
                  </a:cubicBezTo>
                  <a:cubicBezTo>
                    <a:pt x="21611" y="35291"/>
                    <a:pt x="22158" y="36160"/>
                    <a:pt x="22647" y="36910"/>
                  </a:cubicBezTo>
                  <a:cubicBezTo>
                    <a:pt x="23147" y="37672"/>
                    <a:pt x="23551" y="38339"/>
                    <a:pt x="23909" y="38886"/>
                  </a:cubicBezTo>
                  <a:cubicBezTo>
                    <a:pt x="24635" y="39994"/>
                    <a:pt x="25028" y="40625"/>
                    <a:pt x="25028" y="40625"/>
                  </a:cubicBezTo>
                  <a:cubicBezTo>
                    <a:pt x="25028" y="40625"/>
                    <a:pt x="24647" y="39982"/>
                    <a:pt x="23992" y="38851"/>
                  </a:cubicBezTo>
                  <a:cubicBezTo>
                    <a:pt x="23647" y="38279"/>
                    <a:pt x="23242" y="37612"/>
                    <a:pt x="22789" y="36826"/>
                  </a:cubicBezTo>
                  <a:cubicBezTo>
                    <a:pt x="22325" y="36053"/>
                    <a:pt x="21801" y="35160"/>
                    <a:pt x="21218" y="34207"/>
                  </a:cubicBezTo>
                  <a:cubicBezTo>
                    <a:pt x="20063" y="32290"/>
                    <a:pt x="18741" y="30052"/>
                    <a:pt x="17277" y="27659"/>
                  </a:cubicBezTo>
                  <a:cubicBezTo>
                    <a:pt x="16551" y="26468"/>
                    <a:pt x="15789" y="25230"/>
                    <a:pt x="15027" y="23980"/>
                  </a:cubicBezTo>
                  <a:cubicBezTo>
                    <a:pt x="14276" y="22730"/>
                    <a:pt x="13479" y="21444"/>
                    <a:pt x="12705" y="20182"/>
                  </a:cubicBezTo>
                  <a:cubicBezTo>
                    <a:pt x="11931" y="18920"/>
                    <a:pt x="11145" y="17657"/>
                    <a:pt x="10371" y="16407"/>
                  </a:cubicBezTo>
                  <a:cubicBezTo>
                    <a:pt x="9597" y="15157"/>
                    <a:pt x="8835" y="13931"/>
                    <a:pt x="8097" y="12740"/>
                  </a:cubicBezTo>
                  <a:cubicBezTo>
                    <a:pt x="7371" y="11561"/>
                    <a:pt x="6633" y="10418"/>
                    <a:pt x="5954" y="9335"/>
                  </a:cubicBezTo>
                  <a:cubicBezTo>
                    <a:pt x="5263" y="8252"/>
                    <a:pt x="4609" y="7240"/>
                    <a:pt x="4013" y="6287"/>
                  </a:cubicBezTo>
                  <a:cubicBezTo>
                    <a:pt x="3418" y="5335"/>
                    <a:pt x="2870" y="4465"/>
                    <a:pt x="2382" y="3715"/>
                  </a:cubicBezTo>
                  <a:cubicBezTo>
                    <a:pt x="1882" y="2953"/>
                    <a:pt x="1477" y="2287"/>
                    <a:pt x="1120" y="1727"/>
                  </a:cubicBezTo>
                  <a:cubicBezTo>
                    <a:pt x="394" y="632"/>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3972153" y="3542018"/>
              <a:ext cx="176249" cy="38245"/>
            </a:xfrm>
            <a:custGeom>
              <a:avLst/>
              <a:gdLst/>
              <a:ahLst/>
              <a:cxnLst/>
              <a:rect l="l" t="t" r="r" b="b"/>
              <a:pathLst>
                <a:path w="6097" h="1323" extrusionOk="0">
                  <a:moveTo>
                    <a:pt x="1" y="1"/>
                  </a:moveTo>
                  <a:cubicBezTo>
                    <a:pt x="1" y="1"/>
                    <a:pt x="370" y="120"/>
                    <a:pt x="953" y="274"/>
                  </a:cubicBezTo>
                  <a:cubicBezTo>
                    <a:pt x="1227" y="370"/>
                    <a:pt x="1561" y="441"/>
                    <a:pt x="1918" y="536"/>
                  </a:cubicBezTo>
                  <a:cubicBezTo>
                    <a:pt x="2275" y="620"/>
                    <a:pt x="2644" y="703"/>
                    <a:pt x="3037" y="786"/>
                  </a:cubicBezTo>
                  <a:cubicBezTo>
                    <a:pt x="3215" y="834"/>
                    <a:pt x="3406" y="858"/>
                    <a:pt x="3596" y="905"/>
                  </a:cubicBezTo>
                  <a:cubicBezTo>
                    <a:pt x="3775" y="941"/>
                    <a:pt x="3966" y="977"/>
                    <a:pt x="4144" y="1013"/>
                  </a:cubicBezTo>
                  <a:cubicBezTo>
                    <a:pt x="4501" y="1084"/>
                    <a:pt x="4847" y="1144"/>
                    <a:pt x="5132" y="1191"/>
                  </a:cubicBezTo>
                  <a:cubicBezTo>
                    <a:pt x="5716" y="1275"/>
                    <a:pt x="6097" y="1322"/>
                    <a:pt x="6097" y="1322"/>
                  </a:cubicBezTo>
                  <a:cubicBezTo>
                    <a:pt x="6097" y="1322"/>
                    <a:pt x="5728" y="1203"/>
                    <a:pt x="5156" y="1060"/>
                  </a:cubicBezTo>
                  <a:cubicBezTo>
                    <a:pt x="4870" y="965"/>
                    <a:pt x="4549" y="894"/>
                    <a:pt x="4192" y="798"/>
                  </a:cubicBezTo>
                  <a:cubicBezTo>
                    <a:pt x="4013" y="763"/>
                    <a:pt x="3835" y="715"/>
                    <a:pt x="3644" y="667"/>
                  </a:cubicBezTo>
                  <a:cubicBezTo>
                    <a:pt x="3466" y="620"/>
                    <a:pt x="3275" y="584"/>
                    <a:pt x="3073" y="536"/>
                  </a:cubicBezTo>
                  <a:cubicBezTo>
                    <a:pt x="2692" y="465"/>
                    <a:pt x="2299" y="382"/>
                    <a:pt x="1942" y="310"/>
                  </a:cubicBezTo>
                  <a:cubicBezTo>
                    <a:pt x="1584" y="239"/>
                    <a:pt x="1251" y="179"/>
                    <a:pt x="965" y="132"/>
                  </a:cubicBezTo>
                  <a:cubicBezTo>
                    <a:pt x="382" y="48"/>
                    <a:pt x="1" y="1"/>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4103310" y="3756806"/>
              <a:ext cx="176249" cy="38216"/>
            </a:xfrm>
            <a:custGeom>
              <a:avLst/>
              <a:gdLst/>
              <a:ahLst/>
              <a:cxnLst/>
              <a:rect l="l" t="t" r="r" b="b"/>
              <a:pathLst>
                <a:path w="6097" h="1322" extrusionOk="0">
                  <a:moveTo>
                    <a:pt x="0" y="0"/>
                  </a:moveTo>
                  <a:cubicBezTo>
                    <a:pt x="0" y="0"/>
                    <a:pt x="369" y="131"/>
                    <a:pt x="953" y="274"/>
                  </a:cubicBezTo>
                  <a:cubicBezTo>
                    <a:pt x="1238" y="369"/>
                    <a:pt x="1560" y="441"/>
                    <a:pt x="1917" y="524"/>
                  </a:cubicBezTo>
                  <a:cubicBezTo>
                    <a:pt x="2274" y="619"/>
                    <a:pt x="2643" y="691"/>
                    <a:pt x="3036" y="786"/>
                  </a:cubicBezTo>
                  <a:cubicBezTo>
                    <a:pt x="3215" y="822"/>
                    <a:pt x="3405" y="857"/>
                    <a:pt x="3596" y="905"/>
                  </a:cubicBezTo>
                  <a:cubicBezTo>
                    <a:pt x="3774" y="929"/>
                    <a:pt x="3977" y="976"/>
                    <a:pt x="4155" y="1012"/>
                  </a:cubicBezTo>
                  <a:cubicBezTo>
                    <a:pt x="4513" y="1084"/>
                    <a:pt x="4846" y="1143"/>
                    <a:pt x="5132" y="1191"/>
                  </a:cubicBezTo>
                  <a:cubicBezTo>
                    <a:pt x="5715" y="1274"/>
                    <a:pt x="6096" y="1322"/>
                    <a:pt x="6096" y="1322"/>
                  </a:cubicBezTo>
                  <a:cubicBezTo>
                    <a:pt x="6096" y="1322"/>
                    <a:pt x="5727" y="1203"/>
                    <a:pt x="5155" y="1048"/>
                  </a:cubicBezTo>
                  <a:cubicBezTo>
                    <a:pt x="4882" y="964"/>
                    <a:pt x="4548" y="893"/>
                    <a:pt x="4191" y="798"/>
                  </a:cubicBezTo>
                  <a:cubicBezTo>
                    <a:pt x="4012" y="750"/>
                    <a:pt x="3834" y="714"/>
                    <a:pt x="3643" y="667"/>
                  </a:cubicBezTo>
                  <a:cubicBezTo>
                    <a:pt x="3465" y="619"/>
                    <a:pt x="3274" y="572"/>
                    <a:pt x="3072" y="536"/>
                  </a:cubicBezTo>
                  <a:cubicBezTo>
                    <a:pt x="2691" y="452"/>
                    <a:pt x="2310" y="381"/>
                    <a:pt x="1941" y="310"/>
                  </a:cubicBezTo>
                  <a:cubicBezTo>
                    <a:pt x="1584" y="238"/>
                    <a:pt x="1250" y="179"/>
                    <a:pt x="964" y="131"/>
                  </a:cubicBezTo>
                  <a:cubicBezTo>
                    <a:pt x="381" y="36"/>
                    <a:pt x="0"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3"/>
            <p:cNvSpPr/>
            <p:nvPr/>
          </p:nvSpPr>
          <p:spPr>
            <a:xfrm>
              <a:off x="4234091" y="3971913"/>
              <a:ext cx="176249" cy="38245"/>
            </a:xfrm>
            <a:custGeom>
              <a:avLst/>
              <a:gdLst/>
              <a:ahLst/>
              <a:cxnLst/>
              <a:rect l="l" t="t" r="r" b="b"/>
              <a:pathLst>
                <a:path w="6097" h="1323" extrusionOk="0">
                  <a:moveTo>
                    <a:pt x="0" y="0"/>
                  </a:moveTo>
                  <a:lnTo>
                    <a:pt x="0" y="0"/>
                  </a:lnTo>
                  <a:cubicBezTo>
                    <a:pt x="1" y="0"/>
                    <a:pt x="370" y="120"/>
                    <a:pt x="953" y="274"/>
                  </a:cubicBezTo>
                  <a:cubicBezTo>
                    <a:pt x="1239" y="370"/>
                    <a:pt x="1560" y="441"/>
                    <a:pt x="1917" y="524"/>
                  </a:cubicBezTo>
                  <a:cubicBezTo>
                    <a:pt x="2275" y="620"/>
                    <a:pt x="2644" y="691"/>
                    <a:pt x="3037" y="786"/>
                  </a:cubicBezTo>
                  <a:cubicBezTo>
                    <a:pt x="3215" y="822"/>
                    <a:pt x="3406" y="858"/>
                    <a:pt x="3596" y="905"/>
                  </a:cubicBezTo>
                  <a:cubicBezTo>
                    <a:pt x="3775" y="929"/>
                    <a:pt x="3977" y="977"/>
                    <a:pt x="4156" y="1012"/>
                  </a:cubicBezTo>
                  <a:cubicBezTo>
                    <a:pt x="4513" y="1084"/>
                    <a:pt x="4846" y="1143"/>
                    <a:pt x="5132" y="1191"/>
                  </a:cubicBezTo>
                  <a:cubicBezTo>
                    <a:pt x="5715" y="1274"/>
                    <a:pt x="6096" y="1322"/>
                    <a:pt x="6096" y="1322"/>
                  </a:cubicBezTo>
                  <a:cubicBezTo>
                    <a:pt x="6096" y="1322"/>
                    <a:pt x="5727" y="1203"/>
                    <a:pt x="5156" y="1048"/>
                  </a:cubicBezTo>
                  <a:cubicBezTo>
                    <a:pt x="4882" y="965"/>
                    <a:pt x="4549" y="893"/>
                    <a:pt x="4191" y="798"/>
                  </a:cubicBezTo>
                  <a:cubicBezTo>
                    <a:pt x="4013" y="751"/>
                    <a:pt x="3834" y="715"/>
                    <a:pt x="3644" y="667"/>
                  </a:cubicBezTo>
                  <a:cubicBezTo>
                    <a:pt x="3465" y="620"/>
                    <a:pt x="3275" y="572"/>
                    <a:pt x="3072" y="536"/>
                  </a:cubicBezTo>
                  <a:cubicBezTo>
                    <a:pt x="2691" y="453"/>
                    <a:pt x="2310" y="381"/>
                    <a:pt x="1953" y="310"/>
                  </a:cubicBezTo>
                  <a:cubicBezTo>
                    <a:pt x="1584" y="239"/>
                    <a:pt x="1251" y="179"/>
                    <a:pt x="965" y="131"/>
                  </a:cubicBezTo>
                  <a:cubicBezTo>
                    <a:pt x="382" y="36"/>
                    <a:pt x="1" y="0"/>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4154593" y="3402275"/>
              <a:ext cx="46830" cy="174861"/>
            </a:xfrm>
            <a:custGeom>
              <a:avLst/>
              <a:gdLst/>
              <a:ahLst/>
              <a:cxnLst/>
              <a:rect l="l" t="t" r="r" b="b"/>
              <a:pathLst>
                <a:path w="1620" h="6049" extrusionOk="0">
                  <a:moveTo>
                    <a:pt x="1619" y="1"/>
                  </a:moveTo>
                  <a:lnTo>
                    <a:pt x="1619" y="1"/>
                  </a:lnTo>
                  <a:cubicBezTo>
                    <a:pt x="1619" y="1"/>
                    <a:pt x="1465" y="370"/>
                    <a:pt x="1310" y="929"/>
                  </a:cubicBezTo>
                  <a:cubicBezTo>
                    <a:pt x="1215" y="1203"/>
                    <a:pt x="1107" y="1525"/>
                    <a:pt x="1012" y="1882"/>
                  </a:cubicBezTo>
                  <a:cubicBezTo>
                    <a:pt x="905" y="2227"/>
                    <a:pt x="798" y="2620"/>
                    <a:pt x="691" y="2989"/>
                  </a:cubicBezTo>
                  <a:cubicBezTo>
                    <a:pt x="655" y="3180"/>
                    <a:pt x="595" y="3358"/>
                    <a:pt x="548" y="3549"/>
                  </a:cubicBezTo>
                  <a:cubicBezTo>
                    <a:pt x="500" y="3751"/>
                    <a:pt x="453" y="3930"/>
                    <a:pt x="417" y="4108"/>
                  </a:cubicBezTo>
                  <a:cubicBezTo>
                    <a:pt x="322" y="4465"/>
                    <a:pt x="250" y="4799"/>
                    <a:pt x="191" y="5085"/>
                  </a:cubicBezTo>
                  <a:cubicBezTo>
                    <a:pt x="60" y="5668"/>
                    <a:pt x="0" y="6049"/>
                    <a:pt x="0" y="6049"/>
                  </a:cubicBezTo>
                  <a:cubicBezTo>
                    <a:pt x="0" y="6049"/>
                    <a:pt x="131" y="5692"/>
                    <a:pt x="310" y="5132"/>
                  </a:cubicBezTo>
                  <a:cubicBezTo>
                    <a:pt x="393" y="4858"/>
                    <a:pt x="500" y="4537"/>
                    <a:pt x="607" y="4180"/>
                  </a:cubicBezTo>
                  <a:cubicBezTo>
                    <a:pt x="667" y="4001"/>
                    <a:pt x="726" y="3811"/>
                    <a:pt x="762" y="3632"/>
                  </a:cubicBezTo>
                  <a:cubicBezTo>
                    <a:pt x="810" y="3430"/>
                    <a:pt x="869" y="3251"/>
                    <a:pt x="917" y="3061"/>
                  </a:cubicBezTo>
                  <a:cubicBezTo>
                    <a:pt x="1024" y="2680"/>
                    <a:pt x="1107" y="2299"/>
                    <a:pt x="1203" y="1941"/>
                  </a:cubicBezTo>
                  <a:cubicBezTo>
                    <a:pt x="1286" y="1584"/>
                    <a:pt x="1357" y="1251"/>
                    <a:pt x="1429" y="965"/>
                  </a:cubicBezTo>
                  <a:cubicBezTo>
                    <a:pt x="1560" y="382"/>
                    <a:pt x="1619" y="1"/>
                    <a:pt x="1619"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4285374" y="3616717"/>
              <a:ext cx="46830" cy="175208"/>
            </a:xfrm>
            <a:custGeom>
              <a:avLst/>
              <a:gdLst/>
              <a:ahLst/>
              <a:cxnLst/>
              <a:rect l="l" t="t" r="r" b="b"/>
              <a:pathLst>
                <a:path w="1620" h="6061" extrusionOk="0">
                  <a:moveTo>
                    <a:pt x="1620" y="0"/>
                  </a:moveTo>
                  <a:lnTo>
                    <a:pt x="1620" y="0"/>
                  </a:lnTo>
                  <a:cubicBezTo>
                    <a:pt x="1620" y="1"/>
                    <a:pt x="1489" y="381"/>
                    <a:pt x="1310" y="941"/>
                  </a:cubicBezTo>
                  <a:cubicBezTo>
                    <a:pt x="1215" y="1215"/>
                    <a:pt x="1108" y="1536"/>
                    <a:pt x="1013" y="1893"/>
                  </a:cubicBezTo>
                  <a:cubicBezTo>
                    <a:pt x="905" y="2239"/>
                    <a:pt x="798" y="2620"/>
                    <a:pt x="691" y="3001"/>
                  </a:cubicBezTo>
                  <a:cubicBezTo>
                    <a:pt x="655" y="3191"/>
                    <a:pt x="596" y="3370"/>
                    <a:pt x="548" y="3560"/>
                  </a:cubicBezTo>
                  <a:cubicBezTo>
                    <a:pt x="501" y="3751"/>
                    <a:pt x="453" y="3929"/>
                    <a:pt x="417" y="4108"/>
                  </a:cubicBezTo>
                  <a:cubicBezTo>
                    <a:pt x="322" y="4465"/>
                    <a:pt x="251" y="4810"/>
                    <a:pt x="191" y="5096"/>
                  </a:cubicBezTo>
                  <a:cubicBezTo>
                    <a:pt x="60" y="5679"/>
                    <a:pt x="0" y="6060"/>
                    <a:pt x="0" y="6060"/>
                  </a:cubicBezTo>
                  <a:cubicBezTo>
                    <a:pt x="0" y="6060"/>
                    <a:pt x="131" y="5703"/>
                    <a:pt x="310" y="5144"/>
                  </a:cubicBezTo>
                  <a:cubicBezTo>
                    <a:pt x="393" y="4870"/>
                    <a:pt x="501" y="4548"/>
                    <a:pt x="608" y="4191"/>
                  </a:cubicBezTo>
                  <a:cubicBezTo>
                    <a:pt x="667" y="4013"/>
                    <a:pt x="727" y="3810"/>
                    <a:pt x="774" y="3632"/>
                  </a:cubicBezTo>
                  <a:cubicBezTo>
                    <a:pt x="810" y="3441"/>
                    <a:pt x="870" y="3263"/>
                    <a:pt x="917" y="3072"/>
                  </a:cubicBezTo>
                  <a:cubicBezTo>
                    <a:pt x="1024" y="2679"/>
                    <a:pt x="1108" y="2310"/>
                    <a:pt x="1203" y="1953"/>
                  </a:cubicBezTo>
                  <a:cubicBezTo>
                    <a:pt x="1286" y="1596"/>
                    <a:pt x="1370" y="1250"/>
                    <a:pt x="1429" y="977"/>
                  </a:cubicBezTo>
                  <a:cubicBezTo>
                    <a:pt x="1560" y="393"/>
                    <a:pt x="1620" y="1"/>
                    <a:pt x="162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4416502" y="3831823"/>
              <a:ext cx="46830" cy="175208"/>
            </a:xfrm>
            <a:custGeom>
              <a:avLst/>
              <a:gdLst/>
              <a:ahLst/>
              <a:cxnLst/>
              <a:rect l="l" t="t" r="r" b="b"/>
              <a:pathLst>
                <a:path w="1620" h="6061" extrusionOk="0">
                  <a:moveTo>
                    <a:pt x="1620" y="1"/>
                  </a:moveTo>
                  <a:cubicBezTo>
                    <a:pt x="1620" y="1"/>
                    <a:pt x="1489" y="358"/>
                    <a:pt x="1310" y="941"/>
                  </a:cubicBezTo>
                  <a:cubicBezTo>
                    <a:pt x="1215" y="1215"/>
                    <a:pt x="1120" y="1537"/>
                    <a:pt x="1013" y="1894"/>
                  </a:cubicBezTo>
                  <a:cubicBezTo>
                    <a:pt x="906" y="2239"/>
                    <a:pt x="798" y="2620"/>
                    <a:pt x="703" y="3001"/>
                  </a:cubicBezTo>
                  <a:cubicBezTo>
                    <a:pt x="656" y="3191"/>
                    <a:pt x="596" y="3370"/>
                    <a:pt x="548" y="3561"/>
                  </a:cubicBezTo>
                  <a:cubicBezTo>
                    <a:pt x="501" y="3751"/>
                    <a:pt x="465" y="3930"/>
                    <a:pt x="417" y="4108"/>
                  </a:cubicBezTo>
                  <a:cubicBezTo>
                    <a:pt x="322" y="4465"/>
                    <a:pt x="251" y="4811"/>
                    <a:pt x="191" y="5096"/>
                  </a:cubicBezTo>
                  <a:cubicBezTo>
                    <a:pt x="60" y="5680"/>
                    <a:pt x="1" y="6061"/>
                    <a:pt x="1" y="6061"/>
                  </a:cubicBezTo>
                  <a:cubicBezTo>
                    <a:pt x="1" y="6061"/>
                    <a:pt x="132" y="5704"/>
                    <a:pt x="310" y="5144"/>
                  </a:cubicBezTo>
                  <a:cubicBezTo>
                    <a:pt x="406" y="4870"/>
                    <a:pt x="501" y="4549"/>
                    <a:pt x="608" y="4192"/>
                  </a:cubicBezTo>
                  <a:cubicBezTo>
                    <a:pt x="668" y="4013"/>
                    <a:pt x="727" y="3811"/>
                    <a:pt x="775" y="3632"/>
                  </a:cubicBezTo>
                  <a:cubicBezTo>
                    <a:pt x="822" y="3442"/>
                    <a:pt x="870" y="3263"/>
                    <a:pt x="918" y="3072"/>
                  </a:cubicBezTo>
                  <a:cubicBezTo>
                    <a:pt x="1025" y="2680"/>
                    <a:pt x="1120" y="2310"/>
                    <a:pt x="1203" y="1953"/>
                  </a:cubicBezTo>
                  <a:cubicBezTo>
                    <a:pt x="1299" y="1596"/>
                    <a:pt x="1370" y="1251"/>
                    <a:pt x="1430" y="977"/>
                  </a:cubicBezTo>
                  <a:cubicBezTo>
                    <a:pt x="1560" y="394"/>
                    <a:pt x="1620" y="1"/>
                    <a:pt x="162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6244143" y="2172865"/>
              <a:ext cx="560719" cy="926919"/>
            </a:xfrm>
            <a:custGeom>
              <a:avLst/>
              <a:gdLst/>
              <a:ahLst/>
              <a:cxnLst/>
              <a:rect l="l" t="t" r="r" b="b"/>
              <a:pathLst>
                <a:path w="19397" h="32065" extrusionOk="0">
                  <a:moveTo>
                    <a:pt x="16748" y="1"/>
                  </a:moveTo>
                  <a:cubicBezTo>
                    <a:pt x="16162" y="1"/>
                    <a:pt x="15527" y="149"/>
                    <a:pt x="14931" y="464"/>
                  </a:cubicBezTo>
                  <a:cubicBezTo>
                    <a:pt x="13217" y="1369"/>
                    <a:pt x="12217" y="3274"/>
                    <a:pt x="10848" y="4512"/>
                  </a:cubicBezTo>
                  <a:cubicBezTo>
                    <a:pt x="8573" y="6572"/>
                    <a:pt x="4406" y="7703"/>
                    <a:pt x="3275" y="10525"/>
                  </a:cubicBezTo>
                  <a:cubicBezTo>
                    <a:pt x="2394" y="12727"/>
                    <a:pt x="2442" y="15109"/>
                    <a:pt x="2668" y="17645"/>
                  </a:cubicBezTo>
                  <a:cubicBezTo>
                    <a:pt x="2751" y="18609"/>
                    <a:pt x="2692" y="19728"/>
                    <a:pt x="2346" y="20681"/>
                  </a:cubicBezTo>
                  <a:cubicBezTo>
                    <a:pt x="1930" y="21812"/>
                    <a:pt x="1096" y="22562"/>
                    <a:pt x="680" y="23717"/>
                  </a:cubicBezTo>
                  <a:cubicBezTo>
                    <a:pt x="1" y="25538"/>
                    <a:pt x="668" y="27967"/>
                    <a:pt x="1811" y="29337"/>
                  </a:cubicBezTo>
                  <a:cubicBezTo>
                    <a:pt x="2677" y="30378"/>
                    <a:pt x="4913" y="32065"/>
                    <a:pt x="6119" y="32065"/>
                  </a:cubicBezTo>
                  <a:cubicBezTo>
                    <a:pt x="6140" y="32065"/>
                    <a:pt x="6160" y="32064"/>
                    <a:pt x="6180" y="32063"/>
                  </a:cubicBezTo>
                  <a:cubicBezTo>
                    <a:pt x="7752" y="31968"/>
                    <a:pt x="8633" y="29408"/>
                    <a:pt x="8871" y="27896"/>
                  </a:cubicBezTo>
                  <a:cubicBezTo>
                    <a:pt x="9157" y="26003"/>
                    <a:pt x="8621" y="23538"/>
                    <a:pt x="7692" y="21883"/>
                  </a:cubicBezTo>
                  <a:cubicBezTo>
                    <a:pt x="7502" y="21538"/>
                    <a:pt x="7288" y="21181"/>
                    <a:pt x="7204" y="20764"/>
                  </a:cubicBezTo>
                  <a:cubicBezTo>
                    <a:pt x="6907" y="19371"/>
                    <a:pt x="8157" y="18133"/>
                    <a:pt x="9228" y="17359"/>
                  </a:cubicBezTo>
                  <a:cubicBezTo>
                    <a:pt x="10705" y="16299"/>
                    <a:pt x="12372" y="15156"/>
                    <a:pt x="12824" y="13537"/>
                  </a:cubicBezTo>
                  <a:cubicBezTo>
                    <a:pt x="13467" y="11299"/>
                    <a:pt x="12633" y="8393"/>
                    <a:pt x="14372" y="6548"/>
                  </a:cubicBezTo>
                  <a:cubicBezTo>
                    <a:pt x="15289" y="5584"/>
                    <a:pt x="16813" y="5357"/>
                    <a:pt x="17860" y="4488"/>
                  </a:cubicBezTo>
                  <a:cubicBezTo>
                    <a:pt x="18944" y="3560"/>
                    <a:pt x="19396" y="1952"/>
                    <a:pt x="18765" y="940"/>
                  </a:cubicBezTo>
                  <a:cubicBezTo>
                    <a:pt x="18394" y="333"/>
                    <a:pt x="17625" y="1"/>
                    <a:pt x="16748" y="1"/>
                  </a:cubicBez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6285800" y="2197958"/>
              <a:ext cx="479807" cy="907638"/>
            </a:xfrm>
            <a:custGeom>
              <a:avLst/>
              <a:gdLst/>
              <a:ahLst/>
              <a:cxnLst/>
              <a:rect l="l" t="t" r="r" b="b"/>
              <a:pathLst>
                <a:path w="16598" h="31398" extrusionOk="0">
                  <a:moveTo>
                    <a:pt x="16598" y="1"/>
                  </a:moveTo>
                  <a:cubicBezTo>
                    <a:pt x="15360" y="751"/>
                    <a:pt x="14181" y="1584"/>
                    <a:pt x="13097" y="2513"/>
                  </a:cubicBezTo>
                  <a:lnTo>
                    <a:pt x="13062" y="2513"/>
                  </a:lnTo>
                  <a:cubicBezTo>
                    <a:pt x="13062" y="2525"/>
                    <a:pt x="13050" y="2537"/>
                    <a:pt x="13050" y="2561"/>
                  </a:cubicBezTo>
                  <a:cubicBezTo>
                    <a:pt x="11847" y="3585"/>
                    <a:pt x="10740" y="4716"/>
                    <a:pt x="9752" y="5918"/>
                  </a:cubicBezTo>
                  <a:cubicBezTo>
                    <a:pt x="8799" y="7061"/>
                    <a:pt x="7930" y="8299"/>
                    <a:pt x="7192" y="9585"/>
                  </a:cubicBezTo>
                  <a:cubicBezTo>
                    <a:pt x="6287" y="11133"/>
                    <a:pt x="5894" y="11931"/>
                    <a:pt x="5251" y="13598"/>
                  </a:cubicBezTo>
                  <a:cubicBezTo>
                    <a:pt x="4608" y="15265"/>
                    <a:pt x="4346" y="16134"/>
                    <a:pt x="3977" y="17872"/>
                  </a:cubicBezTo>
                  <a:cubicBezTo>
                    <a:pt x="3668" y="19325"/>
                    <a:pt x="3465" y="20813"/>
                    <a:pt x="3394" y="22325"/>
                  </a:cubicBezTo>
                  <a:cubicBezTo>
                    <a:pt x="3322" y="23754"/>
                    <a:pt x="3370" y="25194"/>
                    <a:pt x="3513" y="26635"/>
                  </a:cubicBezTo>
                  <a:cubicBezTo>
                    <a:pt x="2072" y="25742"/>
                    <a:pt x="1358" y="25230"/>
                    <a:pt x="1" y="24087"/>
                  </a:cubicBezTo>
                  <a:lnTo>
                    <a:pt x="1" y="24087"/>
                  </a:lnTo>
                  <a:cubicBezTo>
                    <a:pt x="1370" y="25468"/>
                    <a:pt x="2084" y="26075"/>
                    <a:pt x="3572" y="27159"/>
                  </a:cubicBezTo>
                  <a:cubicBezTo>
                    <a:pt x="3751" y="28576"/>
                    <a:pt x="4049" y="30004"/>
                    <a:pt x="4465" y="31397"/>
                  </a:cubicBezTo>
                  <a:cubicBezTo>
                    <a:pt x="4084" y="29909"/>
                    <a:pt x="3823" y="28397"/>
                    <a:pt x="3692" y="26873"/>
                  </a:cubicBezTo>
                  <a:cubicBezTo>
                    <a:pt x="3703" y="26849"/>
                    <a:pt x="3703" y="26837"/>
                    <a:pt x="3715" y="26802"/>
                  </a:cubicBezTo>
                  <a:cubicBezTo>
                    <a:pt x="3703" y="26790"/>
                    <a:pt x="3703" y="26790"/>
                    <a:pt x="3692" y="26790"/>
                  </a:cubicBezTo>
                  <a:cubicBezTo>
                    <a:pt x="3572" y="25301"/>
                    <a:pt x="3561" y="23825"/>
                    <a:pt x="3644" y="22361"/>
                  </a:cubicBezTo>
                  <a:cubicBezTo>
                    <a:pt x="3751" y="20872"/>
                    <a:pt x="3953" y="19408"/>
                    <a:pt x="4275" y="17955"/>
                  </a:cubicBezTo>
                  <a:cubicBezTo>
                    <a:pt x="4656" y="16229"/>
                    <a:pt x="4906" y="15384"/>
                    <a:pt x="5549" y="13729"/>
                  </a:cubicBezTo>
                  <a:cubicBezTo>
                    <a:pt x="5620" y="13538"/>
                    <a:pt x="5668" y="13431"/>
                    <a:pt x="5739" y="13252"/>
                  </a:cubicBezTo>
                  <a:cubicBezTo>
                    <a:pt x="7263" y="12645"/>
                    <a:pt x="8037" y="12407"/>
                    <a:pt x="9549" y="12050"/>
                  </a:cubicBezTo>
                  <a:lnTo>
                    <a:pt x="9549" y="12050"/>
                  </a:lnTo>
                  <a:cubicBezTo>
                    <a:pt x="8121" y="12240"/>
                    <a:pt x="7394" y="12395"/>
                    <a:pt x="5954" y="12776"/>
                  </a:cubicBezTo>
                  <a:cubicBezTo>
                    <a:pt x="6490" y="11526"/>
                    <a:pt x="6787" y="10931"/>
                    <a:pt x="7466" y="9764"/>
                  </a:cubicBezTo>
                  <a:cubicBezTo>
                    <a:pt x="8204" y="8478"/>
                    <a:pt x="9037" y="7264"/>
                    <a:pt x="9954" y="6097"/>
                  </a:cubicBezTo>
                  <a:cubicBezTo>
                    <a:pt x="10859" y="4966"/>
                    <a:pt x="11859" y="3894"/>
                    <a:pt x="12943" y="2882"/>
                  </a:cubicBezTo>
                  <a:lnTo>
                    <a:pt x="12943" y="2882"/>
                  </a:lnTo>
                  <a:cubicBezTo>
                    <a:pt x="12943" y="2894"/>
                    <a:pt x="12943" y="2894"/>
                    <a:pt x="12931" y="2918"/>
                  </a:cubicBezTo>
                  <a:cubicBezTo>
                    <a:pt x="14181" y="2942"/>
                    <a:pt x="14788" y="2989"/>
                    <a:pt x="15979" y="3156"/>
                  </a:cubicBezTo>
                  <a:cubicBezTo>
                    <a:pt x="14931" y="2870"/>
                    <a:pt x="14395" y="2751"/>
                    <a:pt x="13288" y="2561"/>
                  </a:cubicBezTo>
                  <a:cubicBezTo>
                    <a:pt x="14312" y="1632"/>
                    <a:pt x="15419" y="787"/>
                    <a:pt x="16598"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5828384" y="1928504"/>
              <a:ext cx="639174" cy="1288754"/>
            </a:xfrm>
            <a:custGeom>
              <a:avLst/>
              <a:gdLst/>
              <a:ahLst/>
              <a:cxnLst/>
              <a:rect l="l" t="t" r="r" b="b"/>
              <a:pathLst>
                <a:path w="22111" h="44582" extrusionOk="0">
                  <a:moveTo>
                    <a:pt x="4381" y="1"/>
                  </a:moveTo>
                  <a:cubicBezTo>
                    <a:pt x="3949" y="1"/>
                    <a:pt x="3517" y="69"/>
                    <a:pt x="3108" y="213"/>
                  </a:cubicBezTo>
                  <a:cubicBezTo>
                    <a:pt x="1227" y="880"/>
                    <a:pt x="0" y="2976"/>
                    <a:pt x="226" y="4976"/>
                  </a:cubicBezTo>
                  <a:cubicBezTo>
                    <a:pt x="476" y="7262"/>
                    <a:pt x="2310" y="9096"/>
                    <a:pt x="2834" y="11346"/>
                  </a:cubicBezTo>
                  <a:cubicBezTo>
                    <a:pt x="3739" y="15263"/>
                    <a:pt x="488" y="19311"/>
                    <a:pt x="1608" y="23157"/>
                  </a:cubicBezTo>
                  <a:cubicBezTo>
                    <a:pt x="2417" y="25895"/>
                    <a:pt x="5144" y="27538"/>
                    <a:pt x="7025" y="29669"/>
                  </a:cubicBezTo>
                  <a:cubicBezTo>
                    <a:pt x="7846" y="30586"/>
                    <a:pt x="8549" y="31694"/>
                    <a:pt x="8573" y="32908"/>
                  </a:cubicBezTo>
                  <a:cubicBezTo>
                    <a:pt x="8620" y="34372"/>
                    <a:pt x="7715" y="35682"/>
                    <a:pt x="7537" y="37123"/>
                  </a:cubicBezTo>
                  <a:cubicBezTo>
                    <a:pt x="7251" y="39409"/>
                    <a:pt x="8906" y="41600"/>
                    <a:pt x="10942" y="42683"/>
                  </a:cubicBezTo>
                  <a:cubicBezTo>
                    <a:pt x="12315" y="43432"/>
                    <a:pt x="15371" y="44581"/>
                    <a:pt x="17383" y="44581"/>
                  </a:cubicBezTo>
                  <a:cubicBezTo>
                    <a:pt x="17673" y="44581"/>
                    <a:pt x="17942" y="44557"/>
                    <a:pt x="18181" y="44505"/>
                  </a:cubicBezTo>
                  <a:cubicBezTo>
                    <a:pt x="20753" y="44016"/>
                    <a:pt x="22110" y="40326"/>
                    <a:pt x="22051" y="38040"/>
                  </a:cubicBezTo>
                  <a:cubicBezTo>
                    <a:pt x="21967" y="34968"/>
                    <a:pt x="20038" y="32086"/>
                    <a:pt x="17383" y="30479"/>
                  </a:cubicBezTo>
                  <a:cubicBezTo>
                    <a:pt x="16859" y="30170"/>
                    <a:pt x="16312" y="29908"/>
                    <a:pt x="15895" y="29455"/>
                  </a:cubicBezTo>
                  <a:cubicBezTo>
                    <a:pt x="14514" y="27979"/>
                    <a:pt x="15300" y="25586"/>
                    <a:pt x="16062" y="23693"/>
                  </a:cubicBezTo>
                  <a:cubicBezTo>
                    <a:pt x="17098" y="21097"/>
                    <a:pt x="17895" y="18025"/>
                    <a:pt x="16502" y="15584"/>
                  </a:cubicBezTo>
                  <a:cubicBezTo>
                    <a:pt x="14693" y="12382"/>
                    <a:pt x="9799" y="11548"/>
                    <a:pt x="8727" y="8024"/>
                  </a:cubicBezTo>
                  <a:cubicBezTo>
                    <a:pt x="8168" y="6190"/>
                    <a:pt x="8858" y="4107"/>
                    <a:pt x="8132" y="2345"/>
                  </a:cubicBezTo>
                  <a:cubicBezTo>
                    <a:pt x="7526" y="899"/>
                    <a:pt x="5947" y="1"/>
                    <a:pt x="4381" y="1"/>
                  </a:cubicBez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5905482" y="1961170"/>
              <a:ext cx="436792" cy="1265917"/>
            </a:xfrm>
            <a:custGeom>
              <a:avLst/>
              <a:gdLst/>
              <a:ahLst/>
              <a:cxnLst/>
              <a:rect l="l" t="t" r="r" b="b"/>
              <a:pathLst>
                <a:path w="15110" h="43792" extrusionOk="0">
                  <a:moveTo>
                    <a:pt x="0" y="0"/>
                  </a:moveTo>
                  <a:lnTo>
                    <a:pt x="0" y="0"/>
                  </a:lnTo>
                  <a:cubicBezTo>
                    <a:pt x="536" y="1739"/>
                    <a:pt x="1084" y="3465"/>
                    <a:pt x="1655" y="5191"/>
                  </a:cubicBezTo>
                  <a:lnTo>
                    <a:pt x="1619" y="5227"/>
                  </a:lnTo>
                  <a:lnTo>
                    <a:pt x="1667" y="5251"/>
                  </a:lnTo>
                  <a:cubicBezTo>
                    <a:pt x="2286" y="7180"/>
                    <a:pt x="2917" y="9097"/>
                    <a:pt x="3560" y="11014"/>
                  </a:cubicBezTo>
                  <a:cubicBezTo>
                    <a:pt x="4167" y="12847"/>
                    <a:pt x="4775" y="14681"/>
                    <a:pt x="5406" y="16502"/>
                  </a:cubicBezTo>
                  <a:lnTo>
                    <a:pt x="7275" y="21979"/>
                  </a:lnTo>
                  <a:lnTo>
                    <a:pt x="9180" y="27444"/>
                  </a:lnTo>
                  <a:cubicBezTo>
                    <a:pt x="9823" y="29266"/>
                    <a:pt x="10466" y="31087"/>
                    <a:pt x="11121" y="32909"/>
                  </a:cubicBezTo>
                  <a:cubicBezTo>
                    <a:pt x="11728" y="34635"/>
                    <a:pt x="12347" y="36362"/>
                    <a:pt x="12978" y="38088"/>
                  </a:cubicBezTo>
                  <a:lnTo>
                    <a:pt x="6561" y="36886"/>
                  </a:lnTo>
                  <a:lnTo>
                    <a:pt x="6561" y="36886"/>
                  </a:lnTo>
                  <a:lnTo>
                    <a:pt x="13216" y="38707"/>
                  </a:lnTo>
                  <a:cubicBezTo>
                    <a:pt x="13835" y="40410"/>
                    <a:pt x="14466" y="42089"/>
                    <a:pt x="15109" y="43791"/>
                  </a:cubicBezTo>
                  <a:cubicBezTo>
                    <a:pt x="14514" y="41970"/>
                    <a:pt x="13931" y="40148"/>
                    <a:pt x="13335" y="38303"/>
                  </a:cubicBezTo>
                  <a:lnTo>
                    <a:pt x="13359" y="38195"/>
                  </a:lnTo>
                  <a:lnTo>
                    <a:pt x="13299" y="38184"/>
                  </a:lnTo>
                  <a:cubicBezTo>
                    <a:pt x="12728" y="36374"/>
                    <a:pt x="12133" y="34588"/>
                    <a:pt x="11537" y="32790"/>
                  </a:cubicBezTo>
                  <a:cubicBezTo>
                    <a:pt x="10918" y="30956"/>
                    <a:pt x="10311" y="29123"/>
                    <a:pt x="9692" y="27301"/>
                  </a:cubicBezTo>
                  <a:lnTo>
                    <a:pt x="7811" y="21824"/>
                  </a:lnTo>
                  <a:lnTo>
                    <a:pt x="7584" y="21181"/>
                  </a:lnTo>
                  <a:lnTo>
                    <a:pt x="11013" y="16014"/>
                  </a:lnTo>
                  <a:lnTo>
                    <a:pt x="7370" y="20539"/>
                  </a:lnTo>
                  <a:lnTo>
                    <a:pt x="5906" y="16348"/>
                  </a:lnTo>
                  <a:cubicBezTo>
                    <a:pt x="5263" y="14526"/>
                    <a:pt x="4632" y="12692"/>
                    <a:pt x="3977" y="10883"/>
                  </a:cubicBezTo>
                  <a:cubicBezTo>
                    <a:pt x="3334" y="9097"/>
                    <a:pt x="2691" y="7323"/>
                    <a:pt x="2048" y="5537"/>
                  </a:cubicBezTo>
                  <a:lnTo>
                    <a:pt x="2048" y="5537"/>
                  </a:lnTo>
                  <a:lnTo>
                    <a:pt x="2084" y="5572"/>
                  </a:lnTo>
                  <a:lnTo>
                    <a:pt x="4525" y="1620"/>
                  </a:lnTo>
                  <a:lnTo>
                    <a:pt x="4525" y="1620"/>
                  </a:lnTo>
                  <a:lnTo>
                    <a:pt x="1846" y="4953"/>
                  </a:lnTo>
                  <a:cubicBezTo>
                    <a:pt x="1238" y="3310"/>
                    <a:pt x="619" y="1655"/>
                    <a:pt x="0"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4349406" y="648100"/>
              <a:ext cx="3877536" cy="4033145"/>
            </a:xfrm>
            <a:custGeom>
              <a:avLst/>
              <a:gdLst/>
              <a:ahLst/>
              <a:cxnLst/>
              <a:rect l="l" t="t" r="r" b="b"/>
              <a:pathLst>
                <a:path w="134136" h="139519" extrusionOk="0">
                  <a:moveTo>
                    <a:pt x="95999" y="0"/>
                  </a:moveTo>
                  <a:cubicBezTo>
                    <a:pt x="89168" y="0"/>
                    <a:pt x="82471" y="2747"/>
                    <a:pt x="75962" y="5144"/>
                  </a:cubicBezTo>
                  <a:cubicBezTo>
                    <a:pt x="70807" y="7025"/>
                    <a:pt x="66449" y="8061"/>
                    <a:pt x="62734" y="8418"/>
                  </a:cubicBezTo>
                  <a:cubicBezTo>
                    <a:pt x="61305" y="13680"/>
                    <a:pt x="61865" y="19502"/>
                    <a:pt x="64877" y="24086"/>
                  </a:cubicBezTo>
                  <a:cubicBezTo>
                    <a:pt x="69616" y="31313"/>
                    <a:pt x="78760" y="34826"/>
                    <a:pt x="83249" y="42208"/>
                  </a:cubicBezTo>
                  <a:cubicBezTo>
                    <a:pt x="88940" y="51554"/>
                    <a:pt x="85034" y="64377"/>
                    <a:pt x="77200" y="71997"/>
                  </a:cubicBezTo>
                  <a:cubicBezTo>
                    <a:pt x="69354" y="79617"/>
                    <a:pt x="58531" y="83213"/>
                    <a:pt x="48030" y="86296"/>
                  </a:cubicBezTo>
                  <a:cubicBezTo>
                    <a:pt x="37517" y="89380"/>
                    <a:pt x="26634" y="92297"/>
                    <a:pt x="17978" y="98988"/>
                  </a:cubicBezTo>
                  <a:cubicBezTo>
                    <a:pt x="9549" y="105513"/>
                    <a:pt x="3917" y="115252"/>
                    <a:pt x="1381" y="125611"/>
                  </a:cubicBezTo>
                  <a:cubicBezTo>
                    <a:pt x="441" y="129445"/>
                    <a:pt x="0" y="133755"/>
                    <a:pt x="1679" y="137064"/>
                  </a:cubicBezTo>
                  <a:cubicBezTo>
                    <a:pt x="5341" y="138772"/>
                    <a:pt x="9519" y="139519"/>
                    <a:pt x="13708" y="139519"/>
                  </a:cubicBezTo>
                  <a:cubicBezTo>
                    <a:pt x="20999" y="139519"/>
                    <a:pt x="28325" y="137257"/>
                    <a:pt x="33028" y="133862"/>
                  </a:cubicBezTo>
                  <a:cubicBezTo>
                    <a:pt x="45268" y="125003"/>
                    <a:pt x="47042" y="107632"/>
                    <a:pt x="66151" y="98334"/>
                  </a:cubicBezTo>
                  <a:cubicBezTo>
                    <a:pt x="80320" y="91428"/>
                    <a:pt x="97917" y="93488"/>
                    <a:pt x="111288" y="85165"/>
                  </a:cubicBezTo>
                  <a:cubicBezTo>
                    <a:pt x="132124" y="72199"/>
                    <a:pt x="134136" y="37767"/>
                    <a:pt x="127826" y="23693"/>
                  </a:cubicBezTo>
                  <a:cubicBezTo>
                    <a:pt x="123694" y="14466"/>
                    <a:pt x="110812" y="1715"/>
                    <a:pt x="99131" y="202"/>
                  </a:cubicBezTo>
                  <a:cubicBezTo>
                    <a:pt x="98084" y="64"/>
                    <a:pt x="97040" y="0"/>
                    <a:pt x="95999"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4018637" y="157266"/>
              <a:ext cx="2162830" cy="1096259"/>
            </a:xfrm>
            <a:custGeom>
              <a:avLst/>
              <a:gdLst/>
              <a:ahLst/>
              <a:cxnLst/>
              <a:rect l="l" t="t" r="r" b="b"/>
              <a:pathLst>
                <a:path w="74819" h="37923" extrusionOk="0">
                  <a:moveTo>
                    <a:pt x="36753" y="0"/>
                  </a:moveTo>
                  <a:cubicBezTo>
                    <a:pt x="36526" y="0"/>
                    <a:pt x="36319" y="58"/>
                    <a:pt x="36136" y="179"/>
                  </a:cubicBezTo>
                  <a:cubicBezTo>
                    <a:pt x="34528" y="1239"/>
                    <a:pt x="46923" y="14455"/>
                    <a:pt x="49149" y="17491"/>
                  </a:cubicBezTo>
                  <a:cubicBezTo>
                    <a:pt x="47220" y="16753"/>
                    <a:pt x="45244" y="16134"/>
                    <a:pt x="43279" y="15610"/>
                  </a:cubicBezTo>
                  <a:cubicBezTo>
                    <a:pt x="43339" y="15562"/>
                    <a:pt x="43363" y="15538"/>
                    <a:pt x="43363" y="15538"/>
                  </a:cubicBezTo>
                  <a:lnTo>
                    <a:pt x="43363" y="15538"/>
                  </a:lnTo>
                  <a:cubicBezTo>
                    <a:pt x="43363" y="15538"/>
                    <a:pt x="43315" y="15562"/>
                    <a:pt x="43232" y="15598"/>
                  </a:cubicBezTo>
                  <a:cubicBezTo>
                    <a:pt x="41101" y="15050"/>
                    <a:pt x="38957" y="14622"/>
                    <a:pt x="36874" y="14300"/>
                  </a:cubicBezTo>
                  <a:cubicBezTo>
                    <a:pt x="34252" y="10668"/>
                    <a:pt x="23362" y="2839"/>
                    <a:pt x="21371" y="2839"/>
                  </a:cubicBezTo>
                  <a:cubicBezTo>
                    <a:pt x="21228" y="2839"/>
                    <a:pt x="21131" y="2880"/>
                    <a:pt x="21086" y="2965"/>
                  </a:cubicBezTo>
                  <a:cubicBezTo>
                    <a:pt x="20729" y="3632"/>
                    <a:pt x="26682" y="7192"/>
                    <a:pt x="28766" y="8526"/>
                  </a:cubicBezTo>
                  <a:cubicBezTo>
                    <a:pt x="31564" y="10312"/>
                    <a:pt x="34290" y="12217"/>
                    <a:pt x="36862" y="14300"/>
                  </a:cubicBezTo>
                  <a:cubicBezTo>
                    <a:pt x="34600" y="13979"/>
                    <a:pt x="32361" y="13776"/>
                    <a:pt x="30242" y="13717"/>
                  </a:cubicBezTo>
                  <a:cubicBezTo>
                    <a:pt x="30313" y="13657"/>
                    <a:pt x="30337" y="13633"/>
                    <a:pt x="30337" y="13633"/>
                  </a:cubicBezTo>
                  <a:lnTo>
                    <a:pt x="30337" y="13633"/>
                  </a:lnTo>
                  <a:cubicBezTo>
                    <a:pt x="30337" y="13633"/>
                    <a:pt x="30278" y="13657"/>
                    <a:pt x="30182" y="13717"/>
                  </a:cubicBezTo>
                  <a:cubicBezTo>
                    <a:pt x="26065" y="10470"/>
                    <a:pt x="13904" y="5642"/>
                    <a:pt x="13557" y="5642"/>
                  </a:cubicBezTo>
                  <a:cubicBezTo>
                    <a:pt x="13553" y="5642"/>
                    <a:pt x="13550" y="5643"/>
                    <a:pt x="13549" y="5644"/>
                  </a:cubicBezTo>
                  <a:cubicBezTo>
                    <a:pt x="13395" y="5942"/>
                    <a:pt x="18776" y="8454"/>
                    <a:pt x="20908" y="9347"/>
                  </a:cubicBezTo>
                  <a:cubicBezTo>
                    <a:pt x="24051" y="10657"/>
                    <a:pt x="27123" y="12086"/>
                    <a:pt x="30099" y="13741"/>
                  </a:cubicBezTo>
                  <a:cubicBezTo>
                    <a:pt x="24444" y="13741"/>
                    <a:pt x="18907" y="14181"/>
                    <a:pt x="13430" y="15634"/>
                  </a:cubicBezTo>
                  <a:cubicBezTo>
                    <a:pt x="13478" y="15550"/>
                    <a:pt x="13514" y="15491"/>
                    <a:pt x="13514" y="15491"/>
                  </a:cubicBezTo>
                  <a:lnTo>
                    <a:pt x="13514" y="15491"/>
                  </a:lnTo>
                  <a:lnTo>
                    <a:pt x="13359" y="15646"/>
                  </a:lnTo>
                  <a:cubicBezTo>
                    <a:pt x="12740" y="15812"/>
                    <a:pt x="12168" y="15967"/>
                    <a:pt x="11692" y="16122"/>
                  </a:cubicBezTo>
                  <a:cubicBezTo>
                    <a:pt x="8692" y="16538"/>
                    <a:pt x="0" y="20337"/>
                    <a:pt x="310" y="20801"/>
                  </a:cubicBezTo>
                  <a:cubicBezTo>
                    <a:pt x="349" y="20859"/>
                    <a:pt x="438" y="20886"/>
                    <a:pt x="569" y="20886"/>
                  </a:cubicBezTo>
                  <a:cubicBezTo>
                    <a:pt x="1995" y="20886"/>
                    <a:pt x="8438" y="17694"/>
                    <a:pt x="11109" y="16408"/>
                  </a:cubicBezTo>
                  <a:cubicBezTo>
                    <a:pt x="11883" y="16205"/>
                    <a:pt x="12287" y="16122"/>
                    <a:pt x="13061" y="15955"/>
                  </a:cubicBezTo>
                  <a:lnTo>
                    <a:pt x="13061" y="15955"/>
                  </a:lnTo>
                  <a:cubicBezTo>
                    <a:pt x="11561" y="17503"/>
                    <a:pt x="8966" y="22265"/>
                    <a:pt x="8989" y="22277"/>
                  </a:cubicBezTo>
                  <a:cubicBezTo>
                    <a:pt x="8994" y="22280"/>
                    <a:pt x="9000" y="22281"/>
                    <a:pt x="9007" y="22281"/>
                  </a:cubicBezTo>
                  <a:cubicBezTo>
                    <a:pt x="9383" y="22281"/>
                    <a:pt x="12141" y="17956"/>
                    <a:pt x="13288" y="15907"/>
                  </a:cubicBezTo>
                  <a:cubicBezTo>
                    <a:pt x="16276" y="15288"/>
                    <a:pt x="17776" y="15062"/>
                    <a:pt x="20800" y="14824"/>
                  </a:cubicBezTo>
                  <a:lnTo>
                    <a:pt x="20800" y="14824"/>
                  </a:lnTo>
                  <a:cubicBezTo>
                    <a:pt x="18288" y="16491"/>
                    <a:pt x="12514" y="23015"/>
                    <a:pt x="12680" y="23146"/>
                  </a:cubicBezTo>
                  <a:cubicBezTo>
                    <a:pt x="12692" y="23157"/>
                    <a:pt x="12708" y="23162"/>
                    <a:pt x="12728" y="23162"/>
                  </a:cubicBezTo>
                  <a:cubicBezTo>
                    <a:pt x="13427" y="23162"/>
                    <a:pt x="18912" y="17057"/>
                    <a:pt x="21146" y="14800"/>
                  </a:cubicBezTo>
                  <a:cubicBezTo>
                    <a:pt x="23004" y="14653"/>
                    <a:pt x="24297" y="14587"/>
                    <a:pt x="25724" y="14587"/>
                  </a:cubicBezTo>
                  <a:cubicBezTo>
                    <a:pt x="26601" y="14587"/>
                    <a:pt x="27529" y="14612"/>
                    <a:pt x="28670" y="14657"/>
                  </a:cubicBezTo>
                  <a:cubicBezTo>
                    <a:pt x="25968" y="16360"/>
                    <a:pt x="18848" y="24563"/>
                    <a:pt x="19026" y="24647"/>
                  </a:cubicBezTo>
                  <a:cubicBezTo>
                    <a:pt x="19041" y="24654"/>
                    <a:pt x="19059" y="24658"/>
                    <a:pt x="19080" y="24658"/>
                  </a:cubicBezTo>
                  <a:cubicBezTo>
                    <a:pt x="19975" y="24658"/>
                    <a:pt x="25853" y="17650"/>
                    <a:pt x="29182" y="14693"/>
                  </a:cubicBezTo>
                  <a:cubicBezTo>
                    <a:pt x="31635" y="14812"/>
                    <a:pt x="32861" y="14943"/>
                    <a:pt x="35278" y="15300"/>
                  </a:cubicBezTo>
                  <a:cubicBezTo>
                    <a:pt x="32004" y="17265"/>
                    <a:pt x="24265" y="24682"/>
                    <a:pt x="25015" y="25480"/>
                  </a:cubicBezTo>
                  <a:cubicBezTo>
                    <a:pt x="25053" y="25522"/>
                    <a:pt x="25108" y="25543"/>
                    <a:pt x="25178" y="25543"/>
                  </a:cubicBezTo>
                  <a:cubicBezTo>
                    <a:pt x="26540" y="25543"/>
                    <a:pt x="33635" y="17809"/>
                    <a:pt x="35957" y="15407"/>
                  </a:cubicBezTo>
                  <a:cubicBezTo>
                    <a:pt x="38195" y="15765"/>
                    <a:pt x="39315" y="16003"/>
                    <a:pt x="41517" y="16562"/>
                  </a:cubicBezTo>
                  <a:cubicBezTo>
                    <a:pt x="38398" y="18384"/>
                    <a:pt x="29956" y="26587"/>
                    <a:pt x="30730" y="27195"/>
                  </a:cubicBezTo>
                  <a:cubicBezTo>
                    <a:pt x="30767" y="27223"/>
                    <a:pt x="30815" y="27237"/>
                    <a:pt x="30873" y="27237"/>
                  </a:cubicBezTo>
                  <a:cubicBezTo>
                    <a:pt x="32252" y="27237"/>
                    <a:pt x="39360" y="19357"/>
                    <a:pt x="42148" y="16729"/>
                  </a:cubicBezTo>
                  <a:cubicBezTo>
                    <a:pt x="44244" y="17300"/>
                    <a:pt x="45280" y="17610"/>
                    <a:pt x="47339" y="18348"/>
                  </a:cubicBezTo>
                  <a:cubicBezTo>
                    <a:pt x="44244" y="19741"/>
                    <a:pt x="33528" y="27516"/>
                    <a:pt x="35243" y="29183"/>
                  </a:cubicBezTo>
                  <a:cubicBezTo>
                    <a:pt x="35329" y="29270"/>
                    <a:pt x="35451" y="29311"/>
                    <a:pt x="35603" y="29311"/>
                  </a:cubicBezTo>
                  <a:cubicBezTo>
                    <a:pt x="37784" y="29311"/>
                    <a:pt x="46244" y="20873"/>
                    <a:pt x="48637" y="18824"/>
                  </a:cubicBezTo>
                  <a:cubicBezTo>
                    <a:pt x="50316" y="19479"/>
                    <a:pt x="51161" y="19837"/>
                    <a:pt x="52804" y="20610"/>
                  </a:cubicBezTo>
                  <a:cubicBezTo>
                    <a:pt x="49768" y="22003"/>
                    <a:pt x="38695" y="30469"/>
                    <a:pt x="40624" y="31862"/>
                  </a:cubicBezTo>
                  <a:cubicBezTo>
                    <a:pt x="40755" y="31955"/>
                    <a:pt x="40917" y="31999"/>
                    <a:pt x="41108" y="31999"/>
                  </a:cubicBezTo>
                  <a:cubicBezTo>
                    <a:pt x="43687" y="31999"/>
                    <a:pt x="51400" y="23959"/>
                    <a:pt x="54138" y="21265"/>
                  </a:cubicBezTo>
                  <a:cubicBezTo>
                    <a:pt x="55686" y="22039"/>
                    <a:pt x="56448" y="22456"/>
                    <a:pt x="57936" y="23337"/>
                  </a:cubicBezTo>
                  <a:cubicBezTo>
                    <a:pt x="54138" y="24659"/>
                    <a:pt x="49494" y="27302"/>
                    <a:pt x="48256" y="31469"/>
                  </a:cubicBezTo>
                  <a:cubicBezTo>
                    <a:pt x="48232" y="31731"/>
                    <a:pt x="48220" y="31862"/>
                    <a:pt x="48197" y="32124"/>
                  </a:cubicBezTo>
                  <a:cubicBezTo>
                    <a:pt x="48187" y="32272"/>
                    <a:pt x="48316" y="32403"/>
                    <a:pt x="48462" y="32403"/>
                  </a:cubicBezTo>
                  <a:cubicBezTo>
                    <a:pt x="48492" y="32403"/>
                    <a:pt x="48523" y="32398"/>
                    <a:pt x="48554" y="32386"/>
                  </a:cubicBezTo>
                  <a:cubicBezTo>
                    <a:pt x="51530" y="31362"/>
                    <a:pt x="54150" y="29111"/>
                    <a:pt x="56317" y="26837"/>
                  </a:cubicBezTo>
                  <a:cubicBezTo>
                    <a:pt x="57626" y="25456"/>
                    <a:pt x="58436" y="24516"/>
                    <a:pt x="58912" y="23908"/>
                  </a:cubicBezTo>
                  <a:cubicBezTo>
                    <a:pt x="64996" y="27897"/>
                    <a:pt x="70080" y="32374"/>
                    <a:pt x="74819" y="37922"/>
                  </a:cubicBezTo>
                  <a:cubicBezTo>
                    <a:pt x="71045" y="31683"/>
                    <a:pt x="65723" y="26968"/>
                    <a:pt x="59781" y="22849"/>
                  </a:cubicBezTo>
                  <a:cubicBezTo>
                    <a:pt x="59853" y="22694"/>
                    <a:pt x="60305" y="21730"/>
                    <a:pt x="60436" y="17455"/>
                  </a:cubicBezTo>
                  <a:cubicBezTo>
                    <a:pt x="60532" y="13812"/>
                    <a:pt x="59412" y="9597"/>
                    <a:pt x="56936" y="6787"/>
                  </a:cubicBezTo>
                  <a:cubicBezTo>
                    <a:pt x="56825" y="6655"/>
                    <a:pt x="56646" y="6581"/>
                    <a:pt x="56501" y="6581"/>
                  </a:cubicBezTo>
                  <a:cubicBezTo>
                    <a:pt x="56411" y="6581"/>
                    <a:pt x="56334" y="6609"/>
                    <a:pt x="56293" y="6668"/>
                  </a:cubicBezTo>
                  <a:cubicBezTo>
                    <a:pt x="56138" y="6871"/>
                    <a:pt x="56055" y="6990"/>
                    <a:pt x="55912" y="7204"/>
                  </a:cubicBezTo>
                  <a:cubicBezTo>
                    <a:pt x="54650" y="12252"/>
                    <a:pt x="57853" y="18277"/>
                    <a:pt x="59746" y="22837"/>
                  </a:cubicBezTo>
                  <a:cubicBezTo>
                    <a:pt x="58257" y="21872"/>
                    <a:pt x="56710" y="20968"/>
                    <a:pt x="55126" y="20146"/>
                  </a:cubicBezTo>
                  <a:cubicBezTo>
                    <a:pt x="54655" y="14545"/>
                    <a:pt x="50928" y="733"/>
                    <a:pt x="45646" y="733"/>
                  </a:cubicBezTo>
                  <a:cubicBezTo>
                    <a:pt x="45584" y="733"/>
                    <a:pt x="45521" y="735"/>
                    <a:pt x="45458" y="739"/>
                  </a:cubicBezTo>
                  <a:cubicBezTo>
                    <a:pt x="43113" y="894"/>
                    <a:pt x="52828" y="16812"/>
                    <a:pt x="54245" y="19706"/>
                  </a:cubicBezTo>
                  <a:cubicBezTo>
                    <a:pt x="52804" y="18991"/>
                    <a:pt x="51328" y="18336"/>
                    <a:pt x="49840" y="17753"/>
                  </a:cubicBezTo>
                  <a:lnTo>
                    <a:pt x="49887" y="17705"/>
                  </a:lnTo>
                  <a:cubicBezTo>
                    <a:pt x="49840" y="17693"/>
                    <a:pt x="49828" y="17693"/>
                    <a:pt x="49780" y="17681"/>
                  </a:cubicBezTo>
                  <a:cubicBezTo>
                    <a:pt x="48228" y="13103"/>
                    <a:pt x="40183" y="0"/>
                    <a:pt x="36753"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4101922" y="573401"/>
              <a:ext cx="307373" cy="31336"/>
            </a:xfrm>
            <a:custGeom>
              <a:avLst/>
              <a:gdLst/>
              <a:ahLst/>
              <a:cxnLst/>
              <a:rect l="l" t="t" r="r" b="b"/>
              <a:pathLst>
                <a:path w="10633" h="1084" extrusionOk="0">
                  <a:moveTo>
                    <a:pt x="0" y="0"/>
                  </a:moveTo>
                  <a:cubicBezTo>
                    <a:pt x="0" y="381"/>
                    <a:pt x="7394" y="822"/>
                    <a:pt x="10633" y="1084"/>
                  </a:cubicBezTo>
                  <a:cubicBezTo>
                    <a:pt x="7775" y="167"/>
                    <a:pt x="1" y="0"/>
                    <a:pt x="0"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4233050" y="453287"/>
              <a:ext cx="412365" cy="108432"/>
            </a:xfrm>
            <a:custGeom>
              <a:avLst/>
              <a:gdLst/>
              <a:ahLst/>
              <a:cxnLst/>
              <a:rect l="l" t="t" r="r" b="b"/>
              <a:pathLst>
                <a:path w="14265" h="3751" extrusionOk="0">
                  <a:moveTo>
                    <a:pt x="84" y="0"/>
                  </a:moveTo>
                  <a:cubicBezTo>
                    <a:pt x="1" y="453"/>
                    <a:pt x="10062" y="2500"/>
                    <a:pt x="14264" y="3751"/>
                  </a:cubicBezTo>
                  <a:cubicBezTo>
                    <a:pt x="10514" y="1774"/>
                    <a:pt x="85" y="0"/>
                    <a:pt x="84"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4845357" y="179150"/>
              <a:ext cx="426472" cy="427311"/>
            </a:xfrm>
            <a:custGeom>
              <a:avLst/>
              <a:gdLst/>
              <a:ahLst/>
              <a:cxnLst/>
              <a:rect l="l" t="t" r="r" b="b"/>
              <a:pathLst>
                <a:path w="14753" h="14782" extrusionOk="0">
                  <a:moveTo>
                    <a:pt x="783" y="0"/>
                  </a:moveTo>
                  <a:cubicBezTo>
                    <a:pt x="693" y="0"/>
                    <a:pt x="622" y="25"/>
                    <a:pt x="572" y="77"/>
                  </a:cubicBezTo>
                  <a:cubicBezTo>
                    <a:pt x="1" y="672"/>
                    <a:pt x="5656" y="5745"/>
                    <a:pt x="7550" y="7471"/>
                  </a:cubicBezTo>
                  <a:cubicBezTo>
                    <a:pt x="10074" y="9781"/>
                    <a:pt x="12503" y="12210"/>
                    <a:pt x="14753" y="14781"/>
                  </a:cubicBezTo>
                  <a:cubicBezTo>
                    <a:pt x="12562" y="10558"/>
                    <a:pt x="2629" y="0"/>
                    <a:pt x="783" y="0"/>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5139990" y="719127"/>
              <a:ext cx="1247330" cy="940968"/>
            </a:xfrm>
            <a:custGeom>
              <a:avLst/>
              <a:gdLst/>
              <a:ahLst/>
              <a:cxnLst/>
              <a:rect l="l" t="t" r="r" b="b"/>
              <a:pathLst>
                <a:path w="43149" h="32551" extrusionOk="0">
                  <a:moveTo>
                    <a:pt x="21097" y="0"/>
                  </a:moveTo>
                  <a:cubicBezTo>
                    <a:pt x="21074" y="0"/>
                    <a:pt x="21050" y="6"/>
                    <a:pt x="21027" y="20"/>
                  </a:cubicBezTo>
                  <a:cubicBezTo>
                    <a:pt x="20956" y="43"/>
                    <a:pt x="20968" y="198"/>
                    <a:pt x="21003" y="377"/>
                  </a:cubicBezTo>
                  <a:cubicBezTo>
                    <a:pt x="20991" y="389"/>
                    <a:pt x="20991" y="424"/>
                    <a:pt x="20968" y="448"/>
                  </a:cubicBezTo>
                  <a:cubicBezTo>
                    <a:pt x="20968" y="460"/>
                    <a:pt x="20968" y="460"/>
                    <a:pt x="20956" y="484"/>
                  </a:cubicBezTo>
                  <a:cubicBezTo>
                    <a:pt x="20932" y="567"/>
                    <a:pt x="20896" y="686"/>
                    <a:pt x="20884" y="805"/>
                  </a:cubicBezTo>
                  <a:lnTo>
                    <a:pt x="20884" y="841"/>
                  </a:lnTo>
                  <a:cubicBezTo>
                    <a:pt x="20872" y="901"/>
                    <a:pt x="20872" y="960"/>
                    <a:pt x="20849" y="1020"/>
                  </a:cubicBezTo>
                  <a:lnTo>
                    <a:pt x="20849" y="1043"/>
                  </a:lnTo>
                  <a:cubicBezTo>
                    <a:pt x="20849" y="1103"/>
                    <a:pt x="20837" y="1174"/>
                    <a:pt x="20837" y="1258"/>
                  </a:cubicBezTo>
                  <a:lnTo>
                    <a:pt x="20837" y="1270"/>
                  </a:lnTo>
                  <a:cubicBezTo>
                    <a:pt x="20789" y="1936"/>
                    <a:pt x="20837" y="2841"/>
                    <a:pt x="21003" y="3913"/>
                  </a:cubicBezTo>
                  <a:cubicBezTo>
                    <a:pt x="21230" y="5306"/>
                    <a:pt x="21658" y="6985"/>
                    <a:pt x="22396" y="8604"/>
                  </a:cubicBezTo>
                  <a:cubicBezTo>
                    <a:pt x="23563" y="11092"/>
                    <a:pt x="24825" y="13676"/>
                    <a:pt x="26647" y="15819"/>
                  </a:cubicBezTo>
                  <a:cubicBezTo>
                    <a:pt x="25171" y="15129"/>
                    <a:pt x="24409" y="14783"/>
                    <a:pt x="22908" y="14152"/>
                  </a:cubicBezTo>
                  <a:cubicBezTo>
                    <a:pt x="21861" y="13724"/>
                    <a:pt x="20825" y="13307"/>
                    <a:pt x="19765" y="12902"/>
                  </a:cubicBezTo>
                  <a:cubicBezTo>
                    <a:pt x="20932" y="12247"/>
                    <a:pt x="21027" y="9247"/>
                    <a:pt x="19884" y="6354"/>
                  </a:cubicBezTo>
                  <a:cubicBezTo>
                    <a:pt x="19527" y="5449"/>
                    <a:pt x="18979" y="4627"/>
                    <a:pt x="18348" y="3913"/>
                  </a:cubicBezTo>
                  <a:cubicBezTo>
                    <a:pt x="18265" y="3818"/>
                    <a:pt x="18170" y="3710"/>
                    <a:pt x="18086" y="3615"/>
                  </a:cubicBezTo>
                  <a:lnTo>
                    <a:pt x="18039" y="3579"/>
                  </a:lnTo>
                  <a:cubicBezTo>
                    <a:pt x="17848" y="3377"/>
                    <a:pt x="17658" y="3187"/>
                    <a:pt x="17455" y="3008"/>
                  </a:cubicBezTo>
                  <a:cubicBezTo>
                    <a:pt x="17443" y="2996"/>
                    <a:pt x="17431" y="2996"/>
                    <a:pt x="17431" y="2984"/>
                  </a:cubicBezTo>
                  <a:cubicBezTo>
                    <a:pt x="17336" y="2889"/>
                    <a:pt x="17241" y="2817"/>
                    <a:pt x="17146" y="2722"/>
                  </a:cubicBezTo>
                  <a:cubicBezTo>
                    <a:pt x="17039" y="2639"/>
                    <a:pt x="16955" y="2567"/>
                    <a:pt x="16848" y="2484"/>
                  </a:cubicBezTo>
                  <a:cubicBezTo>
                    <a:pt x="16836" y="2484"/>
                    <a:pt x="16836" y="2472"/>
                    <a:pt x="16824" y="2472"/>
                  </a:cubicBezTo>
                  <a:cubicBezTo>
                    <a:pt x="16729" y="2401"/>
                    <a:pt x="16646" y="2341"/>
                    <a:pt x="16550" y="2270"/>
                  </a:cubicBezTo>
                  <a:cubicBezTo>
                    <a:pt x="16538" y="2270"/>
                    <a:pt x="16538" y="2246"/>
                    <a:pt x="16527" y="2246"/>
                  </a:cubicBezTo>
                  <a:cubicBezTo>
                    <a:pt x="16431" y="2175"/>
                    <a:pt x="16324" y="2115"/>
                    <a:pt x="16241" y="2044"/>
                  </a:cubicBezTo>
                  <a:cubicBezTo>
                    <a:pt x="16146" y="1984"/>
                    <a:pt x="16062" y="1925"/>
                    <a:pt x="15991" y="1865"/>
                  </a:cubicBezTo>
                  <a:cubicBezTo>
                    <a:pt x="15967" y="1853"/>
                    <a:pt x="15955" y="1853"/>
                    <a:pt x="15943" y="1829"/>
                  </a:cubicBezTo>
                  <a:cubicBezTo>
                    <a:pt x="15776" y="1734"/>
                    <a:pt x="15610" y="1627"/>
                    <a:pt x="15467" y="1555"/>
                  </a:cubicBezTo>
                  <a:cubicBezTo>
                    <a:pt x="15455" y="1532"/>
                    <a:pt x="15431" y="1532"/>
                    <a:pt x="15419" y="1520"/>
                  </a:cubicBezTo>
                  <a:cubicBezTo>
                    <a:pt x="15360" y="1496"/>
                    <a:pt x="15288" y="1448"/>
                    <a:pt x="15229" y="1413"/>
                  </a:cubicBezTo>
                  <a:lnTo>
                    <a:pt x="15217" y="1401"/>
                  </a:lnTo>
                  <a:lnTo>
                    <a:pt x="15038" y="1317"/>
                  </a:lnTo>
                  <a:cubicBezTo>
                    <a:pt x="15014" y="1317"/>
                    <a:pt x="15003" y="1293"/>
                    <a:pt x="15003" y="1293"/>
                  </a:cubicBezTo>
                  <a:cubicBezTo>
                    <a:pt x="14955" y="1282"/>
                    <a:pt x="14919" y="1258"/>
                    <a:pt x="14872" y="1234"/>
                  </a:cubicBezTo>
                  <a:cubicBezTo>
                    <a:pt x="14860" y="1234"/>
                    <a:pt x="14860" y="1222"/>
                    <a:pt x="14836" y="1222"/>
                  </a:cubicBezTo>
                  <a:cubicBezTo>
                    <a:pt x="14800" y="1210"/>
                    <a:pt x="14753" y="1198"/>
                    <a:pt x="14717" y="1174"/>
                  </a:cubicBezTo>
                  <a:lnTo>
                    <a:pt x="14705" y="1174"/>
                  </a:lnTo>
                  <a:cubicBezTo>
                    <a:pt x="14681" y="1163"/>
                    <a:pt x="14645" y="1163"/>
                    <a:pt x="14633" y="1163"/>
                  </a:cubicBezTo>
                  <a:lnTo>
                    <a:pt x="14562" y="1163"/>
                  </a:lnTo>
                  <a:cubicBezTo>
                    <a:pt x="14514" y="1174"/>
                    <a:pt x="14467" y="1174"/>
                    <a:pt x="14419" y="1210"/>
                  </a:cubicBezTo>
                  <a:cubicBezTo>
                    <a:pt x="14395" y="1210"/>
                    <a:pt x="14383" y="1222"/>
                    <a:pt x="14348" y="1234"/>
                  </a:cubicBezTo>
                  <a:lnTo>
                    <a:pt x="14336" y="1258"/>
                  </a:lnTo>
                  <a:cubicBezTo>
                    <a:pt x="14300" y="1270"/>
                    <a:pt x="14288" y="1282"/>
                    <a:pt x="14264" y="1317"/>
                  </a:cubicBezTo>
                  <a:cubicBezTo>
                    <a:pt x="14229" y="1341"/>
                    <a:pt x="14205" y="1377"/>
                    <a:pt x="14181" y="1401"/>
                  </a:cubicBezTo>
                  <a:cubicBezTo>
                    <a:pt x="14181" y="1413"/>
                    <a:pt x="14169" y="1413"/>
                    <a:pt x="14169" y="1436"/>
                  </a:cubicBezTo>
                  <a:cubicBezTo>
                    <a:pt x="14145" y="1460"/>
                    <a:pt x="14122" y="1508"/>
                    <a:pt x="14098" y="1555"/>
                  </a:cubicBezTo>
                  <a:lnTo>
                    <a:pt x="14098" y="1567"/>
                  </a:lnTo>
                  <a:cubicBezTo>
                    <a:pt x="14062" y="1615"/>
                    <a:pt x="14050" y="1674"/>
                    <a:pt x="14026" y="1710"/>
                  </a:cubicBezTo>
                  <a:cubicBezTo>
                    <a:pt x="14026" y="1734"/>
                    <a:pt x="14026" y="1734"/>
                    <a:pt x="14002" y="1746"/>
                  </a:cubicBezTo>
                  <a:cubicBezTo>
                    <a:pt x="13979" y="1805"/>
                    <a:pt x="13967" y="1865"/>
                    <a:pt x="13931" y="1925"/>
                  </a:cubicBezTo>
                  <a:cubicBezTo>
                    <a:pt x="13907" y="1996"/>
                    <a:pt x="13883" y="2055"/>
                    <a:pt x="13860" y="2151"/>
                  </a:cubicBezTo>
                  <a:lnTo>
                    <a:pt x="13860" y="2163"/>
                  </a:lnTo>
                  <a:cubicBezTo>
                    <a:pt x="13645" y="2865"/>
                    <a:pt x="13550" y="3889"/>
                    <a:pt x="13693" y="5032"/>
                  </a:cubicBezTo>
                  <a:cubicBezTo>
                    <a:pt x="13788" y="5782"/>
                    <a:pt x="13991" y="6568"/>
                    <a:pt x="14336" y="7354"/>
                  </a:cubicBezTo>
                  <a:cubicBezTo>
                    <a:pt x="15157" y="9235"/>
                    <a:pt x="16348" y="11021"/>
                    <a:pt x="17455" y="12092"/>
                  </a:cubicBezTo>
                  <a:cubicBezTo>
                    <a:pt x="16943" y="11914"/>
                    <a:pt x="16408" y="11735"/>
                    <a:pt x="15884" y="11569"/>
                  </a:cubicBezTo>
                  <a:cubicBezTo>
                    <a:pt x="14336" y="9330"/>
                    <a:pt x="11764" y="7949"/>
                    <a:pt x="9204" y="7223"/>
                  </a:cubicBezTo>
                  <a:cubicBezTo>
                    <a:pt x="9121" y="7211"/>
                    <a:pt x="9061" y="7175"/>
                    <a:pt x="8990" y="7163"/>
                  </a:cubicBezTo>
                  <a:cubicBezTo>
                    <a:pt x="7395" y="6807"/>
                    <a:pt x="5610" y="6441"/>
                    <a:pt x="3862" y="6441"/>
                  </a:cubicBezTo>
                  <a:cubicBezTo>
                    <a:pt x="2921" y="6441"/>
                    <a:pt x="1991" y="6547"/>
                    <a:pt x="1108" y="6818"/>
                  </a:cubicBezTo>
                  <a:cubicBezTo>
                    <a:pt x="894" y="6878"/>
                    <a:pt x="715" y="6973"/>
                    <a:pt x="548" y="7056"/>
                  </a:cubicBezTo>
                  <a:cubicBezTo>
                    <a:pt x="239" y="7235"/>
                    <a:pt x="60" y="7449"/>
                    <a:pt x="13" y="7699"/>
                  </a:cubicBezTo>
                  <a:cubicBezTo>
                    <a:pt x="13" y="7723"/>
                    <a:pt x="13" y="7759"/>
                    <a:pt x="1" y="7782"/>
                  </a:cubicBezTo>
                  <a:cubicBezTo>
                    <a:pt x="1" y="7830"/>
                    <a:pt x="1" y="7878"/>
                    <a:pt x="13" y="7925"/>
                  </a:cubicBezTo>
                  <a:cubicBezTo>
                    <a:pt x="13" y="7937"/>
                    <a:pt x="13" y="7949"/>
                    <a:pt x="36" y="7961"/>
                  </a:cubicBezTo>
                  <a:cubicBezTo>
                    <a:pt x="36" y="7997"/>
                    <a:pt x="48" y="8020"/>
                    <a:pt x="60" y="8056"/>
                  </a:cubicBezTo>
                  <a:cubicBezTo>
                    <a:pt x="60" y="8068"/>
                    <a:pt x="72" y="8080"/>
                    <a:pt x="72" y="8116"/>
                  </a:cubicBezTo>
                  <a:lnTo>
                    <a:pt x="120" y="8199"/>
                  </a:lnTo>
                  <a:cubicBezTo>
                    <a:pt x="132" y="8223"/>
                    <a:pt x="132" y="8247"/>
                    <a:pt x="155" y="8259"/>
                  </a:cubicBezTo>
                  <a:cubicBezTo>
                    <a:pt x="167" y="8294"/>
                    <a:pt x="179" y="8318"/>
                    <a:pt x="215" y="8354"/>
                  </a:cubicBezTo>
                  <a:cubicBezTo>
                    <a:pt x="227" y="8366"/>
                    <a:pt x="239" y="8401"/>
                    <a:pt x="251" y="8413"/>
                  </a:cubicBezTo>
                  <a:cubicBezTo>
                    <a:pt x="275" y="8437"/>
                    <a:pt x="298" y="8473"/>
                    <a:pt x="334" y="8497"/>
                  </a:cubicBezTo>
                  <a:cubicBezTo>
                    <a:pt x="346" y="8521"/>
                    <a:pt x="358" y="8532"/>
                    <a:pt x="370" y="8556"/>
                  </a:cubicBezTo>
                  <a:lnTo>
                    <a:pt x="465" y="8652"/>
                  </a:lnTo>
                  <a:lnTo>
                    <a:pt x="513" y="8699"/>
                  </a:lnTo>
                  <a:cubicBezTo>
                    <a:pt x="536" y="8723"/>
                    <a:pt x="584" y="8771"/>
                    <a:pt x="632" y="8794"/>
                  </a:cubicBezTo>
                  <a:cubicBezTo>
                    <a:pt x="644" y="8818"/>
                    <a:pt x="656" y="8830"/>
                    <a:pt x="667" y="8830"/>
                  </a:cubicBezTo>
                  <a:cubicBezTo>
                    <a:pt x="727" y="8878"/>
                    <a:pt x="787" y="8937"/>
                    <a:pt x="846" y="8973"/>
                  </a:cubicBezTo>
                  <a:cubicBezTo>
                    <a:pt x="906" y="9021"/>
                    <a:pt x="965" y="9068"/>
                    <a:pt x="1048" y="9128"/>
                  </a:cubicBezTo>
                  <a:cubicBezTo>
                    <a:pt x="1060" y="9140"/>
                    <a:pt x="1084" y="9152"/>
                    <a:pt x="1108" y="9175"/>
                  </a:cubicBezTo>
                  <a:cubicBezTo>
                    <a:pt x="1144" y="9199"/>
                    <a:pt x="1203" y="9247"/>
                    <a:pt x="1263" y="9271"/>
                  </a:cubicBezTo>
                  <a:cubicBezTo>
                    <a:pt x="1298" y="9294"/>
                    <a:pt x="1310" y="9306"/>
                    <a:pt x="1346" y="9318"/>
                  </a:cubicBezTo>
                  <a:cubicBezTo>
                    <a:pt x="1382" y="9354"/>
                    <a:pt x="1441" y="9378"/>
                    <a:pt x="1501" y="9425"/>
                  </a:cubicBezTo>
                  <a:lnTo>
                    <a:pt x="1596" y="9473"/>
                  </a:lnTo>
                  <a:cubicBezTo>
                    <a:pt x="1656" y="9497"/>
                    <a:pt x="1703" y="9533"/>
                    <a:pt x="1763" y="9556"/>
                  </a:cubicBezTo>
                  <a:lnTo>
                    <a:pt x="1846" y="9604"/>
                  </a:lnTo>
                  <a:cubicBezTo>
                    <a:pt x="1906" y="9628"/>
                    <a:pt x="1965" y="9664"/>
                    <a:pt x="2025" y="9711"/>
                  </a:cubicBezTo>
                  <a:lnTo>
                    <a:pt x="2120" y="9747"/>
                  </a:lnTo>
                  <a:cubicBezTo>
                    <a:pt x="2191" y="9783"/>
                    <a:pt x="2251" y="9830"/>
                    <a:pt x="2322" y="9854"/>
                  </a:cubicBezTo>
                  <a:cubicBezTo>
                    <a:pt x="2358" y="9866"/>
                    <a:pt x="2370" y="9890"/>
                    <a:pt x="2394" y="9902"/>
                  </a:cubicBezTo>
                  <a:lnTo>
                    <a:pt x="2668" y="10033"/>
                  </a:lnTo>
                  <a:cubicBezTo>
                    <a:pt x="2680" y="10033"/>
                    <a:pt x="2680" y="10045"/>
                    <a:pt x="2692" y="10045"/>
                  </a:cubicBezTo>
                  <a:cubicBezTo>
                    <a:pt x="2799" y="10092"/>
                    <a:pt x="2906" y="10152"/>
                    <a:pt x="3025" y="10199"/>
                  </a:cubicBezTo>
                  <a:cubicBezTo>
                    <a:pt x="4394" y="10818"/>
                    <a:pt x="6109" y="11414"/>
                    <a:pt x="7835" y="11866"/>
                  </a:cubicBezTo>
                  <a:cubicBezTo>
                    <a:pt x="9170" y="12215"/>
                    <a:pt x="10635" y="12427"/>
                    <a:pt x="12092" y="12427"/>
                  </a:cubicBezTo>
                  <a:cubicBezTo>
                    <a:pt x="13325" y="12427"/>
                    <a:pt x="14553" y="12275"/>
                    <a:pt x="15693" y="11926"/>
                  </a:cubicBezTo>
                  <a:cubicBezTo>
                    <a:pt x="16467" y="12211"/>
                    <a:pt x="17253" y="12509"/>
                    <a:pt x="18027" y="12807"/>
                  </a:cubicBezTo>
                  <a:cubicBezTo>
                    <a:pt x="16550" y="12926"/>
                    <a:pt x="14336" y="13533"/>
                    <a:pt x="12633" y="14867"/>
                  </a:cubicBezTo>
                  <a:cubicBezTo>
                    <a:pt x="10752" y="16379"/>
                    <a:pt x="8335" y="19486"/>
                    <a:pt x="9264" y="21141"/>
                  </a:cubicBezTo>
                  <a:cubicBezTo>
                    <a:pt x="9276" y="21153"/>
                    <a:pt x="9299" y="21177"/>
                    <a:pt x="9335" y="21201"/>
                  </a:cubicBezTo>
                  <a:cubicBezTo>
                    <a:pt x="9660" y="21398"/>
                    <a:pt x="10042" y="21483"/>
                    <a:pt x="10461" y="21483"/>
                  </a:cubicBezTo>
                  <a:cubicBezTo>
                    <a:pt x="12347" y="21483"/>
                    <a:pt x="14969" y="19757"/>
                    <a:pt x="16372" y="18724"/>
                  </a:cubicBezTo>
                  <a:cubicBezTo>
                    <a:pt x="18670" y="17034"/>
                    <a:pt x="19646" y="14486"/>
                    <a:pt x="19753" y="13474"/>
                  </a:cubicBezTo>
                  <a:cubicBezTo>
                    <a:pt x="20777" y="13890"/>
                    <a:pt x="21789" y="14319"/>
                    <a:pt x="22801" y="14771"/>
                  </a:cubicBezTo>
                  <a:cubicBezTo>
                    <a:pt x="24409" y="15462"/>
                    <a:pt x="25194" y="15819"/>
                    <a:pt x="26778" y="16593"/>
                  </a:cubicBezTo>
                  <a:cubicBezTo>
                    <a:pt x="26706" y="16593"/>
                    <a:pt x="26635" y="16604"/>
                    <a:pt x="26571" y="16604"/>
                  </a:cubicBezTo>
                  <a:cubicBezTo>
                    <a:pt x="26538" y="16604"/>
                    <a:pt x="26508" y="16601"/>
                    <a:pt x="26480" y="16593"/>
                  </a:cubicBezTo>
                  <a:cubicBezTo>
                    <a:pt x="26075" y="16617"/>
                    <a:pt x="25647" y="16641"/>
                    <a:pt x="25182" y="16724"/>
                  </a:cubicBezTo>
                  <a:cubicBezTo>
                    <a:pt x="24718" y="16819"/>
                    <a:pt x="24242" y="16938"/>
                    <a:pt x="23754" y="17105"/>
                  </a:cubicBezTo>
                  <a:cubicBezTo>
                    <a:pt x="23289" y="17272"/>
                    <a:pt x="22813" y="17450"/>
                    <a:pt x="22361" y="17653"/>
                  </a:cubicBezTo>
                  <a:cubicBezTo>
                    <a:pt x="21420" y="18081"/>
                    <a:pt x="20491" y="18641"/>
                    <a:pt x="19658" y="19284"/>
                  </a:cubicBezTo>
                  <a:cubicBezTo>
                    <a:pt x="19229" y="19629"/>
                    <a:pt x="18801" y="19974"/>
                    <a:pt x="18408" y="20332"/>
                  </a:cubicBezTo>
                  <a:cubicBezTo>
                    <a:pt x="18039" y="20653"/>
                    <a:pt x="17670" y="20998"/>
                    <a:pt x="17312" y="21320"/>
                  </a:cubicBezTo>
                  <a:cubicBezTo>
                    <a:pt x="16598" y="21963"/>
                    <a:pt x="15931" y="22606"/>
                    <a:pt x="15372" y="23225"/>
                  </a:cubicBezTo>
                  <a:cubicBezTo>
                    <a:pt x="14955" y="23737"/>
                    <a:pt x="14467" y="24249"/>
                    <a:pt x="14169" y="24689"/>
                  </a:cubicBezTo>
                  <a:cubicBezTo>
                    <a:pt x="13871" y="25142"/>
                    <a:pt x="13741" y="25535"/>
                    <a:pt x="13883" y="25856"/>
                  </a:cubicBezTo>
                  <a:lnTo>
                    <a:pt x="13931" y="25939"/>
                  </a:lnTo>
                  <a:cubicBezTo>
                    <a:pt x="14110" y="26225"/>
                    <a:pt x="14514" y="26392"/>
                    <a:pt x="15110" y="26451"/>
                  </a:cubicBezTo>
                  <a:cubicBezTo>
                    <a:pt x="15244" y="26462"/>
                    <a:pt x="15387" y="26468"/>
                    <a:pt x="15540" y="26468"/>
                  </a:cubicBezTo>
                  <a:cubicBezTo>
                    <a:pt x="15727" y="26468"/>
                    <a:pt x="15929" y="26459"/>
                    <a:pt x="16146" y="26439"/>
                  </a:cubicBezTo>
                  <a:cubicBezTo>
                    <a:pt x="16348" y="26404"/>
                    <a:pt x="16562" y="26380"/>
                    <a:pt x="16789" y="26332"/>
                  </a:cubicBezTo>
                  <a:cubicBezTo>
                    <a:pt x="16908" y="26297"/>
                    <a:pt x="17015" y="26273"/>
                    <a:pt x="17134" y="26237"/>
                  </a:cubicBezTo>
                  <a:cubicBezTo>
                    <a:pt x="17253" y="26213"/>
                    <a:pt x="17360" y="26166"/>
                    <a:pt x="17479" y="26142"/>
                  </a:cubicBezTo>
                  <a:cubicBezTo>
                    <a:pt x="18324" y="25880"/>
                    <a:pt x="19289" y="25523"/>
                    <a:pt x="20289" y="25023"/>
                  </a:cubicBezTo>
                  <a:cubicBezTo>
                    <a:pt x="20777" y="24761"/>
                    <a:pt x="21301" y="24487"/>
                    <a:pt x="21789" y="24189"/>
                  </a:cubicBezTo>
                  <a:cubicBezTo>
                    <a:pt x="22265" y="23891"/>
                    <a:pt x="22730" y="23570"/>
                    <a:pt x="23194" y="23260"/>
                  </a:cubicBezTo>
                  <a:cubicBezTo>
                    <a:pt x="24111" y="22606"/>
                    <a:pt x="24909" y="21891"/>
                    <a:pt x="25563" y="21189"/>
                  </a:cubicBezTo>
                  <a:cubicBezTo>
                    <a:pt x="25885" y="20855"/>
                    <a:pt x="26194" y="20498"/>
                    <a:pt x="26456" y="20165"/>
                  </a:cubicBezTo>
                  <a:cubicBezTo>
                    <a:pt x="26706" y="19843"/>
                    <a:pt x="26933" y="19546"/>
                    <a:pt x="27147" y="19260"/>
                  </a:cubicBezTo>
                  <a:cubicBezTo>
                    <a:pt x="27373" y="18974"/>
                    <a:pt x="27564" y="18712"/>
                    <a:pt x="27742" y="18486"/>
                  </a:cubicBezTo>
                  <a:cubicBezTo>
                    <a:pt x="27861" y="18260"/>
                    <a:pt x="27980" y="18093"/>
                    <a:pt x="28135" y="17950"/>
                  </a:cubicBezTo>
                  <a:cubicBezTo>
                    <a:pt x="28278" y="17796"/>
                    <a:pt x="28445" y="17700"/>
                    <a:pt x="28528" y="17593"/>
                  </a:cubicBezTo>
                  <a:cubicBezTo>
                    <a:pt x="28564" y="17569"/>
                    <a:pt x="28588" y="17534"/>
                    <a:pt x="28611" y="17498"/>
                  </a:cubicBezTo>
                  <a:cubicBezTo>
                    <a:pt x="29623" y="18010"/>
                    <a:pt x="30124" y="18272"/>
                    <a:pt x="31124" y="18808"/>
                  </a:cubicBezTo>
                  <a:cubicBezTo>
                    <a:pt x="32493" y="19546"/>
                    <a:pt x="33850" y="20296"/>
                    <a:pt x="35207" y="21094"/>
                  </a:cubicBezTo>
                  <a:cubicBezTo>
                    <a:pt x="35481" y="21260"/>
                    <a:pt x="35779" y="21439"/>
                    <a:pt x="36065" y="21594"/>
                  </a:cubicBezTo>
                  <a:cubicBezTo>
                    <a:pt x="33207" y="21784"/>
                    <a:pt x="30278" y="22891"/>
                    <a:pt x="28076" y="24570"/>
                  </a:cubicBezTo>
                  <a:cubicBezTo>
                    <a:pt x="25873" y="26261"/>
                    <a:pt x="21218" y="30273"/>
                    <a:pt x="22063" y="32369"/>
                  </a:cubicBezTo>
                  <a:cubicBezTo>
                    <a:pt x="22063" y="32393"/>
                    <a:pt x="22075" y="32393"/>
                    <a:pt x="22087" y="32404"/>
                  </a:cubicBezTo>
                  <a:cubicBezTo>
                    <a:pt x="22087" y="32416"/>
                    <a:pt x="22087" y="32440"/>
                    <a:pt x="22111" y="32464"/>
                  </a:cubicBezTo>
                  <a:cubicBezTo>
                    <a:pt x="22134" y="32500"/>
                    <a:pt x="22182" y="32524"/>
                    <a:pt x="22253" y="32524"/>
                  </a:cubicBezTo>
                  <a:cubicBezTo>
                    <a:pt x="22439" y="32542"/>
                    <a:pt x="22626" y="32550"/>
                    <a:pt x="22815" y="32550"/>
                  </a:cubicBezTo>
                  <a:cubicBezTo>
                    <a:pt x="25860" y="32550"/>
                    <a:pt x="29190" y="30283"/>
                    <a:pt x="31421" y="28714"/>
                  </a:cubicBezTo>
                  <a:cubicBezTo>
                    <a:pt x="33731" y="27082"/>
                    <a:pt x="36065" y="25082"/>
                    <a:pt x="37267" y="22308"/>
                  </a:cubicBezTo>
                  <a:cubicBezTo>
                    <a:pt x="39256" y="23510"/>
                    <a:pt x="41220" y="24796"/>
                    <a:pt x="43149" y="26106"/>
                  </a:cubicBezTo>
                  <a:cubicBezTo>
                    <a:pt x="41303" y="24606"/>
                    <a:pt x="39387" y="23201"/>
                    <a:pt x="37410" y="21891"/>
                  </a:cubicBezTo>
                  <a:cubicBezTo>
                    <a:pt x="38029" y="21629"/>
                    <a:pt x="38255" y="20355"/>
                    <a:pt x="38732" y="18808"/>
                  </a:cubicBezTo>
                  <a:cubicBezTo>
                    <a:pt x="38803" y="18593"/>
                    <a:pt x="38863" y="18331"/>
                    <a:pt x="38934" y="18069"/>
                  </a:cubicBezTo>
                  <a:cubicBezTo>
                    <a:pt x="38958" y="17998"/>
                    <a:pt x="38982" y="17903"/>
                    <a:pt x="38994" y="17831"/>
                  </a:cubicBezTo>
                  <a:cubicBezTo>
                    <a:pt x="39017" y="17796"/>
                    <a:pt x="39017" y="17760"/>
                    <a:pt x="39029" y="17724"/>
                  </a:cubicBezTo>
                  <a:cubicBezTo>
                    <a:pt x="39053" y="17605"/>
                    <a:pt x="39089" y="17486"/>
                    <a:pt x="39101" y="17355"/>
                  </a:cubicBezTo>
                  <a:cubicBezTo>
                    <a:pt x="39160" y="17057"/>
                    <a:pt x="39208" y="16724"/>
                    <a:pt x="39220" y="16355"/>
                  </a:cubicBezTo>
                  <a:cubicBezTo>
                    <a:pt x="39232" y="16057"/>
                    <a:pt x="39256" y="15748"/>
                    <a:pt x="39268" y="15438"/>
                  </a:cubicBezTo>
                  <a:cubicBezTo>
                    <a:pt x="39279" y="15152"/>
                    <a:pt x="39279" y="14855"/>
                    <a:pt x="39291" y="14569"/>
                  </a:cubicBezTo>
                  <a:cubicBezTo>
                    <a:pt x="39291" y="14438"/>
                    <a:pt x="39315" y="14307"/>
                    <a:pt x="39315" y="14164"/>
                  </a:cubicBezTo>
                  <a:lnTo>
                    <a:pt x="39315" y="14069"/>
                  </a:lnTo>
                  <a:lnTo>
                    <a:pt x="39315" y="13926"/>
                  </a:lnTo>
                  <a:lnTo>
                    <a:pt x="39315" y="13664"/>
                  </a:lnTo>
                  <a:cubicBezTo>
                    <a:pt x="39315" y="13485"/>
                    <a:pt x="39315" y="13295"/>
                    <a:pt x="39291" y="13116"/>
                  </a:cubicBezTo>
                  <a:cubicBezTo>
                    <a:pt x="39279" y="12557"/>
                    <a:pt x="39220" y="12009"/>
                    <a:pt x="39137" y="11461"/>
                  </a:cubicBezTo>
                  <a:cubicBezTo>
                    <a:pt x="39077" y="11092"/>
                    <a:pt x="38994" y="10711"/>
                    <a:pt x="38922" y="10378"/>
                  </a:cubicBezTo>
                  <a:cubicBezTo>
                    <a:pt x="38756" y="9664"/>
                    <a:pt x="38541" y="8985"/>
                    <a:pt x="38303" y="8354"/>
                  </a:cubicBezTo>
                  <a:cubicBezTo>
                    <a:pt x="38184" y="8032"/>
                    <a:pt x="38041" y="7723"/>
                    <a:pt x="37922" y="7425"/>
                  </a:cubicBezTo>
                  <a:cubicBezTo>
                    <a:pt x="37863" y="7282"/>
                    <a:pt x="37791" y="7128"/>
                    <a:pt x="37732" y="6985"/>
                  </a:cubicBezTo>
                  <a:cubicBezTo>
                    <a:pt x="37672" y="6830"/>
                    <a:pt x="37601" y="6699"/>
                    <a:pt x="37541" y="6544"/>
                  </a:cubicBezTo>
                  <a:cubicBezTo>
                    <a:pt x="37470" y="6401"/>
                    <a:pt x="37410" y="6246"/>
                    <a:pt x="37327" y="6116"/>
                  </a:cubicBezTo>
                  <a:lnTo>
                    <a:pt x="37112" y="5675"/>
                  </a:lnTo>
                  <a:cubicBezTo>
                    <a:pt x="36815" y="5092"/>
                    <a:pt x="36493" y="4568"/>
                    <a:pt x="36196" y="4103"/>
                  </a:cubicBezTo>
                  <a:cubicBezTo>
                    <a:pt x="35588" y="3187"/>
                    <a:pt x="35029" y="2460"/>
                    <a:pt x="34588" y="1936"/>
                  </a:cubicBezTo>
                  <a:cubicBezTo>
                    <a:pt x="34434" y="1746"/>
                    <a:pt x="34279" y="1579"/>
                    <a:pt x="34160" y="1460"/>
                  </a:cubicBezTo>
                  <a:cubicBezTo>
                    <a:pt x="34088" y="1365"/>
                    <a:pt x="34017" y="1305"/>
                    <a:pt x="33945" y="1246"/>
                  </a:cubicBezTo>
                  <a:cubicBezTo>
                    <a:pt x="33934" y="1234"/>
                    <a:pt x="33934" y="1234"/>
                    <a:pt x="33922" y="1234"/>
                  </a:cubicBezTo>
                  <a:cubicBezTo>
                    <a:pt x="33771" y="1116"/>
                    <a:pt x="33689" y="1066"/>
                    <a:pt x="33622" y="1066"/>
                  </a:cubicBezTo>
                  <a:cubicBezTo>
                    <a:pt x="33614" y="1066"/>
                    <a:pt x="33607" y="1066"/>
                    <a:pt x="33600" y="1067"/>
                  </a:cubicBezTo>
                  <a:cubicBezTo>
                    <a:pt x="33576" y="1067"/>
                    <a:pt x="33564" y="1091"/>
                    <a:pt x="33553" y="1103"/>
                  </a:cubicBezTo>
                  <a:lnTo>
                    <a:pt x="33505" y="1103"/>
                  </a:lnTo>
                  <a:cubicBezTo>
                    <a:pt x="33326" y="1103"/>
                    <a:pt x="33124" y="1389"/>
                    <a:pt x="32933" y="1913"/>
                  </a:cubicBezTo>
                  <a:cubicBezTo>
                    <a:pt x="32850" y="2175"/>
                    <a:pt x="32779" y="2508"/>
                    <a:pt x="32719" y="2877"/>
                  </a:cubicBezTo>
                  <a:cubicBezTo>
                    <a:pt x="32660" y="3246"/>
                    <a:pt x="32612" y="3675"/>
                    <a:pt x="32600" y="4139"/>
                  </a:cubicBezTo>
                  <a:cubicBezTo>
                    <a:pt x="32576" y="4365"/>
                    <a:pt x="32576" y="4603"/>
                    <a:pt x="32564" y="4842"/>
                  </a:cubicBezTo>
                  <a:cubicBezTo>
                    <a:pt x="32552" y="5080"/>
                    <a:pt x="32552" y="5330"/>
                    <a:pt x="32552" y="5580"/>
                  </a:cubicBezTo>
                  <a:cubicBezTo>
                    <a:pt x="32552" y="5699"/>
                    <a:pt x="32552" y="5830"/>
                    <a:pt x="32540" y="5949"/>
                  </a:cubicBezTo>
                  <a:lnTo>
                    <a:pt x="32540" y="6223"/>
                  </a:lnTo>
                  <a:lnTo>
                    <a:pt x="32540" y="6389"/>
                  </a:lnTo>
                  <a:cubicBezTo>
                    <a:pt x="32540" y="6592"/>
                    <a:pt x="32552" y="6806"/>
                    <a:pt x="32564" y="7008"/>
                  </a:cubicBezTo>
                  <a:cubicBezTo>
                    <a:pt x="32564" y="7104"/>
                    <a:pt x="32564" y="7187"/>
                    <a:pt x="32576" y="7282"/>
                  </a:cubicBezTo>
                  <a:cubicBezTo>
                    <a:pt x="32612" y="7580"/>
                    <a:pt x="32636" y="7890"/>
                    <a:pt x="32671" y="8187"/>
                  </a:cubicBezTo>
                  <a:cubicBezTo>
                    <a:pt x="32695" y="8497"/>
                    <a:pt x="32743" y="8794"/>
                    <a:pt x="32791" y="9104"/>
                  </a:cubicBezTo>
                  <a:cubicBezTo>
                    <a:pt x="32874" y="9735"/>
                    <a:pt x="32981" y="10342"/>
                    <a:pt x="33100" y="10949"/>
                  </a:cubicBezTo>
                  <a:cubicBezTo>
                    <a:pt x="33160" y="11271"/>
                    <a:pt x="33219" y="11592"/>
                    <a:pt x="33267" y="11890"/>
                  </a:cubicBezTo>
                  <a:cubicBezTo>
                    <a:pt x="33326" y="12188"/>
                    <a:pt x="33374" y="12497"/>
                    <a:pt x="33410" y="12783"/>
                  </a:cubicBezTo>
                  <a:cubicBezTo>
                    <a:pt x="33433" y="12878"/>
                    <a:pt x="33433" y="12926"/>
                    <a:pt x="33445" y="13009"/>
                  </a:cubicBezTo>
                  <a:cubicBezTo>
                    <a:pt x="33457" y="13116"/>
                    <a:pt x="33457" y="13152"/>
                    <a:pt x="33469" y="13259"/>
                  </a:cubicBezTo>
                  <a:cubicBezTo>
                    <a:pt x="33505" y="13450"/>
                    <a:pt x="33529" y="13652"/>
                    <a:pt x="33564" y="13831"/>
                  </a:cubicBezTo>
                  <a:cubicBezTo>
                    <a:pt x="33624" y="14200"/>
                    <a:pt x="33695" y="14545"/>
                    <a:pt x="33767" y="14867"/>
                  </a:cubicBezTo>
                  <a:cubicBezTo>
                    <a:pt x="33803" y="15033"/>
                    <a:pt x="33850" y="15176"/>
                    <a:pt x="33874" y="15343"/>
                  </a:cubicBezTo>
                  <a:cubicBezTo>
                    <a:pt x="33886" y="15438"/>
                    <a:pt x="33910" y="15474"/>
                    <a:pt x="33934" y="15569"/>
                  </a:cubicBezTo>
                  <a:cubicBezTo>
                    <a:pt x="33945" y="15617"/>
                    <a:pt x="33945" y="15629"/>
                    <a:pt x="33969" y="15676"/>
                  </a:cubicBezTo>
                  <a:cubicBezTo>
                    <a:pt x="33981" y="15700"/>
                    <a:pt x="33981" y="15736"/>
                    <a:pt x="33993" y="15760"/>
                  </a:cubicBezTo>
                  <a:cubicBezTo>
                    <a:pt x="34053" y="15998"/>
                    <a:pt x="34112" y="16272"/>
                    <a:pt x="34172" y="16533"/>
                  </a:cubicBezTo>
                  <a:cubicBezTo>
                    <a:pt x="34279" y="17081"/>
                    <a:pt x="34386" y="17676"/>
                    <a:pt x="34541" y="18272"/>
                  </a:cubicBezTo>
                  <a:cubicBezTo>
                    <a:pt x="34815" y="19320"/>
                    <a:pt x="35219" y="20177"/>
                    <a:pt x="35648" y="20808"/>
                  </a:cubicBezTo>
                  <a:cubicBezTo>
                    <a:pt x="35553" y="20748"/>
                    <a:pt x="35458" y="20689"/>
                    <a:pt x="35362" y="20629"/>
                  </a:cubicBezTo>
                  <a:cubicBezTo>
                    <a:pt x="34041" y="19796"/>
                    <a:pt x="32683" y="19010"/>
                    <a:pt x="31314" y="18248"/>
                  </a:cubicBezTo>
                  <a:cubicBezTo>
                    <a:pt x="30302" y="17700"/>
                    <a:pt x="29802" y="17415"/>
                    <a:pt x="28766" y="16891"/>
                  </a:cubicBezTo>
                  <a:cubicBezTo>
                    <a:pt x="30659" y="14378"/>
                    <a:pt x="28873" y="10116"/>
                    <a:pt x="27992" y="7723"/>
                  </a:cubicBezTo>
                  <a:cubicBezTo>
                    <a:pt x="27778" y="7104"/>
                    <a:pt x="27433" y="6473"/>
                    <a:pt x="27087" y="5889"/>
                  </a:cubicBezTo>
                  <a:cubicBezTo>
                    <a:pt x="25778" y="3675"/>
                    <a:pt x="23992" y="1901"/>
                    <a:pt x="22754" y="936"/>
                  </a:cubicBezTo>
                  <a:lnTo>
                    <a:pt x="22742" y="924"/>
                  </a:lnTo>
                  <a:cubicBezTo>
                    <a:pt x="22682" y="877"/>
                    <a:pt x="22634" y="853"/>
                    <a:pt x="22599" y="805"/>
                  </a:cubicBezTo>
                  <a:cubicBezTo>
                    <a:pt x="22575" y="793"/>
                    <a:pt x="22563" y="793"/>
                    <a:pt x="22551" y="770"/>
                  </a:cubicBezTo>
                  <a:cubicBezTo>
                    <a:pt x="22504" y="746"/>
                    <a:pt x="22456" y="698"/>
                    <a:pt x="22420" y="674"/>
                  </a:cubicBezTo>
                  <a:cubicBezTo>
                    <a:pt x="22396" y="651"/>
                    <a:pt x="22384" y="639"/>
                    <a:pt x="22373" y="639"/>
                  </a:cubicBezTo>
                  <a:cubicBezTo>
                    <a:pt x="22325" y="615"/>
                    <a:pt x="22301" y="579"/>
                    <a:pt x="22253" y="555"/>
                  </a:cubicBezTo>
                  <a:cubicBezTo>
                    <a:pt x="22242" y="543"/>
                    <a:pt x="22218" y="520"/>
                    <a:pt x="22194" y="520"/>
                  </a:cubicBezTo>
                  <a:cubicBezTo>
                    <a:pt x="22158" y="496"/>
                    <a:pt x="22123" y="472"/>
                    <a:pt x="22087" y="448"/>
                  </a:cubicBezTo>
                  <a:cubicBezTo>
                    <a:pt x="22075" y="436"/>
                    <a:pt x="22063" y="436"/>
                    <a:pt x="22039" y="424"/>
                  </a:cubicBezTo>
                  <a:cubicBezTo>
                    <a:pt x="21980" y="389"/>
                    <a:pt x="21944" y="341"/>
                    <a:pt x="21896" y="317"/>
                  </a:cubicBezTo>
                  <a:cubicBezTo>
                    <a:pt x="21861" y="305"/>
                    <a:pt x="21849" y="281"/>
                    <a:pt x="21825" y="270"/>
                  </a:cubicBezTo>
                  <a:cubicBezTo>
                    <a:pt x="21801" y="258"/>
                    <a:pt x="21777" y="258"/>
                    <a:pt x="21765" y="246"/>
                  </a:cubicBezTo>
                  <a:cubicBezTo>
                    <a:pt x="21730" y="222"/>
                    <a:pt x="21718" y="210"/>
                    <a:pt x="21682" y="198"/>
                  </a:cubicBezTo>
                  <a:cubicBezTo>
                    <a:pt x="21670" y="186"/>
                    <a:pt x="21658" y="186"/>
                    <a:pt x="21646" y="162"/>
                  </a:cubicBezTo>
                  <a:cubicBezTo>
                    <a:pt x="21622" y="150"/>
                    <a:pt x="21599" y="150"/>
                    <a:pt x="21587" y="139"/>
                  </a:cubicBezTo>
                  <a:cubicBezTo>
                    <a:pt x="21563" y="139"/>
                    <a:pt x="21551" y="127"/>
                    <a:pt x="21539" y="127"/>
                  </a:cubicBezTo>
                  <a:cubicBezTo>
                    <a:pt x="21527" y="103"/>
                    <a:pt x="21503" y="103"/>
                    <a:pt x="21491" y="103"/>
                  </a:cubicBezTo>
                  <a:cubicBezTo>
                    <a:pt x="21480" y="103"/>
                    <a:pt x="21480" y="103"/>
                    <a:pt x="21468" y="91"/>
                  </a:cubicBezTo>
                  <a:cubicBezTo>
                    <a:pt x="21444" y="91"/>
                    <a:pt x="21432" y="79"/>
                    <a:pt x="21420" y="79"/>
                  </a:cubicBezTo>
                  <a:lnTo>
                    <a:pt x="21361" y="79"/>
                  </a:lnTo>
                  <a:cubicBezTo>
                    <a:pt x="21349" y="79"/>
                    <a:pt x="21313" y="91"/>
                    <a:pt x="21301" y="91"/>
                  </a:cubicBezTo>
                  <a:cubicBezTo>
                    <a:pt x="21224" y="39"/>
                    <a:pt x="21159" y="0"/>
                    <a:pt x="21097"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5652506" y="288076"/>
              <a:ext cx="545658" cy="722572"/>
            </a:xfrm>
            <a:custGeom>
              <a:avLst/>
              <a:gdLst/>
              <a:ahLst/>
              <a:cxnLst/>
              <a:rect l="l" t="t" r="r" b="b"/>
              <a:pathLst>
                <a:path w="18876" h="24996" extrusionOk="0">
                  <a:moveTo>
                    <a:pt x="512" y="0"/>
                  </a:moveTo>
                  <a:lnTo>
                    <a:pt x="512" y="0"/>
                  </a:lnTo>
                  <a:cubicBezTo>
                    <a:pt x="512" y="0"/>
                    <a:pt x="0" y="1263"/>
                    <a:pt x="2322" y="9477"/>
                  </a:cubicBezTo>
                  <a:cubicBezTo>
                    <a:pt x="4715" y="17550"/>
                    <a:pt x="12609" y="22729"/>
                    <a:pt x="16324" y="24777"/>
                  </a:cubicBezTo>
                  <a:cubicBezTo>
                    <a:pt x="16593" y="24927"/>
                    <a:pt x="16876" y="24995"/>
                    <a:pt x="17151" y="24995"/>
                  </a:cubicBezTo>
                  <a:cubicBezTo>
                    <a:pt x="18056" y="24995"/>
                    <a:pt x="18875" y="24257"/>
                    <a:pt x="18848" y="23253"/>
                  </a:cubicBezTo>
                  <a:cubicBezTo>
                    <a:pt x="18681" y="18502"/>
                    <a:pt x="14216" y="10430"/>
                    <a:pt x="10156" y="6549"/>
                  </a:cubicBezTo>
                  <a:cubicBezTo>
                    <a:pt x="5191" y="1846"/>
                    <a:pt x="513" y="0"/>
                    <a:pt x="512"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5667307" y="288076"/>
              <a:ext cx="503193" cy="717282"/>
            </a:xfrm>
            <a:custGeom>
              <a:avLst/>
              <a:gdLst/>
              <a:ahLst/>
              <a:cxnLst/>
              <a:rect l="l" t="t" r="r" b="b"/>
              <a:pathLst>
                <a:path w="17407" h="24813" extrusionOk="0">
                  <a:moveTo>
                    <a:pt x="0" y="0"/>
                  </a:moveTo>
                  <a:cubicBezTo>
                    <a:pt x="0" y="1"/>
                    <a:pt x="250" y="405"/>
                    <a:pt x="726" y="1084"/>
                  </a:cubicBezTo>
                  <a:cubicBezTo>
                    <a:pt x="1191" y="1774"/>
                    <a:pt x="1846" y="2750"/>
                    <a:pt x="2643" y="3929"/>
                  </a:cubicBezTo>
                  <a:cubicBezTo>
                    <a:pt x="3048" y="4513"/>
                    <a:pt x="3477" y="5156"/>
                    <a:pt x="3941" y="5822"/>
                  </a:cubicBezTo>
                  <a:cubicBezTo>
                    <a:pt x="4405" y="6501"/>
                    <a:pt x="4894" y="7203"/>
                    <a:pt x="5394" y="7930"/>
                  </a:cubicBezTo>
                  <a:cubicBezTo>
                    <a:pt x="6429" y="9394"/>
                    <a:pt x="7501" y="10954"/>
                    <a:pt x="8584" y="12502"/>
                  </a:cubicBezTo>
                  <a:cubicBezTo>
                    <a:pt x="9680" y="14049"/>
                    <a:pt x="10775" y="15597"/>
                    <a:pt x="11799" y="17038"/>
                  </a:cubicBezTo>
                  <a:cubicBezTo>
                    <a:pt x="12823" y="18490"/>
                    <a:pt x="13811" y="19824"/>
                    <a:pt x="14621" y="20991"/>
                  </a:cubicBezTo>
                  <a:cubicBezTo>
                    <a:pt x="15442" y="22146"/>
                    <a:pt x="16145" y="23098"/>
                    <a:pt x="16633" y="23765"/>
                  </a:cubicBezTo>
                  <a:cubicBezTo>
                    <a:pt x="17121" y="24420"/>
                    <a:pt x="17407" y="24813"/>
                    <a:pt x="17407" y="24813"/>
                  </a:cubicBezTo>
                  <a:cubicBezTo>
                    <a:pt x="17407" y="24813"/>
                    <a:pt x="17133" y="24408"/>
                    <a:pt x="16681" y="23729"/>
                  </a:cubicBezTo>
                  <a:cubicBezTo>
                    <a:pt x="16216" y="23039"/>
                    <a:pt x="15562" y="22062"/>
                    <a:pt x="14752" y="20884"/>
                  </a:cubicBezTo>
                  <a:cubicBezTo>
                    <a:pt x="13954" y="19705"/>
                    <a:pt x="13014" y="18336"/>
                    <a:pt x="12002" y="16883"/>
                  </a:cubicBezTo>
                  <a:cubicBezTo>
                    <a:pt x="10978" y="15419"/>
                    <a:pt x="9906" y="13859"/>
                    <a:pt x="8823" y="12311"/>
                  </a:cubicBezTo>
                  <a:cubicBezTo>
                    <a:pt x="7715" y="10763"/>
                    <a:pt x="6632" y="9216"/>
                    <a:pt x="5608" y="7775"/>
                  </a:cubicBezTo>
                  <a:cubicBezTo>
                    <a:pt x="5096" y="7037"/>
                    <a:pt x="4596" y="6346"/>
                    <a:pt x="4120" y="5691"/>
                  </a:cubicBezTo>
                  <a:cubicBezTo>
                    <a:pt x="3643" y="5036"/>
                    <a:pt x="3191" y="4405"/>
                    <a:pt x="2774" y="3822"/>
                  </a:cubicBezTo>
                  <a:cubicBezTo>
                    <a:pt x="1953" y="2667"/>
                    <a:pt x="1262" y="1715"/>
                    <a:pt x="762" y="1048"/>
                  </a:cubicBezTo>
                  <a:cubicBezTo>
                    <a:pt x="274" y="393"/>
                    <a:pt x="0" y="1"/>
                    <a:pt x="0"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5728216" y="524864"/>
              <a:ext cx="113260" cy="17576"/>
            </a:xfrm>
            <a:custGeom>
              <a:avLst/>
              <a:gdLst/>
              <a:ahLst/>
              <a:cxnLst/>
              <a:rect l="l" t="t" r="r" b="b"/>
              <a:pathLst>
                <a:path w="3918" h="608" extrusionOk="0">
                  <a:moveTo>
                    <a:pt x="0" y="1"/>
                  </a:moveTo>
                  <a:cubicBezTo>
                    <a:pt x="0" y="1"/>
                    <a:pt x="60" y="12"/>
                    <a:pt x="167" y="36"/>
                  </a:cubicBezTo>
                  <a:cubicBezTo>
                    <a:pt x="286" y="48"/>
                    <a:pt x="429" y="96"/>
                    <a:pt x="608" y="132"/>
                  </a:cubicBezTo>
                  <a:cubicBezTo>
                    <a:pt x="786" y="155"/>
                    <a:pt x="1013" y="203"/>
                    <a:pt x="1239" y="251"/>
                  </a:cubicBezTo>
                  <a:cubicBezTo>
                    <a:pt x="1465" y="286"/>
                    <a:pt x="1715" y="322"/>
                    <a:pt x="1953" y="370"/>
                  </a:cubicBezTo>
                  <a:cubicBezTo>
                    <a:pt x="2203" y="405"/>
                    <a:pt x="2441" y="441"/>
                    <a:pt x="2679" y="465"/>
                  </a:cubicBezTo>
                  <a:cubicBezTo>
                    <a:pt x="2906" y="501"/>
                    <a:pt x="3132" y="536"/>
                    <a:pt x="3310" y="548"/>
                  </a:cubicBezTo>
                  <a:cubicBezTo>
                    <a:pt x="3477" y="572"/>
                    <a:pt x="3644" y="572"/>
                    <a:pt x="3751" y="584"/>
                  </a:cubicBezTo>
                  <a:cubicBezTo>
                    <a:pt x="3858" y="608"/>
                    <a:pt x="3918" y="608"/>
                    <a:pt x="3918" y="608"/>
                  </a:cubicBezTo>
                  <a:cubicBezTo>
                    <a:pt x="3918" y="608"/>
                    <a:pt x="3858" y="584"/>
                    <a:pt x="3751" y="560"/>
                  </a:cubicBezTo>
                  <a:cubicBezTo>
                    <a:pt x="3632" y="548"/>
                    <a:pt x="3477" y="501"/>
                    <a:pt x="3310" y="465"/>
                  </a:cubicBezTo>
                  <a:cubicBezTo>
                    <a:pt x="3132" y="441"/>
                    <a:pt x="2906" y="393"/>
                    <a:pt x="2679" y="346"/>
                  </a:cubicBezTo>
                  <a:cubicBezTo>
                    <a:pt x="2453" y="310"/>
                    <a:pt x="2203" y="274"/>
                    <a:pt x="1965" y="239"/>
                  </a:cubicBezTo>
                  <a:cubicBezTo>
                    <a:pt x="1715" y="191"/>
                    <a:pt x="1477" y="155"/>
                    <a:pt x="1239" y="132"/>
                  </a:cubicBezTo>
                  <a:cubicBezTo>
                    <a:pt x="1013" y="96"/>
                    <a:pt x="786" y="72"/>
                    <a:pt x="608" y="48"/>
                  </a:cubicBezTo>
                  <a:cubicBezTo>
                    <a:pt x="429" y="24"/>
                    <a:pt x="274" y="24"/>
                    <a:pt x="167" y="12"/>
                  </a:cubicBezTo>
                  <a:cubicBezTo>
                    <a:pt x="60" y="1"/>
                    <a:pt x="1" y="1"/>
                    <a:pt x="0"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5819422" y="655992"/>
              <a:ext cx="113260" cy="17605"/>
            </a:xfrm>
            <a:custGeom>
              <a:avLst/>
              <a:gdLst/>
              <a:ahLst/>
              <a:cxnLst/>
              <a:rect l="l" t="t" r="r" b="b"/>
              <a:pathLst>
                <a:path w="3918" h="609" extrusionOk="0">
                  <a:moveTo>
                    <a:pt x="1" y="1"/>
                  </a:moveTo>
                  <a:cubicBezTo>
                    <a:pt x="1" y="1"/>
                    <a:pt x="60" y="13"/>
                    <a:pt x="167" y="48"/>
                  </a:cubicBezTo>
                  <a:cubicBezTo>
                    <a:pt x="286" y="60"/>
                    <a:pt x="429" y="108"/>
                    <a:pt x="608" y="132"/>
                  </a:cubicBezTo>
                  <a:cubicBezTo>
                    <a:pt x="786" y="168"/>
                    <a:pt x="1013" y="203"/>
                    <a:pt x="1239" y="251"/>
                  </a:cubicBezTo>
                  <a:cubicBezTo>
                    <a:pt x="1453" y="299"/>
                    <a:pt x="1715" y="322"/>
                    <a:pt x="1953" y="370"/>
                  </a:cubicBezTo>
                  <a:cubicBezTo>
                    <a:pt x="2203" y="418"/>
                    <a:pt x="2441" y="441"/>
                    <a:pt x="2680" y="477"/>
                  </a:cubicBezTo>
                  <a:cubicBezTo>
                    <a:pt x="2906" y="501"/>
                    <a:pt x="3132" y="537"/>
                    <a:pt x="3299" y="549"/>
                  </a:cubicBezTo>
                  <a:cubicBezTo>
                    <a:pt x="3477" y="584"/>
                    <a:pt x="3644" y="584"/>
                    <a:pt x="3751" y="596"/>
                  </a:cubicBezTo>
                  <a:cubicBezTo>
                    <a:pt x="3858" y="608"/>
                    <a:pt x="3918" y="608"/>
                    <a:pt x="3918" y="608"/>
                  </a:cubicBezTo>
                  <a:cubicBezTo>
                    <a:pt x="3918" y="608"/>
                    <a:pt x="3858" y="596"/>
                    <a:pt x="3751" y="560"/>
                  </a:cubicBezTo>
                  <a:cubicBezTo>
                    <a:pt x="3632" y="549"/>
                    <a:pt x="3477" y="501"/>
                    <a:pt x="3299" y="477"/>
                  </a:cubicBezTo>
                  <a:cubicBezTo>
                    <a:pt x="3132" y="441"/>
                    <a:pt x="2906" y="406"/>
                    <a:pt x="2680" y="358"/>
                  </a:cubicBezTo>
                  <a:cubicBezTo>
                    <a:pt x="2453" y="310"/>
                    <a:pt x="2203" y="287"/>
                    <a:pt x="1965" y="239"/>
                  </a:cubicBezTo>
                  <a:cubicBezTo>
                    <a:pt x="1715" y="191"/>
                    <a:pt x="1477" y="168"/>
                    <a:pt x="1239" y="132"/>
                  </a:cubicBezTo>
                  <a:cubicBezTo>
                    <a:pt x="1013" y="108"/>
                    <a:pt x="786" y="72"/>
                    <a:pt x="608" y="60"/>
                  </a:cubicBezTo>
                  <a:cubicBezTo>
                    <a:pt x="429" y="25"/>
                    <a:pt x="263" y="25"/>
                    <a:pt x="167" y="13"/>
                  </a:cubicBezTo>
                  <a:cubicBezTo>
                    <a:pt x="60" y="1"/>
                    <a:pt x="1" y="1"/>
                    <a:pt x="1"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5910628" y="786801"/>
              <a:ext cx="113260" cy="17576"/>
            </a:xfrm>
            <a:custGeom>
              <a:avLst/>
              <a:gdLst/>
              <a:ahLst/>
              <a:cxnLst/>
              <a:rect l="l" t="t" r="r" b="b"/>
              <a:pathLst>
                <a:path w="3918" h="608" extrusionOk="0">
                  <a:moveTo>
                    <a:pt x="1" y="0"/>
                  </a:moveTo>
                  <a:cubicBezTo>
                    <a:pt x="1" y="0"/>
                    <a:pt x="60" y="12"/>
                    <a:pt x="167" y="48"/>
                  </a:cubicBezTo>
                  <a:cubicBezTo>
                    <a:pt x="287" y="60"/>
                    <a:pt x="429" y="107"/>
                    <a:pt x="608" y="131"/>
                  </a:cubicBezTo>
                  <a:cubicBezTo>
                    <a:pt x="787" y="167"/>
                    <a:pt x="1013" y="203"/>
                    <a:pt x="1239" y="250"/>
                  </a:cubicBezTo>
                  <a:cubicBezTo>
                    <a:pt x="1453" y="298"/>
                    <a:pt x="1715" y="322"/>
                    <a:pt x="1953" y="369"/>
                  </a:cubicBezTo>
                  <a:cubicBezTo>
                    <a:pt x="2203" y="417"/>
                    <a:pt x="2442" y="441"/>
                    <a:pt x="2680" y="476"/>
                  </a:cubicBezTo>
                  <a:cubicBezTo>
                    <a:pt x="2906" y="500"/>
                    <a:pt x="3120" y="536"/>
                    <a:pt x="3299" y="548"/>
                  </a:cubicBezTo>
                  <a:cubicBezTo>
                    <a:pt x="3477" y="584"/>
                    <a:pt x="3644" y="584"/>
                    <a:pt x="3751" y="596"/>
                  </a:cubicBezTo>
                  <a:cubicBezTo>
                    <a:pt x="3858" y="607"/>
                    <a:pt x="3918" y="607"/>
                    <a:pt x="3918" y="607"/>
                  </a:cubicBezTo>
                  <a:cubicBezTo>
                    <a:pt x="3918" y="607"/>
                    <a:pt x="3858" y="596"/>
                    <a:pt x="3751" y="560"/>
                  </a:cubicBezTo>
                  <a:cubicBezTo>
                    <a:pt x="3632" y="548"/>
                    <a:pt x="3477" y="500"/>
                    <a:pt x="3299" y="476"/>
                  </a:cubicBezTo>
                  <a:cubicBezTo>
                    <a:pt x="3120" y="441"/>
                    <a:pt x="2906" y="405"/>
                    <a:pt x="2680" y="357"/>
                  </a:cubicBezTo>
                  <a:cubicBezTo>
                    <a:pt x="2453" y="310"/>
                    <a:pt x="2203" y="286"/>
                    <a:pt x="1965" y="238"/>
                  </a:cubicBezTo>
                  <a:cubicBezTo>
                    <a:pt x="1715" y="191"/>
                    <a:pt x="1477" y="167"/>
                    <a:pt x="1239" y="131"/>
                  </a:cubicBezTo>
                  <a:cubicBezTo>
                    <a:pt x="1013" y="107"/>
                    <a:pt x="787" y="72"/>
                    <a:pt x="608" y="60"/>
                  </a:cubicBezTo>
                  <a:cubicBezTo>
                    <a:pt x="429" y="24"/>
                    <a:pt x="263" y="24"/>
                    <a:pt x="167" y="12"/>
                  </a:cubicBezTo>
                  <a:cubicBezTo>
                    <a:pt x="60" y="0"/>
                    <a:pt x="1" y="0"/>
                    <a:pt x="1"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5845584" y="427472"/>
              <a:ext cx="22403" cy="112219"/>
            </a:xfrm>
            <a:custGeom>
              <a:avLst/>
              <a:gdLst/>
              <a:ahLst/>
              <a:cxnLst/>
              <a:rect l="l" t="t" r="r" b="b"/>
              <a:pathLst>
                <a:path w="775" h="3882" extrusionOk="0">
                  <a:moveTo>
                    <a:pt x="774" y="0"/>
                  </a:moveTo>
                  <a:cubicBezTo>
                    <a:pt x="774" y="0"/>
                    <a:pt x="751" y="60"/>
                    <a:pt x="739" y="167"/>
                  </a:cubicBezTo>
                  <a:cubicBezTo>
                    <a:pt x="703" y="274"/>
                    <a:pt x="655" y="417"/>
                    <a:pt x="608" y="595"/>
                  </a:cubicBezTo>
                  <a:cubicBezTo>
                    <a:pt x="572" y="786"/>
                    <a:pt x="512" y="1000"/>
                    <a:pt x="465" y="1226"/>
                  </a:cubicBezTo>
                  <a:cubicBezTo>
                    <a:pt x="417" y="1441"/>
                    <a:pt x="358" y="1703"/>
                    <a:pt x="310" y="1941"/>
                  </a:cubicBezTo>
                  <a:cubicBezTo>
                    <a:pt x="274" y="2179"/>
                    <a:pt x="227" y="2429"/>
                    <a:pt x="179" y="2655"/>
                  </a:cubicBezTo>
                  <a:cubicBezTo>
                    <a:pt x="143" y="2870"/>
                    <a:pt x="108" y="3096"/>
                    <a:pt x="84" y="3274"/>
                  </a:cubicBezTo>
                  <a:cubicBezTo>
                    <a:pt x="48" y="3453"/>
                    <a:pt x="36" y="3620"/>
                    <a:pt x="12" y="3727"/>
                  </a:cubicBezTo>
                  <a:cubicBezTo>
                    <a:pt x="1" y="3822"/>
                    <a:pt x="1" y="3882"/>
                    <a:pt x="1" y="3882"/>
                  </a:cubicBezTo>
                  <a:cubicBezTo>
                    <a:pt x="1" y="3882"/>
                    <a:pt x="24" y="3822"/>
                    <a:pt x="48" y="3727"/>
                  </a:cubicBezTo>
                  <a:cubicBezTo>
                    <a:pt x="84" y="3620"/>
                    <a:pt x="120" y="3465"/>
                    <a:pt x="167" y="3286"/>
                  </a:cubicBezTo>
                  <a:cubicBezTo>
                    <a:pt x="215" y="3096"/>
                    <a:pt x="274" y="2893"/>
                    <a:pt x="322" y="2667"/>
                  </a:cubicBezTo>
                  <a:cubicBezTo>
                    <a:pt x="358" y="2441"/>
                    <a:pt x="417" y="2191"/>
                    <a:pt x="465" y="1953"/>
                  </a:cubicBezTo>
                  <a:cubicBezTo>
                    <a:pt x="512" y="1715"/>
                    <a:pt x="560" y="1465"/>
                    <a:pt x="596" y="1238"/>
                  </a:cubicBezTo>
                  <a:cubicBezTo>
                    <a:pt x="643" y="1012"/>
                    <a:pt x="679" y="786"/>
                    <a:pt x="703" y="607"/>
                  </a:cubicBezTo>
                  <a:cubicBezTo>
                    <a:pt x="739" y="429"/>
                    <a:pt x="751" y="274"/>
                    <a:pt x="763" y="167"/>
                  </a:cubicBezTo>
                  <a:cubicBezTo>
                    <a:pt x="774" y="60"/>
                    <a:pt x="774" y="0"/>
                    <a:pt x="774"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5936790" y="558253"/>
              <a:ext cx="22403" cy="112219"/>
            </a:xfrm>
            <a:custGeom>
              <a:avLst/>
              <a:gdLst/>
              <a:ahLst/>
              <a:cxnLst/>
              <a:rect l="l" t="t" r="r" b="b"/>
              <a:pathLst>
                <a:path w="775" h="3882" extrusionOk="0">
                  <a:moveTo>
                    <a:pt x="775" y="0"/>
                  </a:moveTo>
                  <a:cubicBezTo>
                    <a:pt x="775" y="1"/>
                    <a:pt x="751" y="60"/>
                    <a:pt x="727" y="167"/>
                  </a:cubicBezTo>
                  <a:cubicBezTo>
                    <a:pt x="703" y="274"/>
                    <a:pt x="656" y="417"/>
                    <a:pt x="608" y="596"/>
                  </a:cubicBezTo>
                  <a:cubicBezTo>
                    <a:pt x="572" y="786"/>
                    <a:pt x="513" y="1001"/>
                    <a:pt x="465" y="1227"/>
                  </a:cubicBezTo>
                  <a:cubicBezTo>
                    <a:pt x="417" y="1441"/>
                    <a:pt x="358" y="1703"/>
                    <a:pt x="310" y="1941"/>
                  </a:cubicBezTo>
                  <a:cubicBezTo>
                    <a:pt x="275" y="2179"/>
                    <a:pt x="227" y="2429"/>
                    <a:pt x="179" y="2656"/>
                  </a:cubicBezTo>
                  <a:cubicBezTo>
                    <a:pt x="132" y="2870"/>
                    <a:pt x="108" y="3096"/>
                    <a:pt x="72" y="3275"/>
                  </a:cubicBezTo>
                  <a:cubicBezTo>
                    <a:pt x="48" y="3453"/>
                    <a:pt x="36" y="3620"/>
                    <a:pt x="13" y="3727"/>
                  </a:cubicBezTo>
                  <a:cubicBezTo>
                    <a:pt x="1" y="3822"/>
                    <a:pt x="1" y="3882"/>
                    <a:pt x="1" y="3882"/>
                  </a:cubicBezTo>
                  <a:cubicBezTo>
                    <a:pt x="1" y="3882"/>
                    <a:pt x="24" y="3822"/>
                    <a:pt x="48" y="3727"/>
                  </a:cubicBezTo>
                  <a:cubicBezTo>
                    <a:pt x="84" y="3620"/>
                    <a:pt x="120" y="3465"/>
                    <a:pt x="167" y="3287"/>
                  </a:cubicBezTo>
                  <a:cubicBezTo>
                    <a:pt x="215" y="3096"/>
                    <a:pt x="275" y="2894"/>
                    <a:pt x="322" y="2667"/>
                  </a:cubicBezTo>
                  <a:cubicBezTo>
                    <a:pt x="358" y="2441"/>
                    <a:pt x="417" y="2191"/>
                    <a:pt x="465" y="1953"/>
                  </a:cubicBezTo>
                  <a:cubicBezTo>
                    <a:pt x="513" y="1715"/>
                    <a:pt x="560" y="1465"/>
                    <a:pt x="596" y="1239"/>
                  </a:cubicBezTo>
                  <a:cubicBezTo>
                    <a:pt x="644" y="1013"/>
                    <a:pt x="679" y="786"/>
                    <a:pt x="703" y="608"/>
                  </a:cubicBezTo>
                  <a:cubicBezTo>
                    <a:pt x="739" y="429"/>
                    <a:pt x="751" y="274"/>
                    <a:pt x="763" y="167"/>
                  </a:cubicBezTo>
                  <a:cubicBezTo>
                    <a:pt x="775" y="60"/>
                    <a:pt x="775" y="1"/>
                    <a:pt x="775"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6027995" y="689381"/>
              <a:ext cx="22403" cy="112595"/>
            </a:xfrm>
            <a:custGeom>
              <a:avLst/>
              <a:gdLst/>
              <a:ahLst/>
              <a:cxnLst/>
              <a:rect l="l" t="t" r="r" b="b"/>
              <a:pathLst>
                <a:path w="775" h="3895" extrusionOk="0">
                  <a:moveTo>
                    <a:pt x="775" y="1"/>
                  </a:moveTo>
                  <a:lnTo>
                    <a:pt x="775" y="1"/>
                  </a:lnTo>
                  <a:cubicBezTo>
                    <a:pt x="775" y="1"/>
                    <a:pt x="751" y="60"/>
                    <a:pt x="727" y="167"/>
                  </a:cubicBezTo>
                  <a:cubicBezTo>
                    <a:pt x="703" y="275"/>
                    <a:pt x="656" y="417"/>
                    <a:pt x="608" y="596"/>
                  </a:cubicBezTo>
                  <a:cubicBezTo>
                    <a:pt x="572" y="787"/>
                    <a:pt x="513" y="1001"/>
                    <a:pt x="465" y="1227"/>
                  </a:cubicBezTo>
                  <a:cubicBezTo>
                    <a:pt x="418" y="1441"/>
                    <a:pt x="358" y="1703"/>
                    <a:pt x="310" y="1941"/>
                  </a:cubicBezTo>
                  <a:cubicBezTo>
                    <a:pt x="275" y="2180"/>
                    <a:pt x="227" y="2430"/>
                    <a:pt x="179" y="2656"/>
                  </a:cubicBezTo>
                  <a:cubicBezTo>
                    <a:pt x="132" y="2882"/>
                    <a:pt x="108" y="3096"/>
                    <a:pt x="72" y="3275"/>
                  </a:cubicBezTo>
                  <a:cubicBezTo>
                    <a:pt x="48" y="3454"/>
                    <a:pt x="37" y="3620"/>
                    <a:pt x="13" y="3727"/>
                  </a:cubicBezTo>
                  <a:cubicBezTo>
                    <a:pt x="1" y="3835"/>
                    <a:pt x="1" y="3894"/>
                    <a:pt x="1" y="3894"/>
                  </a:cubicBezTo>
                  <a:cubicBezTo>
                    <a:pt x="1" y="3894"/>
                    <a:pt x="25" y="3835"/>
                    <a:pt x="48" y="3727"/>
                  </a:cubicBezTo>
                  <a:cubicBezTo>
                    <a:pt x="84" y="3620"/>
                    <a:pt x="120" y="3465"/>
                    <a:pt x="168" y="3299"/>
                  </a:cubicBezTo>
                  <a:cubicBezTo>
                    <a:pt x="215" y="3096"/>
                    <a:pt x="275" y="2894"/>
                    <a:pt x="322" y="2668"/>
                  </a:cubicBezTo>
                  <a:cubicBezTo>
                    <a:pt x="358" y="2442"/>
                    <a:pt x="418" y="2192"/>
                    <a:pt x="465" y="1953"/>
                  </a:cubicBezTo>
                  <a:cubicBezTo>
                    <a:pt x="513" y="1715"/>
                    <a:pt x="549" y="1465"/>
                    <a:pt x="596" y="1239"/>
                  </a:cubicBezTo>
                  <a:cubicBezTo>
                    <a:pt x="644" y="1013"/>
                    <a:pt x="679" y="787"/>
                    <a:pt x="703" y="608"/>
                  </a:cubicBezTo>
                  <a:cubicBezTo>
                    <a:pt x="739" y="441"/>
                    <a:pt x="751" y="275"/>
                    <a:pt x="763" y="167"/>
                  </a:cubicBezTo>
                  <a:cubicBezTo>
                    <a:pt x="775" y="60"/>
                    <a:pt x="775" y="1"/>
                    <a:pt x="775"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4210010" y="76728"/>
              <a:ext cx="3411519" cy="4579324"/>
            </a:xfrm>
            <a:custGeom>
              <a:avLst/>
              <a:gdLst/>
              <a:ahLst/>
              <a:cxnLst/>
              <a:rect l="l" t="t" r="r" b="b"/>
              <a:pathLst>
                <a:path w="118015" h="158413" fill="none" extrusionOk="0">
                  <a:moveTo>
                    <a:pt x="1726" y="158413"/>
                  </a:moveTo>
                  <a:cubicBezTo>
                    <a:pt x="0" y="156853"/>
                    <a:pt x="893" y="154020"/>
                    <a:pt x="1905" y="151924"/>
                  </a:cubicBezTo>
                  <a:cubicBezTo>
                    <a:pt x="11740" y="131434"/>
                    <a:pt x="14192" y="127671"/>
                    <a:pt x="59853" y="108312"/>
                  </a:cubicBezTo>
                  <a:cubicBezTo>
                    <a:pt x="73164" y="102668"/>
                    <a:pt x="88428" y="96667"/>
                    <a:pt x="95155" y="82725"/>
                  </a:cubicBezTo>
                  <a:cubicBezTo>
                    <a:pt x="105501" y="61258"/>
                    <a:pt x="80331" y="52674"/>
                    <a:pt x="72354" y="40268"/>
                  </a:cubicBezTo>
                  <a:cubicBezTo>
                    <a:pt x="68771" y="34684"/>
                    <a:pt x="67735" y="26730"/>
                    <a:pt x="72033" y="21682"/>
                  </a:cubicBezTo>
                  <a:cubicBezTo>
                    <a:pt x="80415" y="11847"/>
                    <a:pt x="99203" y="21003"/>
                    <a:pt x="118015" y="1"/>
                  </a:cubicBezTo>
                </a:path>
              </a:pathLst>
            </a:custGeom>
            <a:noFill/>
            <a:ln w="19050" cap="flat" cmpd="sng">
              <a:solidFill>
                <a:srgbClr val="EB6D1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23"/>
          <p:cNvSpPr txBox="1">
            <a:spLocks noGrp="1"/>
          </p:cNvSpPr>
          <p:nvPr>
            <p:ph type="title" idx="2" hasCustomPrompt="1"/>
          </p:nvPr>
        </p:nvSpPr>
        <p:spPr>
          <a:xfrm>
            <a:off x="477825" y="953725"/>
            <a:ext cx="29337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1A129"/>
              </a:buClr>
              <a:buSzPts val="12000"/>
              <a:buNone/>
              <a:defRPr sz="12000">
                <a:solidFill>
                  <a:srgbClr val="F1A129"/>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41"/>
        <p:cNvGrpSpPr/>
        <p:nvPr/>
      </p:nvGrpSpPr>
      <p:grpSpPr>
        <a:xfrm>
          <a:off x="0" y="0"/>
          <a:ext cx="0" cy="0"/>
          <a:chOff x="0" y="0"/>
          <a:chExt cx="0" cy="0"/>
        </a:xfrm>
      </p:grpSpPr>
      <p:sp>
        <p:nvSpPr>
          <p:cNvPr id="542" name="Google Shape;542;p24"/>
          <p:cNvSpPr/>
          <p:nvPr/>
        </p:nvSpPr>
        <p:spPr>
          <a:xfrm rot="5400000">
            <a:off x="3873801" y="178077"/>
            <a:ext cx="1349501" cy="9267397"/>
          </a:xfrm>
          <a:custGeom>
            <a:avLst/>
            <a:gdLst/>
            <a:ahLst/>
            <a:cxnLst/>
            <a:rect l="l" t="t" r="r" b="b"/>
            <a:pathLst>
              <a:path w="187822" h="163259" extrusionOk="0">
                <a:moveTo>
                  <a:pt x="85988" y="0"/>
                </a:moveTo>
                <a:cubicBezTo>
                  <a:pt x="85988" y="0"/>
                  <a:pt x="36577" y="2667"/>
                  <a:pt x="38672" y="72164"/>
                </a:cubicBezTo>
                <a:cubicBezTo>
                  <a:pt x="40780" y="141672"/>
                  <a:pt x="1" y="163258"/>
                  <a:pt x="1" y="163258"/>
                </a:cubicBezTo>
                <a:lnTo>
                  <a:pt x="187822" y="163258"/>
                </a:lnTo>
                <a:cubicBezTo>
                  <a:pt x="186608" y="162235"/>
                  <a:pt x="187822" y="0"/>
                  <a:pt x="187822"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txBox="1">
            <a:spLocks noGrp="1"/>
          </p:cNvSpPr>
          <p:nvPr>
            <p:ph type="subTitle" idx="1"/>
          </p:nvPr>
        </p:nvSpPr>
        <p:spPr>
          <a:xfrm>
            <a:off x="6134825" y="1911600"/>
            <a:ext cx="2574300" cy="342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1A129"/>
                </a:solidFill>
                <a:latin typeface="Fira Sans Condensed Medium"/>
                <a:ea typeface="Fira Sans Condensed Medium"/>
                <a:cs typeface="Fira Sans Condensed Medium"/>
                <a:sym typeface="Fira Sans Condensed Medium"/>
              </a:defRPr>
            </a:lvl1pPr>
            <a:lvl2pPr lvl="1"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2pPr>
            <a:lvl3pPr lvl="2"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3pPr>
            <a:lvl4pPr lvl="3"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4pPr>
            <a:lvl5pPr lvl="4"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5pPr>
            <a:lvl6pPr lvl="5"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6pPr>
            <a:lvl7pPr lvl="6"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7pPr>
            <a:lvl8pPr lvl="7"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8pPr>
            <a:lvl9pPr lvl="8" rtl="0">
              <a:spcBef>
                <a:spcPts val="1600"/>
              </a:spcBef>
              <a:spcAft>
                <a:spcPts val="1600"/>
              </a:spcAft>
              <a:buNone/>
              <a:defRPr>
                <a:solidFill>
                  <a:srgbClr val="F1A129"/>
                </a:solidFill>
                <a:latin typeface="Fira Sans Condensed Medium"/>
                <a:ea typeface="Fira Sans Condensed Medium"/>
                <a:cs typeface="Fira Sans Condensed Medium"/>
                <a:sym typeface="Fira Sans Condensed Medium"/>
              </a:defRPr>
            </a:lvl9pPr>
          </a:lstStyle>
          <a:p>
            <a:endParaRPr/>
          </a:p>
        </p:txBody>
      </p:sp>
      <p:sp>
        <p:nvSpPr>
          <p:cNvPr id="544" name="Google Shape;544;p24"/>
          <p:cNvSpPr txBox="1">
            <a:spLocks noGrp="1"/>
          </p:cNvSpPr>
          <p:nvPr>
            <p:ph type="subTitle" idx="2"/>
          </p:nvPr>
        </p:nvSpPr>
        <p:spPr>
          <a:xfrm>
            <a:off x="6134700" y="2254500"/>
            <a:ext cx="2137200" cy="342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002E47"/>
                </a:solidFill>
              </a:defRPr>
            </a:lvl1pPr>
            <a:lvl2pPr lvl="1" rtl="0">
              <a:spcBef>
                <a:spcPts val="1600"/>
              </a:spcBef>
              <a:spcAft>
                <a:spcPts val="0"/>
              </a:spcAft>
              <a:buNone/>
              <a:defRPr>
                <a:solidFill>
                  <a:srgbClr val="002E47"/>
                </a:solidFill>
              </a:defRPr>
            </a:lvl2pPr>
            <a:lvl3pPr lvl="2" rtl="0">
              <a:spcBef>
                <a:spcPts val="1600"/>
              </a:spcBef>
              <a:spcAft>
                <a:spcPts val="0"/>
              </a:spcAft>
              <a:buNone/>
              <a:defRPr>
                <a:solidFill>
                  <a:srgbClr val="002E47"/>
                </a:solidFill>
              </a:defRPr>
            </a:lvl3pPr>
            <a:lvl4pPr lvl="3" rtl="0">
              <a:spcBef>
                <a:spcPts val="1600"/>
              </a:spcBef>
              <a:spcAft>
                <a:spcPts val="0"/>
              </a:spcAft>
              <a:buNone/>
              <a:defRPr>
                <a:solidFill>
                  <a:srgbClr val="002E47"/>
                </a:solidFill>
              </a:defRPr>
            </a:lvl4pPr>
            <a:lvl5pPr lvl="4" rtl="0">
              <a:spcBef>
                <a:spcPts val="1600"/>
              </a:spcBef>
              <a:spcAft>
                <a:spcPts val="0"/>
              </a:spcAft>
              <a:buNone/>
              <a:defRPr>
                <a:solidFill>
                  <a:srgbClr val="002E47"/>
                </a:solidFill>
              </a:defRPr>
            </a:lvl5pPr>
            <a:lvl6pPr lvl="5" rtl="0">
              <a:spcBef>
                <a:spcPts val="1600"/>
              </a:spcBef>
              <a:spcAft>
                <a:spcPts val="0"/>
              </a:spcAft>
              <a:buNone/>
              <a:defRPr>
                <a:solidFill>
                  <a:srgbClr val="002E47"/>
                </a:solidFill>
              </a:defRPr>
            </a:lvl6pPr>
            <a:lvl7pPr lvl="6" rtl="0">
              <a:spcBef>
                <a:spcPts val="1600"/>
              </a:spcBef>
              <a:spcAft>
                <a:spcPts val="0"/>
              </a:spcAft>
              <a:buNone/>
              <a:defRPr>
                <a:solidFill>
                  <a:srgbClr val="002E47"/>
                </a:solidFill>
              </a:defRPr>
            </a:lvl7pPr>
            <a:lvl8pPr lvl="7" rtl="0">
              <a:spcBef>
                <a:spcPts val="1600"/>
              </a:spcBef>
              <a:spcAft>
                <a:spcPts val="0"/>
              </a:spcAft>
              <a:buNone/>
              <a:defRPr>
                <a:solidFill>
                  <a:srgbClr val="002E47"/>
                </a:solidFill>
              </a:defRPr>
            </a:lvl8pPr>
            <a:lvl9pPr lvl="8" rtl="0">
              <a:spcBef>
                <a:spcPts val="1600"/>
              </a:spcBef>
              <a:spcAft>
                <a:spcPts val="1600"/>
              </a:spcAft>
              <a:buNone/>
              <a:defRPr>
                <a:solidFill>
                  <a:srgbClr val="002E47"/>
                </a:solidFill>
              </a:defRPr>
            </a:lvl9pPr>
          </a:lstStyle>
          <a:p>
            <a:endParaRPr/>
          </a:p>
        </p:txBody>
      </p:sp>
      <p:sp>
        <p:nvSpPr>
          <p:cNvPr id="545" name="Google Shape;545;p24"/>
          <p:cNvSpPr txBox="1">
            <a:spLocks noGrp="1"/>
          </p:cNvSpPr>
          <p:nvPr>
            <p:ph type="subTitle" idx="3"/>
          </p:nvPr>
        </p:nvSpPr>
        <p:spPr>
          <a:xfrm>
            <a:off x="6134825" y="2978400"/>
            <a:ext cx="2574300" cy="342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1A129"/>
                </a:solidFill>
                <a:latin typeface="Fira Sans Condensed Medium"/>
                <a:ea typeface="Fira Sans Condensed Medium"/>
                <a:cs typeface="Fira Sans Condensed Medium"/>
                <a:sym typeface="Fira Sans Condensed Medium"/>
              </a:defRPr>
            </a:lvl1pPr>
            <a:lvl2pPr lvl="1"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2pPr>
            <a:lvl3pPr lvl="2"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3pPr>
            <a:lvl4pPr lvl="3"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4pPr>
            <a:lvl5pPr lvl="4"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5pPr>
            <a:lvl6pPr lvl="5"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6pPr>
            <a:lvl7pPr lvl="6"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7pPr>
            <a:lvl8pPr lvl="7"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8pPr>
            <a:lvl9pPr lvl="8" rtl="0">
              <a:spcBef>
                <a:spcPts val="1600"/>
              </a:spcBef>
              <a:spcAft>
                <a:spcPts val="1600"/>
              </a:spcAft>
              <a:buNone/>
              <a:defRPr>
                <a:solidFill>
                  <a:srgbClr val="F1A129"/>
                </a:solidFill>
                <a:latin typeface="Fira Sans Condensed Medium"/>
                <a:ea typeface="Fira Sans Condensed Medium"/>
                <a:cs typeface="Fira Sans Condensed Medium"/>
                <a:sym typeface="Fira Sans Condensed Medium"/>
              </a:defRPr>
            </a:lvl9pPr>
          </a:lstStyle>
          <a:p>
            <a:endParaRPr/>
          </a:p>
        </p:txBody>
      </p:sp>
      <p:sp>
        <p:nvSpPr>
          <p:cNvPr id="546" name="Google Shape;546;p24"/>
          <p:cNvSpPr txBox="1">
            <a:spLocks noGrp="1"/>
          </p:cNvSpPr>
          <p:nvPr>
            <p:ph type="subTitle" idx="4"/>
          </p:nvPr>
        </p:nvSpPr>
        <p:spPr>
          <a:xfrm>
            <a:off x="6134700" y="3321300"/>
            <a:ext cx="2137200" cy="342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002E47"/>
                </a:solidFill>
              </a:defRPr>
            </a:lvl1pPr>
            <a:lvl2pPr lvl="1" rtl="0">
              <a:spcBef>
                <a:spcPts val="1600"/>
              </a:spcBef>
              <a:spcAft>
                <a:spcPts val="0"/>
              </a:spcAft>
              <a:buNone/>
              <a:defRPr>
                <a:solidFill>
                  <a:srgbClr val="002E47"/>
                </a:solidFill>
              </a:defRPr>
            </a:lvl2pPr>
            <a:lvl3pPr lvl="2" rtl="0">
              <a:spcBef>
                <a:spcPts val="1600"/>
              </a:spcBef>
              <a:spcAft>
                <a:spcPts val="0"/>
              </a:spcAft>
              <a:buNone/>
              <a:defRPr>
                <a:solidFill>
                  <a:srgbClr val="002E47"/>
                </a:solidFill>
              </a:defRPr>
            </a:lvl3pPr>
            <a:lvl4pPr lvl="3" rtl="0">
              <a:spcBef>
                <a:spcPts val="1600"/>
              </a:spcBef>
              <a:spcAft>
                <a:spcPts val="0"/>
              </a:spcAft>
              <a:buNone/>
              <a:defRPr>
                <a:solidFill>
                  <a:srgbClr val="002E47"/>
                </a:solidFill>
              </a:defRPr>
            </a:lvl4pPr>
            <a:lvl5pPr lvl="4" rtl="0">
              <a:spcBef>
                <a:spcPts val="1600"/>
              </a:spcBef>
              <a:spcAft>
                <a:spcPts val="0"/>
              </a:spcAft>
              <a:buNone/>
              <a:defRPr>
                <a:solidFill>
                  <a:srgbClr val="002E47"/>
                </a:solidFill>
              </a:defRPr>
            </a:lvl5pPr>
            <a:lvl6pPr lvl="5" rtl="0">
              <a:spcBef>
                <a:spcPts val="1600"/>
              </a:spcBef>
              <a:spcAft>
                <a:spcPts val="0"/>
              </a:spcAft>
              <a:buNone/>
              <a:defRPr>
                <a:solidFill>
                  <a:srgbClr val="002E47"/>
                </a:solidFill>
              </a:defRPr>
            </a:lvl6pPr>
            <a:lvl7pPr lvl="6" rtl="0">
              <a:spcBef>
                <a:spcPts val="1600"/>
              </a:spcBef>
              <a:spcAft>
                <a:spcPts val="0"/>
              </a:spcAft>
              <a:buNone/>
              <a:defRPr>
                <a:solidFill>
                  <a:srgbClr val="002E47"/>
                </a:solidFill>
              </a:defRPr>
            </a:lvl7pPr>
            <a:lvl8pPr lvl="7" rtl="0">
              <a:spcBef>
                <a:spcPts val="1600"/>
              </a:spcBef>
              <a:spcAft>
                <a:spcPts val="0"/>
              </a:spcAft>
              <a:buNone/>
              <a:defRPr>
                <a:solidFill>
                  <a:srgbClr val="002E47"/>
                </a:solidFill>
              </a:defRPr>
            </a:lvl8pPr>
            <a:lvl9pPr lvl="8" rtl="0">
              <a:spcBef>
                <a:spcPts val="1600"/>
              </a:spcBef>
              <a:spcAft>
                <a:spcPts val="1600"/>
              </a:spcAft>
              <a:buNone/>
              <a:defRPr>
                <a:solidFill>
                  <a:srgbClr val="002E47"/>
                </a:solidFill>
              </a:defRPr>
            </a:lvl9pPr>
          </a:lstStyle>
          <a:p>
            <a:endParaRPr/>
          </a:p>
        </p:txBody>
      </p:sp>
      <p:sp>
        <p:nvSpPr>
          <p:cNvPr id="547" name="Google Shape;547;p24"/>
          <p:cNvSpPr txBox="1">
            <a:spLocks noGrp="1"/>
          </p:cNvSpPr>
          <p:nvPr>
            <p:ph type="title" hasCustomPrompt="1"/>
          </p:nvPr>
        </p:nvSpPr>
        <p:spPr>
          <a:xfrm>
            <a:off x="4648200" y="2154450"/>
            <a:ext cx="1462200" cy="90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08F9E"/>
              </a:buClr>
              <a:buSzPts val="7200"/>
              <a:buNone/>
              <a:defRPr sz="7200">
                <a:solidFill>
                  <a:srgbClr val="208F9E"/>
                </a:solidFill>
              </a:defRPr>
            </a:lvl1pPr>
            <a:lvl2pPr lvl="1"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2pPr>
            <a:lvl3pPr lvl="2"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3pPr>
            <a:lvl4pPr lvl="3"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4pPr>
            <a:lvl5pPr lvl="4"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5pPr>
            <a:lvl6pPr lvl="5"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6pPr>
            <a:lvl7pPr lvl="6"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7pPr>
            <a:lvl8pPr lvl="7"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8pPr>
            <a:lvl9pPr lvl="8"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9pPr>
          </a:lstStyle>
          <a:p>
            <a:r>
              <a:t>xx%</a:t>
            </a:r>
          </a:p>
        </p:txBody>
      </p:sp>
      <p:sp>
        <p:nvSpPr>
          <p:cNvPr id="548" name="Google Shape;548;p24"/>
          <p:cNvSpPr txBox="1">
            <a:spLocks noGrp="1"/>
          </p:cNvSpPr>
          <p:nvPr>
            <p:ph type="title" idx="5" hasCustomPrompt="1"/>
          </p:nvPr>
        </p:nvSpPr>
        <p:spPr>
          <a:xfrm>
            <a:off x="4648200" y="3237150"/>
            <a:ext cx="1462200" cy="90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08F9E"/>
              </a:buClr>
              <a:buSzPts val="7200"/>
              <a:buNone/>
              <a:defRPr sz="7200">
                <a:solidFill>
                  <a:srgbClr val="208F9E"/>
                </a:solidFill>
              </a:defRPr>
            </a:lvl1pPr>
            <a:lvl2pPr lvl="1"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2pPr>
            <a:lvl3pPr lvl="2"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3pPr>
            <a:lvl4pPr lvl="3"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4pPr>
            <a:lvl5pPr lvl="4"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5pPr>
            <a:lvl6pPr lvl="5"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6pPr>
            <a:lvl7pPr lvl="6"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7pPr>
            <a:lvl8pPr lvl="7"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8pPr>
            <a:lvl9pPr lvl="8"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9pPr>
          </a:lstStyle>
          <a:p>
            <a:r>
              <a:t>xx%</a:t>
            </a:r>
          </a:p>
        </p:txBody>
      </p:sp>
      <p:sp>
        <p:nvSpPr>
          <p:cNvPr id="549" name="Google Shape;549;p24"/>
          <p:cNvSpPr txBox="1">
            <a:spLocks noGrp="1"/>
          </p:cNvSpPr>
          <p:nvPr>
            <p:ph type="subTitle" idx="6"/>
          </p:nvPr>
        </p:nvSpPr>
        <p:spPr>
          <a:xfrm>
            <a:off x="2282825" y="1911600"/>
            <a:ext cx="2574300" cy="342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1A129"/>
                </a:solidFill>
                <a:latin typeface="Fira Sans Condensed Medium"/>
                <a:ea typeface="Fira Sans Condensed Medium"/>
                <a:cs typeface="Fira Sans Condensed Medium"/>
                <a:sym typeface="Fira Sans Condensed Medium"/>
              </a:defRPr>
            </a:lvl1pPr>
            <a:lvl2pPr lvl="1"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2pPr>
            <a:lvl3pPr lvl="2"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3pPr>
            <a:lvl4pPr lvl="3"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4pPr>
            <a:lvl5pPr lvl="4"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5pPr>
            <a:lvl6pPr lvl="5"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6pPr>
            <a:lvl7pPr lvl="6"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7pPr>
            <a:lvl8pPr lvl="7"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8pPr>
            <a:lvl9pPr lvl="8" rtl="0">
              <a:spcBef>
                <a:spcPts val="1600"/>
              </a:spcBef>
              <a:spcAft>
                <a:spcPts val="1600"/>
              </a:spcAft>
              <a:buNone/>
              <a:defRPr>
                <a:solidFill>
                  <a:srgbClr val="F1A129"/>
                </a:solidFill>
                <a:latin typeface="Fira Sans Condensed Medium"/>
                <a:ea typeface="Fira Sans Condensed Medium"/>
                <a:cs typeface="Fira Sans Condensed Medium"/>
                <a:sym typeface="Fira Sans Condensed Medium"/>
              </a:defRPr>
            </a:lvl9pPr>
          </a:lstStyle>
          <a:p>
            <a:endParaRPr/>
          </a:p>
        </p:txBody>
      </p:sp>
      <p:sp>
        <p:nvSpPr>
          <p:cNvPr id="550" name="Google Shape;550;p24"/>
          <p:cNvSpPr txBox="1">
            <a:spLocks noGrp="1"/>
          </p:cNvSpPr>
          <p:nvPr>
            <p:ph type="subTitle" idx="7"/>
          </p:nvPr>
        </p:nvSpPr>
        <p:spPr>
          <a:xfrm>
            <a:off x="2282825" y="2254500"/>
            <a:ext cx="2137200" cy="342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002E47"/>
                </a:solidFill>
              </a:defRPr>
            </a:lvl1pPr>
            <a:lvl2pPr lvl="1" rtl="0">
              <a:spcBef>
                <a:spcPts val="1600"/>
              </a:spcBef>
              <a:spcAft>
                <a:spcPts val="0"/>
              </a:spcAft>
              <a:buNone/>
              <a:defRPr>
                <a:solidFill>
                  <a:srgbClr val="002E47"/>
                </a:solidFill>
              </a:defRPr>
            </a:lvl2pPr>
            <a:lvl3pPr lvl="2" rtl="0">
              <a:spcBef>
                <a:spcPts val="1600"/>
              </a:spcBef>
              <a:spcAft>
                <a:spcPts val="0"/>
              </a:spcAft>
              <a:buNone/>
              <a:defRPr>
                <a:solidFill>
                  <a:srgbClr val="002E47"/>
                </a:solidFill>
              </a:defRPr>
            </a:lvl3pPr>
            <a:lvl4pPr lvl="3" rtl="0">
              <a:spcBef>
                <a:spcPts val="1600"/>
              </a:spcBef>
              <a:spcAft>
                <a:spcPts val="0"/>
              </a:spcAft>
              <a:buNone/>
              <a:defRPr>
                <a:solidFill>
                  <a:srgbClr val="002E47"/>
                </a:solidFill>
              </a:defRPr>
            </a:lvl4pPr>
            <a:lvl5pPr lvl="4" rtl="0">
              <a:spcBef>
                <a:spcPts val="1600"/>
              </a:spcBef>
              <a:spcAft>
                <a:spcPts val="0"/>
              </a:spcAft>
              <a:buNone/>
              <a:defRPr>
                <a:solidFill>
                  <a:srgbClr val="002E47"/>
                </a:solidFill>
              </a:defRPr>
            </a:lvl5pPr>
            <a:lvl6pPr lvl="5" rtl="0">
              <a:spcBef>
                <a:spcPts val="1600"/>
              </a:spcBef>
              <a:spcAft>
                <a:spcPts val="0"/>
              </a:spcAft>
              <a:buNone/>
              <a:defRPr>
                <a:solidFill>
                  <a:srgbClr val="002E47"/>
                </a:solidFill>
              </a:defRPr>
            </a:lvl6pPr>
            <a:lvl7pPr lvl="6" rtl="0">
              <a:spcBef>
                <a:spcPts val="1600"/>
              </a:spcBef>
              <a:spcAft>
                <a:spcPts val="0"/>
              </a:spcAft>
              <a:buNone/>
              <a:defRPr>
                <a:solidFill>
                  <a:srgbClr val="002E47"/>
                </a:solidFill>
              </a:defRPr>
            </a:lvl7pPr>
            <a:lvl8pPr lvl="7" rtl="0">
              <a:spcBef>
                <a:spcPts val="1600"/>
              </a:spcBef>
              <a:spcAft>
                <a:spcPts val="0"/>
              </a:spcAft>
              <a:buNone/>
              <a:defRPr>
                <a:solidFill>
                  <a:srgbClr val="002E47"/>
                </a:solidFill>
              </a:defRPr>
            </a:lvl8pPr>
            <a:lvl9pPr lvl="8" rtl="0">
              <a:spcBef>
                <a:spcPts val="1600"/>
              </a:spcBef>
              <a:spcAft>
                <a:spcPts val="1600"/>
              </a:spcAft>
              <a:buNone/>
              <a:defRPr>
                <a:solidFill>
                  <a:srgbClr val="002E47"/>
                </a:solidFill>
              </a:defRPr>
            </a:lvl9pPr>
          </a:lstStyle>
          <a:p>
            <a:endParaRPr/>
          </a:p>
        </p:txBody>
      </p:sp>
      <p:sp>
        <p:nvSpPr>
          <p:cNvPr id="551" name="Google Shape;551;p24"/>
          <p:cNvSpPr txBox="1">
            <a:spLocks noGrp="1"/>
          </p:cNvSpPr>
          <p:nvPr>
            <p:ph type="subTitle" idx="8"/>
          </p:nvPr>
        </p:nvSpPr>
        <p:spPr>
          <a:xfrm>
            <a:off x="2282825" y="2978400"/>
            <a:ext cx="2574300" cy="342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1A129"/>
                </a:solidFill>
                <a:latin typeface="Fira Sans Condensed Medium"/>
                <a:ea typeface="Fira Sans Condensed Medium"/>
                <a:cs typeface="Fira Sans Condensed Medium"/>
                <a:sym typeface="Fira Sans Condensed Medium"/>
              </a:defRPr>
            </a:lvl1pPr>
            <a:lvl2pPr lvl="1"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2pPr>
            <a:lvl3pPr lvl="2"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3pPr>
            <a:lvl4pPr lvl="3"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4pPr>
            <a:lvl5pPr lvl="4"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5pPr>
            <a:lvl6pPr lvl="5"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6pPr>
            <a:lvl7pPr lvl="6"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7pPr>
            <a:lvl8pPr lvl="7" rtl="0">
              <a:spcBef>
                <a:spcPts val="1600"/>
              </a:spcBef>
              <a:spcAft>
                <a:spcPts val="0"/>
              </a:spcAft>
              <a:buNone/>
              <a:defRPr>
                <a:solidFill>
                  <a:srgbClr val="F1A129"/>
                </a:solidFill>
                <a:latin typeface="Fira Sans Condensed Medium"/>
                <a:ea typeface="Fira Sans Condensed Medium"/>
                <a:cs typeface="Fira Sans Condensed Medium"/>
                <a:sym typeface="Fira Sans Condensed Medium"/>
              </a:defRPr>
            </a:lvl8pPr>
            <a:lvl9pPr lvl="8" rtl="0">
              <a:spcBef>
                <a:spcPts val="1600"/>
              </a:spcBef>
              <a:spcAft>
                <a:spcPts val="1600"/>
              </a:spcAft>
              <a:buNone/>
              <a:defRPr>
                <a:solidFill>
                  <a:srgbClr val="F1A129"/>
                </a:solidFill>
                <a:latin typeface="Fira Sans Condensed Medium"/>
                <a:ea typeface="Fira Sans Condensed Medium"/>
                <a:cs typeface="Fira Sans Condensed Medium"/>
                <a:sym typeface="Fira Sans Condensed Medium"/>
              </a:defRPr>
            </a:lvl9pPr>
          </a:lstStyle>
          <a:p>
            <a:endParaRPr/>
          </a:p>
        </p:txBody>
      </p:sp>
      <p:sp>
        <p:nvSpPr>
          <p:cNvPr id="552" name="Google Shape;552;p24"/>
          <p:cNvSpPr txBox="1">
            <a:spLocks noGrp="1"/>
          </p:cNvSpPr>
          <p:nvPr>
            <p:ph type="subTitle" idx="9"/>
          </p:nvPr>
        </p:nvSpPr>
        <p:spPr>
          <a:xfrm>
            <a:off x="2282825" y="3321300"/>
            <a:ext cx="2137200" cy="342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002E47"/>
                </a:solidFill>
              </a:defRPr>
            </a:lvl1pPr>
            <a:lvl2pPr lvl="1" rtl="0">
              <a:spcBef>
                <a:spcPts val="1600"/>
              </a:spcBef>
              <a:spcAft>
                <a:spcPts val="0"/>
              </a:spcAft>
              <a:buNone/>
              <a:defRPr>
                <a:solidFill>
                  <a:srgbClr val="002E47"/>
                </a:solidFill>
              </a:defRPr>
            </a:lvl2pPr>
            <a:lvl3pPr lvl="2" rtl="0">
              <a:spcBef>
                <a:spcPts val="1600"/>
              </a:spcBef>
              <a:spcAft>
                <a:spcPts val="0"/>
              </a:spcAft>
              <a:buNone/>
              <a:defRPr>
                <a:solidFill>
                  <a:srgbClr val="002E47"/>
                </a:solidFill>
              </a:defRPr>
            </a:lvl3pPr>
            <a:lvl4pPr lvl="3" rtl="0">
              <a:spcBef>
                <a:spcPts val="1600"/>
              </a:spcBef>
              <a:spcAft>
                <a:spcPts val="0"/>
              </a:spcAft>
              <a:buNone/>
              <a:defRPr>
                <a:solidFill>
                  <a:srgbClr val="002E47"/>
                </a:solidFill>
              </a:defRPr>
            </a:lvl4pPr>
            <a:lvl5pPr lvl="4" rtl="0">
              <a:spcBef>
                <a:spcPts val="1600"/>
              </a:spcBef>
              <a:spcAft>
                <a:spcPts val="0"/>
              </a:spcAft>
              <a:buNone/>
              <a:defRPr>
                <a:solidFill>
                  <a:srgbClr val="002E47"/>
                </a:solidFill>
              </a:defRPr>
            </a:lvl5pPr>
            <a:lvl6pPr lvl="5" rtl="0">
              <a:spcBef>
                <a:spcPts val="1600"/>
              </a:spcBef>
              <a:spcAft>
                <a:spcPts val="0"/>
              </a:spcAft>
              <a:buNone/>
              <a:defRPr>
                <a:solidFill>
                  <a:srgbClr val="002E47"/>
                </a:solidFill>
              </a:defRPr>
            </a:lvl6pPr>
            <a:lvl7pPr lvl="6" rtl="0">
              <a:spcBef>
                <a:spcPts val="1600"/>
              </a:spcBef>
              <a:spcAft>
                <a:spcPts val="0"/>
              </a:spcAft>
              <a:buNone/>
              <a:defRPr>
                <a:solidFill>
                  <a:srgbClr val="002E47"/>
                </a:solidFill>
              </a:defRPr>
            </a:lvl7pPr>
            <a:lvl8pPr lvl="7" rtl="0">
              <a:spcBef>
                <a:spcPts val="1600"/>
              </a:spcBef>
              <a:spcAft>
                <a:spcPts val="0"/>
              </a:spcAft>
              <a:buNone/>
              <a:defRPr>
                <a:solidFill>
                  <a:srgbClr val="002E47"/>
                </a:solidFill>
              </a:defRPr>
            </a:lvl8pPr>
            <a:lvl9pPr lvl="8" rtl="0">
              <a:spcBef>
                <a:spcPts val="1600"/>
              </a:spcBef>
              <a:spcAft>
                <a:spcPts val="1600"/>
              </a:spcAft>
              <a:buNone/>
              <a:defRPr>
                <a:solidFill>
                  <a:srgbClr val="002E47"/>
                </a:solidFill>
              </a:defRPr>
            </a:lvl9pPr>
          </a:lstStyle>
          <a:p>
            <a:endParaRPr/>
          </a:p>
        </p:txBody>
      </p:sp>
      <p:sp>
        <p:nvSpPr>
          <p:cNvPr id="553" name="Google Shape;553;p24"/>
          <p:cNvSpPr txBox="1">
            <a:spLocks noGrp="1"/>
          </p:cNvSpPr>
          <p:nvPr>
            <p:ph type="title" idx="13" hasCustomPrompt="1"/>
          </p:nvPr>
        </p:nvSpPr>
        <p:spPr>
          <a:xfrm>
            <a:off x="796200" y="2154450"/>
            <a:ext cx="1462200" cy="90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08F9E"/>
              </a:buClr>
              <a:buSzPts val="7200"/>
              <a:buNone/>
              <a:defRPr sz="7200">
                <a:solidFill>
                  <a:srgbClr val="208F9E"/>
                </a:solidFill>
              </a:defRPr>
            </a:lvl1pPr>
            <a:lvl2pPr lvl="1"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2pPr>
            <a:lvl3pPr lvl="2"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3pPr>
            <a:lvl4pPr lvl="3"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4pPr>
            <a:lvl5pPr lvl="4"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5pPr>
            <a:lvl6pPr lvl="5"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6pPr>
            <a:lvl7pPr lvl="6"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7pPr>
            <a:lvl8pPr lvl="7"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8pPr>
            <a:lvl9pPr lvl="8"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9pPr>
          </a:lstStyle>
          <a:p>
            <a:r>
              <a:t>xx%</a:t>
            </a:r>
          </a:p>
        </p:txBody>
      </p:sp>
      <p:sp>
        <p:nvSpPr>
          <p:cNvPr id="554" name="Google Shape;554;p24"/>
          <p:cNvSpPr txBox="1">
            <a:spLocks noGrp="1"/>
          </p:cNvSpPr>
          <p:nvPr>
            <p:ph type="title" idx="14" hasCustomPrompt="1"/>
          </p:nvPr>
        </p:nvSpPr>
        <p:spPr>
          <a:xfrm>
            <a:off x="796200" y="3237150"/>
            <a:ext cx="1462200" cy="90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208F9E"/>
              </a:buClr>
              <a:buSzPts val="7200"/>
              <a:buNone/>
              <a:defRPr sz="7200">
                <a:solidFill>
                  <a:srgbClr val="208F9E"/>
                </a:solidFill>
              </a:defRPr>
            </a:lvl1pPr>
            <a:lvl2pPr lvl="1"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2pPr>
            <a:lvl3pPr lvl="2"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3pPr>
            <a:lvl4pPr lvl="3"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4pPr>
            <a:lvl5pPr lvl="4"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5pPr>
            <a:lvl6pPr lvl="5"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6pPr>
            <a:lvl7pPr lvl="6"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7pPr>
            <a:lvl8pPr lvl="7"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8pPr>
            <a:lvl9pPr lvl="8" algn="r" rtl="0">
              <a:spcBef>
                <a:spcPts val="0"/>
              </a:spcBef>
              <a:spcAft>
                <a:spcPts val="0"/>
              </a:spcAft>
              <a:buClr>
                <a:srgbClr val="208F9E"/>
              </a:buClr>
              <a:buSzPts val="7200"/>
              <a:buFont typeface="Fira Sans Condensed Medium"/>
              <a:buNone/>
              <a:defRPr sz="7200">
                <a:solidFill>
                  <a:srgbClr val="208F9E"/>
                </a:solidFill>
                <a:latin typeface="Fira Sans Condensed Medium"/>
                <a:ea typeface="Fira Sans Condensed Medium"/>
                <a:cs typeface="Fira Sans Condensed Medium"/>
                <a:sym typeface="Fira Sans Condensed Medium"/>
              </a:defRPr>
            </a:lvl9pPr>
          </a:lstStyle>
          <a:p>
            <a:r>
              <a:t>xx%</a:t>
            </a:r>
          </a:p>
        </p:txBody>
      </p:sp>
      <p:sp>
        <p:nvSpPr>
          <p:cNvPr id="555" name="Google Shape;555;p24"/>
          <p:cNvSpPr txBox="1">
            <a:spLocks noGrp="1"/>
          </p:cNvSpPr>
          <p:nvPr>
            <p:ph type="title" idx="15"/>
          </p:nvPr>
        </p:nvSpPr>
        <p:spPr>
          <a:xfrm>
            <a:off x="720000" y="698075"/>
            <a:ext cx="7704000" cy="70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1A129"/>
              </a:buClr>
              <a:buSzPts val="5200"/>
              <a:buNone/>
              <a:defRPr sz="5200">
                <a:solidFill>
                  <a:srgbClr val="F1A129"/>
                </a:solidFill>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3">
  <p:cSld name="CUSTOM">
    <p:spTree>
      <p:nvGrpSpPr>
        <p:cNvPr id="1" name="Shape 572"/>
        <p:cNvGrpSpPr/>
        <p:nvPr/>
      </p:nvGrpSpPr>
      <p:grpSpPr>
        <a:xfrm>
          <a:off x="0" y="0"/>
          <a:ext cx="0" cy="0"/>
          <a:chOff x="0" y="0"/>
          <a:chExt cx="0" cy="0"/>
        </a:xfrm>
      </p:grpSpPr>
      <p:sp>
        <p:nvSpPr>
          <p:cNvPr id="573" name="Google Shape;573;p26"/>
          <p:cNvSpPr/>
          <p:nvPr/>
        </p:nvSpPr>
        <p:spPr>
          <a:xfrm rot="-5400000" flipH="1">
            <a:off x="3998220" y="-154971"/>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noFill/>
          <a:ln w="19050" cap="flat" cmpd="sng">
            <a:solidFill>
              <a:srgbClr val="F1A1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6"/>
          <p:cNvSpPr/>
          <p:nvPr/>
        </p:nvSpPr>
        <p:spPr>
          <a:xfrm>
            <a:off x="0" y="-24108"/>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p:nvPr/>
        </p:nvSpPr>
        <p:spPr>
          <a:xfrm rot="-5400000" flipH="1">
            <a:off x="3998220" y="-35821"/>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6"/>
          <p:cNvSpPr txBox="1">
            <a:spLocks noGrp="1"/>
          </p:cNvSpPr>
          <p:nvPr>
            <p:ph type="title"/>
          </p:nvPr>
        </p:nvSpPr>
        <p:spPr>
          <a:xfrm>
            <a:off x="720000" y="698075"/>
            <a:ext cx="7704000" cy="700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5"/>
              </a:buClr>
              <a:buSzPts val="5200"/>
              <a:buNone/>
              <a:defRPr sz="5200">
                <a:solidFill>
                  <a:schemeClr val="accent5"/>
                </a:solidFill>
              </a:defRPr>
            </a:lvl1pPr>
            <a:lvl2pPr lvl="1" algn="r" rtl="0">
              <a:spcBef>
                <a:spcPts val="0"/>
              </a:spcBef>
              <a:spcAft>
                <a:spcPts val="0"/>
              </a:spcAft>
              <a:buClr>
                <a:schemeClr val="accent5"/>
              </a:buClr>
              <a:buSzPts val="2400"/>
              <a:buNone/>
              <a:defRPr sz="2400">
                <a:solidFill>
                  <a:schemeClr val="accent5"/>
                </a:solidFill>
              </a:defRPr>
            </a:lvl2pPr>
            <a:lvl3pPr lvl="2" algn="r" rtl="0">
              <a:spcBef>
                <a:spcPts val="0"/>
              </a:spcBef>
              <a:spcAft>
                <a:spcPts val="0"/>
              </a:spcAft>
              <a:buClr>
                <a:schemeClr val="accent5"/>
              </a:buClr>
              <a:buSzPts val="2400"/>
              <a:buNone/>
              <a:defRPr sz="2400">
                <a:solidFill>
                  <a:schemeClr val="accent5"/>
                </a:solidFill>
              </a:defRPr>
            </a:lvl3pPr>
            <a:lvl4pPr lvl="3" algn="r" rtl="0">
              <a:spcBef>
                <a:spcPts val="0"/>
              </a:spcBef>
              <a:spcAft>
                <a:spcPts val="0"/>
              </a:spcAft>
              <a:buClr>
                <a:schemeClr val="accent5"/>
              </a:buClr>
              <a:buSzPts val="2400"/>
              <a:buNone/>
              <a:defRPr sz="2400">
                <a:solidFill>
                  <a:schemeClr val="accent5"/>
                </a:solidFill>
              </a:defRPr>
            </a:lvl4pPr>
            <a:lvl5pPr lvl="4" algn="r" rtl="0">
              <a:spcBef>
                <a:spcPts val="0"/>
              </a:spcBef>
              <a:spcAft>
                <a:spcPts val="0"/>
              </a:spcAft>
              <a:buClr>
                <a:schemeClr val="accent5"/>
              </a:buClr>
              <a:buSzPts val="2400"/>
              <a:buNone/>
              <a:defRPr sz="2400">
                <a:solidFill>
                  <a:schemeClr val="accent5"/>
                </a:solidFill>
              </a:defRPr>
            </a:lvl5pPr>
            <a:lvl6pPr lvl="5" algn="r" rtl="0">
              <a:spcBef>
                <a:spcPts val="0"/>
              </a:spcBef>
              <a:spcAft>
                <a:spcPts val="0"/>
              </a:spcAft>
              <a:buClr>
                <a:schemeClr val="accent5"/>
              </a:buClr>
              <a:buSzPts val="2400"/>
              <a:buNone/>
              <a:defRPr sz="2400">
                <a:solidFill>
                  <a:schemeClr val="accent5"/>
                </a:solidFill>
              </a:defRPr>
            </a:lvl6pPr>
            <a:lvl7pPr lvl="6" algn="r" rtl="0">
              <a:spcBef>
                <a:spcPts val="0"/>
              </a:spcBef>
              <a:spcAft>
                <a:spcPts val="0"/>
              </a:spcAft>
              <a:buClr>
                <a:schemeClr val="accent5"/>
              </a:buClr>
              <a:buSzPts val="2400"/>
              <a:buNone/>
              <a:defRPr sz="2400">
                <a:solidFill>
                  <a:schemeClr val="accent5"/>
                </a:solidFill>
              </a:defRPr>
            </a:lvl7pPr>
            <a:lvl8pPr lvl="7" algn="r" rtl="0">
              <a:spcBef>
                <a:spcPts val="0"/>
              </a:spcBef>
              <a:spcAft>
                <a:spcPts val="0"/>
              </a:spcAft>
              <a:buClr>
                <a:schemeClr val="accent5"/>
              </a:buClr>
              <a:buSzPts val="2400"/>
              <a:buNone/>
              <a:defRPr sz="2400">
                <a:solidFill>
                  <a:schemeClr val="accent5"/>
                </a:solidFill>
              </a:defRPr>
            </a:lvl8pPr>
            <a:lvl9pPr lvl="8" algn="r" rtl="0">
              <a:spcBef>
                <a:spcPts val="0"/>
              </a:spcBef>
              <a:spcAft>
                <a:spcPts val="0"/>
              </a:spcAft>
              <a:buClr>
                <a:schemeClr val="accent5"/>
              </a:buClr>
              <a:buSzPts val="2400"/>
              <a:buNone/>
              <a:defRPr sz="2400">
                <a:solidFill>
                  <a:schemeClr val="accent5"/>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columns 2">
  <p:cSld name="CUSTOM_6">
    <p:spTree>
      <p:nvGrpSpPr>
        <p:cNvPr id="1" name="Shape 577"/>
        <p:cNvGrpSpPr/>
        <p:nvPr/>
      </p:nvGrpSpPr>
      <p:grpSpPr>
        <a:xfrm>
          <a:off x="0" y="0"/>
          <a:ext cx="0" cy="0"/>
          <a:chOff x="0" y="0"/>
          <a:chExt cx="0" cy="0"/>
        </a:xfrm>
      </p:grpSpPr>
      <p:sp>
        <p:nvSpPr>
          <p:cNvPr id="578" name="Google Shape;578;p27"/>
          <p:cNvSpPr/>
          <p:nvPr/>
        </p:nvSpPr>
        <p:spPr>
          <a:xfrm rot="5400000">
            <a:off x="3998220" y="-154971"/>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noFill/>
          <a:ln w="19050" cap="flat" cmpd="sng">
            <a:solidFill>
              <a:srgbClr val="F1A1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txBox="1">
            <a:spLocks noGrp="1"/>
          </p:cNvSpPr>
          <p:nvPr>
            <p:ph type="subTitle" idx="1"/>
          </p:nvPr>
        </p:nvSpPr>
        <p:spPr>
          <a:xfrm>
            <a:off x="626100" y="2530475"/>
            <a:ext cx="1809600" cy="700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002E47"/>
                </a:solidFill>
              </a:defRPr>
            </a:lvl1pPr>
            <a:lvl2pPr lvl="1" rtl="0">
              <a:spcBef>
                <a:spcPts val="1600"/>
              </a:spcBef>
              <a:spcAft>
                <a:spcPts val="0"/>
              </a:spcAft>
              <a:buNone/>
              <a:defRPr sz="1600">
                <a:solidFill>
                  <a:srgbClr val="002E47"/>
                </a:solidFill>
              </a:defRPr>
            </a:lvl2pPr>
            <a:lvl3pPr lvl="2" rtl="0">
              <a:spcBef>
                <a:spcPts val="1600"/>
              </a:spcBef>
              <a:spcAft>
                <a:spcPts val="0"/>
              </a:spcAft>
              <a:buNone/>
              <a:defRPr sz="1600">
                <a:solidFill>
                  <a:srgbClr val="002E47"/>
                </a:solidFill>
              </a:defRPr>
            </a:lvl3pPr>
            <a:lvl4pPr lvl="3" rtl="0">
              <a:spcBef>
                <a:spcPts val="1600"/>
              </a:spcBef>
              <a:spcAft>
                <a:spcPts val="0"/>
              </a:spcAft>
              <a:buNone/>
              <a:defRPr sz="1600">
                <a:solidFill>
                  <a:srgbClr val="002E47"/>
                </a:solidFill>
              </a:defRPr>
            </a:lvl4pPr>
            <a:lvl5pPr lvl="4" rtl="0">
              <a:spcBef>
                <a:spcPts val="1600"/>
              </a:spcBef>
              <a:spcAft>
                <a:spcPts val="0"/>
              </a:spcAft>
              <a:buNone/>
              <a:defRPr sz="1600">
                <a:solidFill>
                  <a:srgbClr val="002E47"/>
                </a:solidFill>
              </a:defRPr>
            </a:lvl5pPr>
            <a:lvl6pPr lvl="5" rtl="0">
              <a:spcBef>
                <a:spcPts val="1600"/>
              </a:spcBef>
              <a:spcAft>
                <a:spcPts val="0"/>
              </a:spcAft>
              <a:buNone/>
              <a:defRPr sz="1600">
                <a:solidFill>
                  <a:srgbClr val="002E47"/>
                </a:solidFill>
              </a:defRPr>
            </a:lvl6pPr>
            <a:lvl7pPr lvl="6" rtl="0">
              <a:spcBef>
                <a:spcPts val="1600"/>
              </a:spcBef>
              <a:spcAft>
                <a:spcPts val="0"/>
              </a:spcAft>
              <a:buNone/>
              <a:defRPr sz="1600">
                <a:solidFill>
                  <a:srgbClr val="002E47"/>
                </a:solidFill>
              </a:defRPr>
            </a:lvl7pPr>
            <a:lvl8pPr lvl="7" rtl="0">
              <a:spcBef>
                <a:spcPts val="1600"/>
              </a:spcBef>
              <a:spcAft>
                <a:spcPts val="0"/>
              </a:spcAft>
              <a:buNone/>
              <a:defRPr sz="1600">
                <a:solidFill>
                  <a:srgbClr val="002E47"/>
                </a:solidFill>
              </a:defRPr>
            </a:lvl8pPr>
            <a:lvl9pPr lvl="8" rtl="0">
              <a:spcBef>
                <a:spcPts val="1600"/>
              </a:spcBef>
              <a:spcAft>
                <a:spcPts val="1600"/>
              </a:spcAft>
              <a:buNone/>
              <a:defRPr sz="1600">
                <a:solidFill>
                  <a:srgbClr val="002E47"/>
                </a:solidFill>
              </a:defRPr>
            </a:lvl9pPr>
          </a:lstStyle>
          <a:p>
            <a:endParaRPr/>
          </a:p>
        </p:txBody>
      </p:sp>
      <p:sp>
        <p:nvSpPr>
          <p:cNvPr id="580" name="Google Shape;580;p27"/>
          <p:cNvSpPr txBox="1">
            <a:spLocks noGrp="1"/>
          </p:cNvSpPr>
          <p:nvPr>
            <p:ph type="subTitle" idx="2"/>
          </p:nvPr>
        </p:nvSpPr>
        <p:spPr>
          <a:xfrm>
            <a:off x="2649850" y="2911475"/>
            <a:ext cx="1809600" cy="700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002E47"/>
                </a:solidFill>
              </a:defRPr>
            </a:lvl1pPr>
            <a:lvl2pPr lvl="1" rtl="0">
              <a:spcBef>
                <a:spcPts val="1600"/>
              </a:spcBef>
              <a:spcAft>
                <a:spcPts val="0"/>
              </a:spcAft>
              <a:buNone/>
              <a:defRPr sz="1600">
                <a:solidFill>
                  <a:srgbClr val="002E47"/>
                </a:solidFill>
              </a:defRPr>
            </a:lvl2pPr>
            <a:lvl3pPr lvl="2" rtl="0">
              <a:spcBef>
                <a:spcPts val="1600"/>
              </a:spcBef>
              <a:spcAft>
                <a:spcPts val="0"/>
              </a:spcAft>
              <a:buNone/>
              <a:defRPr sz="1600">
                <a:solidFill>
                  <a:srgbClr val="002E47"/>
                </a:solidFill>
              </a:defRPr>
            </a:lvl3pPr>
            <a:lvl4pPr lvl="3" rtl="0">
              <a:spcBef>
                <a:spcPts val="1600"/>
              </a:spcBef>
              <a:spcAft>
                <a:spcPts val="0"/>
              </a:spcAft>
              <a:buNone/>
              <a:defRPr sz="1600">
                <a:solidFill>
                  <a:srgbClr val="002E47"/>
                </a:solidFill>
              </a:defRPr>
            </a:lvl4pPr>
            <a:lvl5pPr lvl="4" rtl="0">
              <a:spcBef>
                <a:spcPts val="1600"/>
              </a:spcBef>
              <a:spcAft>
                <a:spcPts val="0"/>
              </a:spcAft>
              <a:buNone/>
              <a:defRPr sz="1600">
                <a:solidFill>
                  <a:srgbClr val="002E47"/>
                </a:solidFill>
              </a:defRPr>
            </a:lvl5pPr>
            <a:lvl6pPr lvl="5" rtl="0">
              <a:spcBef>
                <a:spcPts val="1600"/>
              </a:spcBef>
              <a:spcAft>
                <a:spcPts val="0"/>
              </a:spcAft>
              <a:buNone/>
              <a:defRPr sz="1600">
                <a:solidFill>
                  <a:srgbClr val="002E47"/>
                </a:solidFill>
              </a:defRPr>
            </a:lvl6pPr>
            <a:lvl7pPr lvl="6" rtl="0">
              <a:spcBef>
                <a:spcPts val="1600"/>
              </a:spcBef>
              <a:spcAft>
                <a:spcPts val="0"/>
              </a:spcAft>
              <a:buNone/>
              <a:defRPr sz="1600">
                <a:solidFill>
                  <a:srgbClr val="002E47"/>
                </a:solidFill>
              </a:defRPr>
            </a:lvl7pPr>
            <a:lvl8pPr lvl="7" rtl="0">
              <a:spcBef>
                <a:spcPts val="1600"/>
              </a:spcBef>
              <a:spcAft>
                <a:spcPts val="0"/>
              </a:spcAft>
              <a:buNone/>
              <a:defRPr sz="1600">
                <a:solidFill>
                  <a:srgbClr val="002E47"/>
                </a:solidFill>
              </a:defRPr>
            </a:lvl8pPr>
            <a:lvl9pPr lvl="8" rtl="0">
              <a:spcBef>
                <a:spcPts val="1600"/>
              </a:spcBef>
              <a:spcAft>
                <a:spcPts val="1600"/>
              </a:spcAft>
              <a:buNone/>
              <a:defRPr sz="1600">
                <a:solidFill>
                  <a:srgbClr val="002E47"/>
                </a:solidFill>
              </a:defRPr>
            </a:lvl9pPr>
          </a:lstStyle>
          <a:p>
            <a:endParaRPr/>
          </a:p>
        </p:txBody>
      </p:sp>
      <p:sp>
        <p:nvSpPr>
          <p:cNvPr id="581" name="Google Shape;581;p27"/>
          <p:cNvSpPr txBox="1">
            <a:spLocks noGrp="1"/>
          </p:cNvSpPr>
          <p:nvPr>
            <p:ph type="subTitle" idx="3"/>
          </p:nvPr>
        </p:nvSpPr>
        <p:spPr>
          <a:xfrm>
            <a:off x="4679075" y="2530475"/>
            <a:ext cx="1809600" cy="700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002E47"/>
                </a:solidFill>
              </a:defRPr>
            </a:lvl1pPr>
            <a:lvl2pPr lvl="1" rtl="0">
              <a:spcBef>
                <a:spcPts val="1600"/>
              </a:spcBef>
              <a:spcAft>
                <a:spcPts val="0"/>
              </a:spcAft>
              <a:buNone/>
              <a:defRPr sz="1600">
                <a:solidFill>
                  <a:srgbClr val="002E47"/>
                </a:solidFill>
              </a:defRPr>
            </a:lvl2pPr>
            <a:lvl3pPr lvl="2" rtl="0">
              <a:spcBef>
                <a:spcPts val="1600"/>
              </a:spcBef>
              <a:spcAft>
                <a:spcPts val="0"/>
              </a:spcAft>
              <a:buNone/>
              <a:defRPr sz="1600">
                <a:solidFill>
                  <a:srgbClr val="002E47"/>
                </a:solidFill>
              </a:defRPr>
            </a:lvl3pPr>
            <a:lvl4pPr lvl="3" rtl="0">
              <a:spcBef>
                <a:spcPts val="1600"/>
              </a:spcBef>
              <a:spcAft>
                <a:spcPts val="0"/>
              </a:spcAft>
              <a:buNone/>
              <a:defRPr sz="1600">
                <a:solidFill>
                  <a:srgbClr val="002E47"/>
                </a:solidFill>
              </a:defRPr>
            </a:lvl4pPr>
            <a:lvl5pPr lvl="4" rtl="0">
              <a:spcBef>
                <a:spcPts val="1600"/>
              </a:spcBef>
              <a:spcAft>
                <a:spcPts val="0"/>
              </a:spcAft>
              <a:buNone/>
              <a:defRPr sz="1600">
                <a:solidFill>
                  <a:srgbClr val="002E47"/>
                </a:solidFill>
              </a:defRPr>
            </a:lvl5pPr>
            <a:lvl6pPr lvl="5" rtl="0">
              <a:spcBef>
                <a:spcPts val="1600"/>
              </a:spcBef>
              <a:spcAft>
                <a:spcPts val="0"/>
              </a:spcAft>
              <a:buNone/>
              <a:defRPr sz="1600">
                <a:solidFill>
                  <a:srgbClr val="002E47"/>
                </a:solidFill>
              </a:defRPr>
            </a:lvl6pPr>
            <a:lvl7pPr lvl="6" rtl="0">
              <a:spcBef>
                <a:spcPts val="1600"/>
              </a:spcBef>
              <a:spcAft>
                <a:spcPts val="0"/>
              </a:spcAft>
              <a:buNone/>
              <a:defRPr sz="1600">
                <a:solidFill>
                  <a:srgbClr val="002E47"/>
                </a:solidFill>
              </a:defRPr>
            </a:lvl7pPr>
            <a:lvl8pPr lvl="7" rtl="0">
              <a:spcBef>
                <a:spcPts val="1600"/>
              </a:spcBef>
              <a:spcAft>
                <a:spcPts val="0"/>
              </a:spcAft>
              <a:buNone/>
              <a:defRPr sz="1600">
                <a:solidFill>
                  <a:srgbClr val="002E47"/>
                </a:solidFill>
              </a:defRPr>
            </a:lvl8pPr>
            <a:lvl9pPr lvl="8" rtl="0">
              <a:spcBef>
                <a:spcPts val="1600"/>
              </a:spcBef>
              <a:spcAft>
                <a:spcPts val="1600"/>
              </a:spcAft>
              <a:buNone/>
              <a:defRPr sz="1600">
                <a:solidFill>
                  <a:srgbClr val="002E47"/>
                </a:solidFill>
              </a:defRPr>
            </a:lvl9pPr>
          </a:lstStyle>
          <a:p>
            <a:endParaRPr/>
          </a:p>
        </p:txBody>
      </p:sp>
      <p:sp>
        <p:nvSpPr>
          <p:cNvPr id="582" name="Google Shape;582;p27"/>
          <p:cNvSpPr txBox="1">
            <a:spLocks noGrp="1"/>
          </p:cNvSpPr>
          <p:nvPr>
            <p:ph type="subTitle" idx="4"/>
          </p:nvPr>
        </p:nvSpPr>
        <p:spPr>
          <a:xfrm>
            <a:off x="6708300" y="2911475"/>
            <a:ext cx="1809600" cy="700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002E47"/>
                </a:solidFill>
              </a:defRPr>
            </a:lvl1pPr>
            <a:lvl2pPr lvl="1" rtl="0">
              <a:spcBef>
                <a:spcPts val="1600"/>
              </a:spcBef>
              <a:spcAft>
                <a:spcPts val="0"/>
              </a:spcAft>
              <a:buNone/>
              <a:defRPr sz="1600">
                <a:solidFill>
                  <a:srgbClr val="002E47"/>
                </a:solidFill>
              </a:defRPr>
            </a:lvl2pPr>
            <a:lvl3pPr lvl="2" rtl="0">
              <a:spcBef>
                <a:spcPts val="1600"/>
              </a:spcBef>
              <a:spcAft>
                <a:spcPts val="0"/>
              </a:spcAft>
              <a:buNone/>
              <a:defRPr sz="1600">
                <a:solidFill>
                  <a:srgbClr val="002E47"/>
                </a:solidFill>
              </a:defRPr>
            </a:lvl3pPr>
            <a:lvl4pPr lvl="3" rtl="0">
              <a:spcBef>
                <a:spcPts val="1600"/>
              </a:spcBef>
              <a:spcAft>
                <a:spcPts val="0"/>
              </a:spcAft>
              <a:buNone/>
              <a:defRPr sz="1600">
                <a:solidFill>
                  <a:srgbClr val="002E47"/>
                </a:solidFill>
              </a:defRPr>
            </a:lvl4pPr>
            <a:lvl5pPr lvl="4" rtl="0">
              <a:spcBef>
                <a:spcPts val="1600"/>
              </a:spcBef>
              <a:spcAft>
                <a:spcPts val="0"/>
              </a:spcAft>
              <a:buNone/>
              <a:defRPr sz="1600">
                <a:solidFill>
                  <a:srgbClr val="002E47"/>
                </a:solidFill>
              </a:defRPr>
            </a:lvl5pPr>
            <a:lvl6pPr lvl="5" rtl="0">
              <a:spcBef>
                <a:spcPts val="1600"/>
              </a:spcBef>
              <a:spcAft>
                <a:spcPts val="0"/>
              </a:spcAft>
              <a:buNone/>
              <a:defRPr sz="1600">
                <a:solidFill>
                  <a:srgbClr val="002E47"/>
                </a:solidFill>
              </a:defRPr>
            </a:lvl6pPr>
            <a:lvl7pPr lvl="6" rtl="0">
              <a:spcBef>
                <a:spcPts val="1600"/>
              </a:spcBef>
              <a:spcAft>
                <a:spcPts val="0"/>
              </a:spcAft>
              <a:buNone/>
              <a:defRPr sz="1600">
                <a:solidFill>
                  <a:srgbClr val="002E47"/>
                </a:solidFill>
              </a:defRPr>
            </a:lvl7pPr>
            <a:lvl8pPr lvl="7" rtl="0">
              <a:spcBef>
                <a:spcPts val="1600"/>
              </a:spcBef>
              <a:spcAft>
                <a:spcPts val="0"/>
              </a:spcAft>
              <a:buNone/>
              <a:defRPr sz="1600">
                <a:solidFill>
                  <a:srgbClr val="002E47"/>
                </a:solidFill>
              </a:defRPr>
            </a:lvl8pPr>
            <a:lvl9pPr lvl="8" rtl="0">
              <a:spcBef>
                <a:spcPts val="1600"/>
              </a:spcBef>
              <a:spcAft>
                <a:spcPts val="1600"/>
              </a:spcAft>
              <a:buNone/>
              <a:defRPr sz="1600">
                <a:solidFill>
                  <a:srgbClr val="002E47"/>
                </a:solidFill>
              </a:defRPr>
            </a:lvl9pPr>
          </a:lstStyle>
          <a:p>
            <a:endParaRPr/>
          </a:p>
        </p:txBody>
      </p:sp>
      <p:sp>
        <p:nvSpPr>
          <p:cNvPr id="583" name="Google Shape;583;p27"/>
          <p:cNvSpPr/>
          <p:nvPr/>
        </p:nvSpPr>
        <p:spPr>
          <a:xfrm flipH="1">
            <a:off x="6753194" y="-24108"/>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rot="5400000">
            <a:off x="3998220" y="-35821"/>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txBox="1">
            <a:spLocks noGrp="1"/>
          </p:cNvSpPr>
          <p:nvPr>
            <p:ph type="title"/>
          </p:nvPr>
        </p:nvSpPr>
        <p:spPr>
          <a:xfrm>
            <a:off x="720000" y="698075"/>
            <a:ext cx="7704000" cy="70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1A129"/>
              </a:buClr>
              <a:buSzPts val="5200"/>
              <a:buNone/>
              <a:defRPr sz="5200">
                <a:solidFill>
                  <a:srgbClr val="F1A129"/>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2">
  <p:cSld name="CUSTOM_2">
    <p:spTree>
      <p:nvGrpSpPr>
        <p:cNvPr id="1" name="Shape 586"/>
        <p:cNvGrpSpPr/>
        <p:nvPr/>
      </p:nvGrpSpPr>
      <p:grpSpPr>
        <a:xfrm>
          <a:off x="0" y="0"/>
          <a:ext cx="0" cy="0"/>
          <a:chOff x="0" y="0"/>
          <a:chExt cx="0" cy="0"/>
        </a:xfrm>
      </p:grpSpPr>
      <p:sp>
        <p:nvSpPr>
          <p:cNvPr id="587" name="Google Shape;587;p28"/>
          <p:cNvSpPr/>
          <p:nvPr/>
        </p:nvSpPr>
        <p:spPr>
          <a:xfrm>
            <a:off x="-66675" y="-71524"/>
            <a:ext cx="2655844" cy="1427563"/>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noFill/>
          <a:ln w="19050" cap="flat" cmpd="sng">
            <a:solidFill>
              <a:srgbClr val="208F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rot="-3633303">
            <a:off x="-81337" y="682427"/>
            <a:ext cx="8808269" cy="11907949"/>
          </a:xfrm>
          <a:custGeom>
            <a:avLst/>
            <a:gdLst/>
            <a:ahLst/>
            <a:cxnLst/>
            <a:rect l="l" t="t" r="r" b="b"/>
            <a:pathLst>
              <a:path w="124123" h="134125" extrusionOk="0">
                <a:moveTo>
                  <a:pt x="39894" y="0"/>
                </a:moveTo>
                <a:cubicBezTo>
                  <a:pt x="35179" y="0"/>
                  <a:pt x="30429" y="611"/>
                  <a:pt x="25837" y="1635"/>
                </a:cubicBezTo>
                <a:lnTo>
                  <a:pt x="6275" y="16161"/>
                </a:lnTo>
                <a:cubicBezTo>
                  <a:pt x="619" y="26948"/>
                  <a:pt x="0" y="39866"/>
                  <a:pt x="2607" y="51761"/>
                </a:cubicBezTo>
                <a:cubicBezTo>
                  <a:pt x="5227" y="63655"/>
                  <a:pt x="10823" y="74680"/>
                  <a:pt x="17085" y="85110"/>
                </a:cubicBezTo>
                <a:cubicBezTo>
                  <a:pt x="26527" y="100826"/>
                  <a:pt x="38017" y="115935"/>
                  <a:pt x="53733" y="125389"/>
                </a:cubicBezTo>
                <a:cubicBezTo>
                  <a:pt x="62871" y="130872"/>
                  <a:pt x="73684" y="134125"/>
                  <a:pt x="84280" y="134125"/>
                </a:cubicBezTo>
                <a:cubicBezTo>
                  <a:pt x="91908" y="134125"/>
                  <a:pt x="99423" y="132439"/>
                  <a:pt x="106120" y="128687"/>
                </a:cubicBezTo>
                <a:cubicBezTo>
                  <a:pt x="116288" y="122995"/>
                  <a:pt x="124123" y="111387"/>
                  <a:pt x="121622" y="100016"/>
                </a:cubicBezTo>
                <a:cubicBezTo>
                  <a:pt x="119039" y="88205"/>
                  <a:pt x="107132" y="81300"/>
                  <a:pt x="96536" y="75513"/>
                </a:cubicBezTo>
                <a:cubicBezTo>
                  <a:pt x="85939" y="69727"/>
                  <a:pt x="74319" y="61869"/>
                  <a:pt x="73128" y="49844"/>
                </a:cubicBezTo>
                <a:cubicBezTo>
                  <a:pt x="72426" y="42783"/>
                  <a:pt x="75640" y="35901"/>
                  <a:pt x="75640" y="28817"/>
                </a:cubicBezTo>
                <a:cubicBezTo>
                  <a:pt x="75640" y="17935"/>
                  <a:pt x="67735" y="8100"/>
                  <a:pt x="57841" y="3600"/>
                </a:cubicBezTo>
                <a:cubicBezTo>
                  <a:pt x="52211" y="1052"/>
                  <a:pt x="46083" y="0"/>
                  <a:pt x="39894"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0" y="-24108"/>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txBox="1">
            <a:spLocks noGrp="1"/>
          </p:cNvSpPr>
          <p:nvPr>
            <p:ph type="title"/>
          </p:nvPr>
        </p:nvSpPr>
        <p:spPr>
          <a:xfrm>
            <a:off x="720000" y="698075"/>
            <a:ext cx="7704000" cy="70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1A129"/>
              </a:buClr>
              <a:buSzPts val="5200"/>
              <a:buNone/>
              <a:defRPr sz="5200">
                <a:solidFill>
                  <a:srgbClr val="F1A129"/>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91" name="Google Shape;591;p28"/>
          <p:cNvSpPr txBox="1">
            <a:spLocks noGrp="1"/>
          </p:cNvSpPr>
          <p:nvPr>
            <p:ph type="subTitle" idx="1"/>
          </p:nvPr>
        </p:nvSpPr>
        <p:spPr>
          <a:xfrm>
            <a:off x="711200" y="2682875"/>
            <a:ext cx="2931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rgbClr val="002E47"/>
                </a:solidFill>
              </a:defRPr>
            </a:lvl1pPr>
            <a:lvl2pPr lvl="1" algn="ctr" rtl="0">
              <a:spcBef>
                <a:spcPts val="1600"/>
              </a:spcBef>
              <a:spcAft>
                <a:spcPts val="0"/>
              </a:spcAft>
              <a:buNone/>
              <a:defRPr sz="1600">
                <a:solidFill>
                  <a:srgbClr val="002E47"/>
                </a:solidFill>
              </a:defRPr>
            </a:lvl2pPr>
            <a:lvl3pPr lvl="2" algn="ctr" rtl="0">
              <a:spcBef>
                <a:spcPts val="1600"/>
              </a:spcBef>
              <a:spcAft>
                <a:spcPts val="0"/>
              </a:spcAft>
              <a:buNone/>
              <a:defRPr sz="1600">
                <a:solidFill>
                  <a:srgbClr val="002E47"/>
                </a:solidFill>
              </a:defRPr>
            </a:lvl3pPr>
            <a:lvl4pPr lvl="3" algn="ctr" rtl="0">
              <a:spcBef>
                <a:spcPts val="1600"/>
              </a:spcBef>
              <a:spcAft>
                <a:spcPts val="0"/>
              </a:spcAft>
              <a:buNone/>
              <a:defRPr sz="1600">
                <a:solidFill>
                  <a:srgbClr val="002E47"/>
                </a:solidFill>
              </a:defRPr>
            </a:lvl4pPr>
            <a:lvl5pPr lvl="4" algn="ctr" rtl="0">
              <a:spcBef>
                <a:spcPts val="1600"/>
              </a:spcBef>
              <a:spcAft>
                <a:spcPts val="0"/>
              </a:spcAft>
              <a:buNone/>
              <a:defRPr sz="1600">
                <a:solidFill>
                  <a:srgbClr val="002E47"/>
                </a:solidFill>
              </a:defRPr>
            </a:lvl5pPr>
            <a:lvl6pPr lvl="5" algn="ctr" rtl="0">
              <a:spcBef>
                <a:spcPts val="1600"/>
              </a:spcBef>
              <a:spcAft>
                <a:spcPts val="0"/>
              </a:spcAft>
              <a:buNone/>
              <a:defRPr sz="1600">
                <a:solidFill>
                  <a:srgbClr val="002E47"/>
                </a:solidFill>
              </a:defRPr>
            </a:lvl6pPr>
            <a:lvl7pPr lvl="6" algn="ctr" rtl="0">
              <a:spcBef>
                <a:spcPts val="1600"/>
              </a:spcBef>
              <a:spcAft>
                <a:spcPts val="0"/>
              </a:spcAft>
              <a:buNone/>
              <a:defRPr sz="1600">
                <a:solidFill>
                  <a:srgbClr val="002E47"/>
                </a:solidFill>
              </a:defRPr>
            </a:lvl7pPr>
            <a:lvl8pPr lvl="7" algn="ctr" rtl="0">
              <a:spcBef>
                <a:spcPts val="1600"/>
              </a:spcBef>
              <a:spcAft>
                <a:spcPts val="0"/>
              </a:spcAft>
              <a:buNone/>
              <a:defRPr sz="1600">
                <a:solidFill>
                  <a:srgbClr val="002E47"/>
                </a:solidFill>
              </a:defRPr>
            </a:lvl8pPr>
            <a:lvl9pPr lvl="8" algn="ctr" rtl="0">
              <a:spcBef>
                <a:spcPts val="1600"/>
              </a:spcBef>
              <a:spcAft>
                <a:spcPts val="1600"/>
              </a:spcAft>
              <a:buNone/>
              <a:defRPr sz="1600">
                <a:solidFill>
                  <a:srgbClr val="002E47"/>
                </a:solidFill>
              </a:defRPr>
            </a:lvl9pPr>
          </a:lstStyle>
          <a:p>
            <a:endParaRPr/>
          </a:p>
        </p:txBody>
      </p:sp>
      <p:sp>
        <p:nvSpPr>
          <p:cNvPr id="592" name="Google Shape;592;p28"/>
          <p:cNvSpPr txBox="1">
            <a:spLocks noGrp="1"/>
          </p:cNvSpPr>
          <p:nvPr>
            <p:ph type="subTitle" idx="2"/>
          </p:nvPr>
        </p:nvSpPr>
        <p:spPr>
          <a:xfrm>
            <a:off x="711200" y="2398925"/>
            <a:ext cx="2931000" cy="345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2pPr>
            <a:lvl3pPr lvl="2"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3pPr>
            <a:lvl4pPr lvl="3"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4pPr>
            <a:lvl5pPr lvl="4"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5pPr>
            <a:lvl6pPr lvl="5"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6pPr>
            <a:lvl7pPr lvl="6"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7pPr>
            <a:lvl8pPr lvl="7"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8pPr>
            <a:lvl9pPr lvl="8" algn="ctr" rtl="0">
              <a:spcBef>
                <a:spcPts val="1600"/>
              </a:spcBef>
              <a:spcAft>
                <a:spcPts val="1600"/>
              </a:spcAft>
              <a:buNone/>
              <a:defRPr>
                <a:solidFill>
                  <a:schemeClr val="dk1"/>
                </a:solidFill>
                <a:latin typeface="Archivo Narrow SemiBold"/>
                <a:ea typeface="Archivo Narrow SemiBold"/>
                <a:cs typeface="Archivo Narrow SemiBold"/>
                <a:sym typeface="Archivo Narrow SemiBold"/>
              </a:defRPr>
            </a:lvl9pPr>
          </a:lstStyle>
          <a:p>
            <a:endParaRPr/>
          </a:p>
        </p:txBody>
      </p:sp>
      <p:sp>
        <p:nvSpPr>
          <p:cNvPr id="593" name="Google Shape;593;p28"/>
          <p:cNvSpPr txBox="1">
            <a:spLocks noGrp="1"/>
          </p:cNvSpPr>
          <p:nvPr>
            <p:ph type="subTitle" idx="3"/>
          </p:nvPr>
        </p:nvSpPr>
        <p:spPr>
          <a:xfrm>
            <a:off x="5486400" y="2682875"/>
            <a:ext cx="2931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rgbClr val="002E47"/>
                </a:solidFill>
              </a:defRPr>
            </a:lvl1pPr>
            <a:lvl2pPr lvl="1" algn="ctr" rtl="0">
              <a:spcBef>
                <a:spcPts val="1600"/>
              </a:spcBef>
              <a:spcAft>
                <a:spcPts val="0"/>
              </a:spcAft>
              <a:buNone/>
              <a:defRPr sz="1600">
                <a:solidFill>
                  <a:srgbClr val="002E47"/>
                </a:solidFill>
              </a:defRPr>
            </a:lvl2pPr>
            <a:lvl3pPr lvl="2" algn="ctr" rtl="0">
              <a:spcBef>
                <a:spcPts val="1600"/>
              </a:spcBef>
              <a:spcAft>
                <a:spcPts val="0"/>
              </a:spcAft>
              <a:buNone/>
              <a:defRPr sz="1600">
                <a:solidFill>
                  <a:srgbClr val="002E47"/>
                </a:solidFill>
              </a:defRPr>
            </a:lvl3pPr>
            <a:lvl4pPr lvl="3" algn="ctr" rtl="0">
              <a:spcBef>
                <a:spcPts val="1600"/>
              </a:spcBef>
              <a:spcAft>
                <a:spcPts val="0"/>
              </a:spcAft>
              <a:buNone/>
              <a:defRPr sz="1600">
                <a:solidFill>
                  <a:srgbClr val="002E47"/>
                </a:solidFill>
              </a:defRPr>
            </a:lvl4pPr>
            <a:lvl5pPr lvl="4" algn="ctr" rtl="0">
              <a:spcBef>
                <a:spcPts val="1600"/>
              </a:spcBef>
              <a:spcAft>
                <a:spcPts val="0"/>
              </a:spcAft>
              <a:buNone/>
              <a:defRPr sz="1600">
                <a:solidFill>
                  <a:srgbClr val="002E47"/>
                </a:solidFill>
              </a:defRPr>
            </a:lvl5pPr>
            <a:lvl6pPr lvl="5" algn="ctr" rtl="0">
              <a:spcBef>
                <a:spcPts val="1600"/>
              </a:spcBef>
              <a:spcAft>
                <a:spcPts val="0"/>
              </a:spcAft>
              <a:buNone/>
              <a:defRPr sz="1600">
                <a:solidFill>
                  <a:srgbClr val="002E47"/>
                </a:solidFill>
              </a:defRPr>
            </a:lvl6pPr>
            <a:lvl7pPr lvl="6" algn="ctr" rtl="0">
              <a:spcBef>
                <a:spcPts val="1600"/>
              </a:spcBef>
              <a:spcAft>
                <a:spcPts val="0"/>
              </a:spcAft>
              <a:buNone/>
              <a:defRPr sz="1600">
                <a:solidFill>
                  <a:srgbClr val="002E47"/>
                </a:solidFill>
              </a:defRPr>
            </a:lvl7pPr>
            <a:lvl8pPr lvl="7" algn="ctr" rtl="0">
              <a:spcBef>
                <a:spcPts val="1600"/>
              </a:spcBef>
              <a:spcAft>
                <a:spcPts val="0"/>
              </a:spcAft>
              <a:buNone/>
              <a:defRPr sz="1600">
                <a:solidFill>
                  <a:srgbClr val="002E47"/>
                </a:solidFill>
              </a:defRPr>
            </a:lvl8pPr>
            <a:lvl9pPr lvl="8" algn="ctr" rtl="0">
              <a:spcBef>
                <a:spcPts val="1600"/>
              </a:spcBef>
              <a:spcAft>
                <a:spcPts val="1600"/>
              </a:spcAft>
              <a:buNone/>
              <a:defRPr sz="1600">
                <a:solidFill>
                  <a:srgbClr val="002E47"/>
                </a:solidFill>
              </a:defRPr>
            </a:lvl9pPr>
          </a:lstStyle>
          <a:p>
            <a:endParaRPr/>
          </a:p>
        </p:txBody>
      </p:sp>
      <p:sp>
        <p:nvSpPr>
          <p:cNvPr id="594" name="Google Shape;594;p28"/>
          <p:cNvSpPr txBox="1">
            <a:spLocks noGrp="1"/>
          </p:cNvSpPr>
          <p:nvPr>
            <p:ph type="subTitle" idx="4"/>
          </p:nvPr>
        </p:nvSpPr>
        <p:spPr>
          <a:xfrm>
            <a:off x="5486400" y="2398925"/>
            <a:ext cx="2931000" cy="345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2pPr>
            <a:lvl3pPr lvl="2"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3pPr>
            <a:lvl4pPr lvl="3"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4pPr>
            <a:lvl5pPr lvl="4"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5pPr>
            <a:lvl6pPr lvl="5"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6pPr>
            <a:lvl7pPr lvl="6"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7pPr>
            <a:lvl8pPr lvl="7"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8pPr>
            <a:lvl9pPr lvl="8" algn="ctr" rtl="0">
              <a:spcBef>
                <a:spcPts val="1600"/>
              </a:spcBef>
              <a:spcAft>
                <a:spcPts val="1600"/>
              </a:spcAft>
              <a:buNone/>
              <a:defRPr>
                <a:solidFill>
                  <a:schemeClr val="dk1"/>
                </a:solidFill>
                <a:latin typeface="Archivo Narrow SemiBold"/>
                <a:ea typeface="Archivo Narrow SemiBold"/>
                <a:cs typeface="Archivo Narrow SemiBold"/>
                <a:sym typeface="Archivo Narrow SemiBold"/>
              </a:defRPr>
            </a:lvl9pPr>
          </a:lstStyle>
          <a:p>
            <a:endParaRPr/>
          </a:p>
        </p:txBody>
      </p:sp>
      <p:sp>
        <p:nvSpPr>
          <p:cNvPr id="595" name="Google Shape;595;p28"/>
          <p:cNvSpPr txBox="1">
            <a:spLocks noGrp="1"/>
          </p:cNvSpPr>
          <p:nvPr>
            <p:ph type="subTitle" idx="5"/>
          </p:nvPr>
        </p:nvSpPr>
        <p:spPr>
          <a:xfrm>
            <a:off x="3106500" y="3707200"/>
            <a:ext cx="2931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rgbClr val="002E47"/>
                </a:solidFill>
              </a:defRPr>
            </a:lvl1pPr>
            <a:lvl2pPr lvl="1" algn="ctr" rtl="0">
              <a:spcBef>
                <a:spcPts val="1600"/>
              </a:spcBef>
              <a:spcAft>
                <a:spcPts val="0"/>
              </a:spcAft>
              <a:buNone/>
              <a:defRPr sz="1600">
                <a:solidFill>
                  <a:srgbClr val="002E47"/>
                </a:solidFill>
              </a:defRPr>
            </a:lvl2pPr>
            <a:lvl3pPr lvl="2" algn="ctr" rtl="0">
              <a:spcBef>
                <a:spcPts val="1600"/>
              </a:spcBef>
              <a:spcAft>
                <a:spcPts val="0"/>
              </a:spcAft>
              <a:buNone/>
              <a:defRPr sz="1600">
                <a:solidFill>
                  <a:srgbClr val="002E47"/>
                </a:solidFill>
              </a:defRPr>
            </a:lvl3pPr>
            <a:lvl4pPr lvl="3" algn="ctr" rtl="0">
              <a:spcBef>
                <a:spcPts val="1600"/>
              </a:spcBef>
              <a:spcAft>
                <a:spcPts val="0"/>
              </a:spcAft>
              <a:buNone/>
              <a:defRPr sz="1600">
                <a:solidFill>
                  <a:srgbClr val="002E47"/>
                </a:solidFill>
              </a:defRPr>
            </a:lvl4pPr>
            <a:lvl5pPr lvl="4" algn="ctr" rtl="0">
              <a:spcBef>
                <a:spcPts val="1600"/>
              </a:spcBef>
              <a:spcAft>
                <a:spcPts val="0"/>
              </a:spcAft>
              <a:buNone/>
              <a:defRPr sz="1600">
                <a:solidFill>
                  <a:srgbClr val="002E47"/>
                </a:solidFill>
              </a:defRPr>
            </a:lvl5pPr>
            <a:lvl6pPr lvl="5" algn="ctr" rtl="0">
              <a:spcBef>
                <a:spcPts val="1600"/>
              </a:spcBef>
              <a:spcAft>
                <a:spcPts val="0"/>
              </a:spcAft>
              <a:buNone/>
              <a:defRPr sz="1600">
                <a:solidFill>
                  <a:srgbClr val="002E47"/>
                </a:solidFill>
              </a:defRPr>
            </a:lvl6pPr>
            <a:lvl7pPr lvl="6" algn="ctr" rtl="0">
              <a:spcBef>
                <a:spcPts val="1600"/>
              </a:spcBef>
              <a:spcAft>
                <a:spcPts val="0"/>
              </a:spcAft>
              <a:buNone/>
              <a:defRPr sz="1600">
                <a:solidFill>
                  <a:srgbClr val="002E47"/>
                </a:solidFill>
              </a:defRPr>
            </a:lvl7pPr>
            <a:lvl8pPr lvl="7" algn="ctr" rtl="0">
              <a:spcBef>
                <a:spcPts val="1600"/>
              </a:spcBef>
              <a:spcAft>
                <a:spcPts val="0"/>
              </a:spcAft>
              <a:buNone/>
              <a:defRPr sz="1600">
                <a:solidFill>
                  <a:srgbClr val="002E47"/>
                </a:solidFill>
              </a:defRPr>
            </a:lvl8pPr>
            <a:lvl9pPr lvl="8" algn="ctr" rtl="0">
              <a:spcBef>
                <a:spcPts val="1600"/>
              </a:spcBef>
              <a:spcAft>
                <a:spcPts val="1600"/>
              </a:spcAft>
              <a:buNone/>
              <a:defRPr sz="1600">
                <a:solidFill>
                  <a:srgbClr val="002E47"/>
                </a:solidFill>
              </a:defRPr>
            </a:lvl9pPr>
          </a:lstStyle>
          <a:p>
            <a:endParaRPr/>
          </a:p>
        </p:txBody>
      </p:sp>
      <p:sp>
        <p:nvSpPr>
          <p:cNvPr id="596" name="Google Shape;596;p28"/>
          <p:cNvSpPr txBox="1">
            <a:spLocks noGrp="1"/>
          </p:cNvSpPr>
          <p:nvPr>
            <p:ph type="subTitle" idx="6"/>
          </p:nvPr>
        </p:nvSpPr>
        <p:spPr>
          <a:xfrm>
            <a:off x="3106500" y="3423250"/>
            <a:ext cx="2931000" cy="345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2pPr>
            <a:lvl3pPr lvl="2"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3pPr>
            <a:lvl4pPr lvl="3"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4pPr>
            <a:lvl5pPr lvl="4"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5pPr>
            <a:lvl6pPr lvl="5"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6pPr>
            <a:lvl7pPr lvl="6"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7pPr>
            <a:lvl8pPr lvl="7" algn="ctr" rtl="0">
              <a:spcBef>
                <a:spcPts val="1600"/>
              </a:spcBef>
              <a:spcAft>
                <a:spcPts val="0"/>
              </a:spcAft>
              <a:buNone/>
              <a:defRPr>
                <a:solidFill>
                  <a:schemeClr val="dk1"/>
                </a:solidFill>
                <a:latin typeface="Archivo Narrow SemiBold"/>
                <a:ea typeface="Archivo Narrow SemiBold"/>
                <a:cs typeface="Archivo Narrow SemiBold"/>
                <a:sym typeface="Archivo Narrow SemiBold"/>
              </a:defRPr>
            </a:lvl8pPr>
            <a:lvl9pPr lvl="8" algn="ctr" rtl="0">
              <a:spcBef>
                <a:spcPts val="1600"/>
              </a:spcBef>
              <a:spcAft>
                <a:spcPts val="1600"/>
              </a:spcAft>
              <a:buNone/>
              <a:defRPr>
                <a:solidFill>
                  <a:schemeClr val="dk1"/>
                </a:solidFill>
                <a:latin typeface="Archivo Narrow SemiBold"/>
                <a:ea typeface="Archivo Narrow SemiBold"/>
                <a:cs typeface="Archivo Narrow SemiBold"/>
                <a:sym typeface="Archivo Narrow SemiBold"/>
              </a:defRPr>
            </a:lvl9pPr>
          </a:lstStyle>
          <a:p>
            <a:endParaRPr/>
          </a:p>
        </p:txBody>
      </p:sp>
      <p:grpSp>
        <p:nvGrpSpPr>
          <p:cNvPr id="597" name="Google Shape;597;p28"/>
          <p:cNvGrpSpPr/>
          <p:nvPr/>
        </p:nvGrpSpPr>
        <p:grpSpPr>
          <a:xfrm rot="-805572">
            <a:off x="7614306" y="-104682"/>
            <a:ext cx="1814097" cy="2107146"/>
            <a:chOff x="7680725" y="0"/>
            <a:chExt cx="1814041" cy="2107080"/>
          </a:xfrm>
        </p:grpSpPr>
        <p:sp>
          <p:nvSpPr>
            <p:cNvPr id="598" name="Google Shape;598;p28"/>
            <p:cNvSpPr/>
            <p:nvPr/>
          </p:nvSpPr>
          <p:spPr>
            <a:xfrm>
              <a:off x="7680725" y="0"/>
              <a:ext cx="1814041" cy="2107080"/>
            </a:xfrm>
            <a:custGeom>
              <a:avLst/>
              <a:gdLst/>
              <a:ahLst/>
              <a:cxnLst/>
              <a:rect l="l" t="t" r="r" b="b"/>
              <a:pathLst>
                <a:path w="31565" h="36664" extrusionOk="0">
                  <a:moveTo>
                    <a:pt x="1" y="0"/>
                  </a:moveTo>
                  <a:cubicBezTo>
                    <a:pt x="906" y="798"/>
                    <a:pt x="1191" y="2072"/>
                    <a:pt x="1394" y="3251"/>
                  </a:cubicBezTo>
                  <a:cubicBezTo>
                    <a:pt x="1715" y="5025"/>
                    <a:pt x="2013" y="6811"/>
                    <a:pt x="2096" y="8597"/>
                  </a:cubicBezTo>
                  <a:cubicBezTo>
                    <a:pt x="3299" y="10180"/>
                    <a:pt x="4311" y="11906"/>
                    <a:pt x="5108" y="13740"/>
                  </a:cubicBezTo>
                  <a:cubicBezTo>
                    <a:pt x="4168" y="12978"/>
                    <a:pt x="3120" y="12359"/>
                    <a:pt x="2025" y="11895"/>
                  </a:cubicBezTo>
                  <a:cubicBezTo>
                    <a:pt x="1846" y="13811"/>
                    <a:pt x="1477" y="15716"/>
                    <a:pt x="1370" y="17657"/>
                  </a:cubicBezTo>
                  <a:cubicBezTo>
                    <a:pt x="1310" y="18717"/>
                    <a:pt x="1489" y="20443"/>
                    <a:pt x="2703" y="21705"/>
                  </a:cubicBezTo>
                  <a:cubicBezTo>
                    <a:pt x="3930" y="22967"/>
                    <a:pt x="5882" y="24503"/>
                    <a:pt x="8335" y="25468"/>
                  </a:cubicBezTo>
                  <a:cubicBezTo>
                    <a:pt x="7582" y="25601"/>
                    <a:pt x="6819" y="25667"/>
                    <a:pt x="6056" y="25667"/>
                  </a:cubicBezTo>
                  <a:cubicBezTo>
                    <a:pt x="4840" y="25667"/>
                    <a:pt x="3624" y="25499"/>
                    <a:pt x="2453" y="25170"/>
                  </a:cubicBezTo>
                  <a:lnTo>
                    <a:pt x="2453" y="25170"/>
                  </a:lnTo>
                  <a:cubicBezTo>
                    <a:pt x="3084" y="26932"/>
                    <a:pt x="4132" y="29456"/>
                    <a:pt x="5644" y="30480"/>
                  </a:cubicBezTo>
                  <a:cubicBezTo>
                    <a:pt x="7044" y="31447"/>
                    <a:pt x="10682" y="33284"/>
                    <a:pt x="13852" y="33284"/>
                  </a:cubicBezTo>
                  <a:cubicBezTo>
                    <a:pt x="14080" y="33284"/>
                    <a:pt x="14305" y="33274"/>
                    <a:pt x="14526" y="33254"/>
                  </a:cubicBezTo>
                  <a:lnTo>
                    <a:pt x="14526" y="33254"/>
                  </a:lnTo>
                  <a:cubicBezTo>
                    <a:pt x="13681" y="34040"/>
                    <a:pt x="12788" y="34862"/>
                    <a:pt x="11788" y="35469"/>
                  </a:cubicBezTo>
                  <a:cubicBezTo>
                    <a:pt x="13693" y="36267"/>
                    <a:pt x="15988" y="36664"/>
                    <a:pt x="17888" y="36664"/>
                  </a:cubicBezTo>
                  <a:cubicBezTo>
                    <a:pt x="18767" y="36664"/>
                    <a:pt x="19561" y="36579"/>
                    <a:pt x="20194" y="36409"/>
                  </a:cubicBezTo>
                  <a:cubicBezTo>
                    <a:pt x="22194" y="35874"/>
                    <a:pt x="23408" y="35028"/>
                    <a:pt x="24349" y="34100"/>
                  </a:cubicBezTo>
                  <a:lnTo>
                    <a:pt x="24349" y="34100"/>
                  </a:lnTo>
                  <a:cubicBezTo>
                    <a:pt x="24254" y="34731"/>
                    <a:pt x="23349" y="35802"/>
                    <a:pt x="23349" y="35802"/>
                  </a:cubicBezTo>
                  <a:cubicBezTo>
                    <a:pt x="24075" y="35528"/>
                    <a:pt x="24778" y="35183"/>
                    <a:pt x="25444" y="34790"/>
                  </a:cubicBezTo>
                  <a:cubicBezTo>
                    <a:pt x="26402" y="34211"/>
                    <a:pt x="27416" y="33502"/>
                    <a:pt x="28503" y="33502"/>
                  </a:cubicBezTo>
                  <a:cubicBezTo>
                    <a:pt x="28645" y="33502"/>
                    <a:pt x="28788" y="33514"/>
                    <a:pt x="28933" y="33540"/>
                  </a:cubicBezTo>
                  <a:cubicBezTo>
                    <a:pt x="29362" y="33611"/>
                    <a:pt x="29766" y="33814"/>
                    <a:pt x="30195" y="33862"/>
                  </a:cubicBezTo>
                  <a:cubicBezTo>
                    <a:pt x="30249" y="33868"/>
                    <a:pt x="30302" y="33871"/>
                    <a:pt x="30355" y="33871"/>
                  </a:cubicBezTo>
                  <a:cubicBezTo>
                    <a:pt x="31080" y="33871"/>
                    <a:pt x="31565" y="33276"/>
                    <a:pt x="30909" y="32742"/>
                  </a:cubicBezTo>
                  <a:cubicBezTo>
                    <a:pt x="30350" y="32290"/>
                    <a:pt x="28992" y="32254"/>
                    <a:pt x="28278" y="31909"/>
                  </a:cubicBezTo>
                  <a:cubicBezTo>
                    <a:pt x="26552" y="31064"/>
                    <a:pt x="25123" y="29635"/>
                    <a:pt x="24099" y="28016"/>
                  </a:cubicBezTo>
                  <a:cubicBezTo>
                    <a:pt x="23123" y="26492"/>
                    <a:pt x="22468" y="24849"/>
                    <a:pt x="21896" y="23134"/>
                  </a:cubicBezTo>
                  <a:cubicBezTo>
                    <a:pt x="21337" y="24944"/>
                    <a:pt x="21491" y="26658"/>
                    <a:pt x="21063" y="28516"/>
                  </a:cubicBezTo>
                  <a:cubicBezTo>
                    <a:pt x="19479" y="25444"/>
                    <a:pt x="19991" y="20991"/>
                    <a:pt x="19729" y="18431"/>
                  </a:cubicBezTo>
                  <a:cubicBezTo>
                    <a:pt x="19479" y="15871"/>
                    <a:pt x="18384" y="13276"/>
                    <a:pt x="16919" y="10954"/>
                  </a:cubicBezTo>
                  <a:cubicBezTo>
                    <a:pt x="16479" y="12668"/>
                    <a:pt x="16038" y="14371"/>
                    <a:pt x="15598" y="16074"/>
                  </a:cubicBezTo>
                  <a:cubicBezTo>
                    <a:pt x="15217" y="14204"/>
                    <a:pt x="15491" y="12240"/>
                    <a:pt x="15336" y="10097"/>
                  </a:cubicBezTo>
                  <a:cubicBezTo>
                    <a:pt x="15193" y="7965"/>
                    <a:pt x="14026" y="7227"/>
                    <a:pt x="13371" y="6608"/>
                  </a:cubicBezTo>
                  <a:cubicBezTo>
                    <a:pt x="13181" y="8727"/>
                    <a:pt x="12717" y="10823"/>
                    <a:pt x="11990" y="12835"/>
                  </a:cubicBezTo>
                  <a:cubicBezTo>
                    <a:pt x="11943" y="9847"/>
                    <a:pt x="11621" y="6751"/>
                    <a:pt x="10097" y="4191"/>
                  </a:cubicBezTo>
                  <a:cubicBezTo>
                    <a:pt x="7002" y="2310"/>
                    <a:pt x="3465" y="1131"/>
                    <a:pt x="1"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7774457" y="102353"/>
              <a:ext cx="1421980" cy="1763639"/>
            </a:xfrm>
            <a:custGeom>
              <a:avLst/>
              <a:gdLst/>
              <a:ahLst/>
              <a:cxnLst/>
              <a:rect l="l" t="t" r="r" b="b"/>
              <a:pathLst>
                <a:path w="24743" h="30688" extrusionOk="0">
                  <a:moveTo>
                    <a:pt x="65" y="0"/>
                  </a:moveTo>
                  <a:cubicBezTo>
                    <a:pt x="48" y="0"/>
                    <a:pt x="33" y="12"/>
                    <a:pt x="25" y="29"/>
                  </a:cubicBezTo>
                  <a:cubicBezTo>
                    <a:pt x="1" y="41"/>
                    <a:pt x="25" y="65"/>
                    <a:pt x="37" y="88"/>
                  </a:cubicBezTo>
                  <a:cubicBezTo>
                    <a:pt x="1775" y="1434"/>
                    <a:pt x="3132" y="2791"/>
                    <a:pt x="4168" y="4208"/>
                  </a:cubicBezTo>
                  <a:cubicBezTo>
                    <a:pt x="6406" y="7256"/>
                    <a:pt x="7430" y="11042"/>
                    <a:pt x="8419" y="14686"/>
                  </a:cubicBezTo>
                  <a:lnTo>
                    <a:pt x="8561" y="15233"/>
                  </a:lnTo>
                  <a:cubicBezTo>
                    <a:pt x="9645" y="19234"/>
                    <a:pt x="10859" y="23079"/>
                    <a:pt x="13479" y="26044"/>
                  </a:cubicBezTo>
                  <a:cubicBezTo>
                    <a:pt x="16050" y="28961"/>
                    <a:pt x="19968" y="30687"/>
                    <a:pt x="23849" y="30687"/>
                  </a:cubicBezTo>
                  <a:cubicBezTo>
                    <a:pt x="24135" y="30687"/>
                    <a:pt x="24409" y="30664"/>
                    <a:pt x="24694" y="30652"/>
                  </a:cubicBezTo>
                  <a:cubicBezTo>
                    <a:pt x="24730" y="30652"/>
                    <a:pt x="24742" y="30640"/>
                    <a:pt x="24742" y="30604"/>
                  </a:cubicBezTo>
                  <a:cubicBezTo>
                    <a:pt x="24742" y="30580"/>
                    <a:pt x="24730" y="30568"/>
                    <a:pt x="24694" y="30568"/>
                  </a:cubicBezTo>
                  <a:cubicBezTo>
                    <a:pt x="24423" y="30586"/>
                    <a:pt x="24152" y="30594"/>
                    <a:pt x="23879" y="30594"/>
                  </a:cubicBezTo>
                  <a:cubicBezTo>
                    <a:pt x="20017" y="30594"/>
                    <a:pt x="16108" y="28876"/>
                    <a:pt x="13550" y="25985"/>
                  </a:cubicBezTo>
                  <a:cubicBezTo>
                    <a:pt x="10931" y="23032"/>
                    <a:pt x="9740" y="19198"/>
                    <a:pt x="8657" y="15209"/>
                  </a:cubicBezTo>
                  <a:lnTo>
                    <a:pt x="8502" y="14650"/>
                  </a:lnTo>
                  <a:cubicBezTo>
                    <a:pt x="7526" y="11007"/>
                    <a:pt x="6490" y="7232"/>
                    <a:pt x="4251" y="4149"/>
                  </a:cubicBezTo>
                  <a:cubicBezTo>
                    <a:pt x="3204" y="2720"/>
                    <a:pt x="1834" y="1362"/>
                    <a:pt x="84" y="5"/>
                  </a:cubicBezTo>
                  <a:cubicBezTo>
                    <a:pt x="78" y="2"/>
                    <a:pt x="71" y="0"/>
                    <a:pt x="65" y="0"/>
                  </a:cubicBezTo>
                  <a:close/>
                </a:path>
              </a:pathLst>
            </a:custGeom>
            <a:noFill/>
            <a:ln w="19050"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4">
  <p:cSld name="CUSTOM_2_1_1">
    <p:spTree>
      <p:nvGrpSpPr>
        <p:cNvPr id="1" name="Shape 620"/>
        <p:cNvGrpSpPr/>
        <p:nvPr/>
      </p:nvGrpSpPr>
      <p:grpSpPr>
        <a:xfrm>
          <a:off x="0" y="0"/>
          <a:ext cx="0" cy="0"/>
          <a:chOff x="0" y="0"/>
          <a:chExt cx="0" cy="0"/>
        </a:xfrm>
      </p:grpSpPr>
      <p:sp>
        <p:nvSpPr>
          <p:cNvPr id="621" name="Google Shape;621;p30"/>
          <p:cNvSpPr txBox="1">
            <a:spLocks noGrp="1"/>
          </p:cNvSpPr>
          <p:nvPr>
            <p:ph type="subTitle" idx="1"/>
          </p:nvPr>
        </p:nvSpPr>
        <p:spPr>
          <a:xfrm>
            <a:off x="4114800" y="938250"/>
            <a:ext cx="2751300" cy="634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002E47"/>
                </a:solidFill>
              </a:defRPr>
            </a:lvl1pPr>
            <a:lvl2pPr lvl="1" rtl="0">
              <a:spcBef>
                <a:spcPts val="1600"/>
              </a:spcBef>
              <a:spcAft>
                <a:spcPts val="0"/>
              </a:spcAft>
              <a:buNone/>
              <a:defRPr sz="1600">
                <a:solidFill>
                  <a:srgbClr val="002E47"/>
                </a:solidFill>
              </a:defRPr>
            </a:lvl2pPr>
            <a:lvl3pPr lvl="2" rtl="0">
              <a:spcBef>
                <a:spcPts val="1600"/>
              </a:spcBef>
              <a:spcAft>
                <a:spcPts val="0"/>
              </a:spcAft>
              <a:buNone/>
              <a:defRPr sz="1600">
                <a:solidFill>
                  <a:srgbClr val="002E47"/>
                </a:solidFill>
              </a:defRPr>
            </a:lvl3pPr>
            <a:lvl4pPr lvl="3" rtl="0">
              <a:spcBef>
                <a:spcPts val="1600"/>
              </a:spcBef>
              <a:spcAft>
                <a:spcPts val="0"/>
              </a:spcAft>
              <a:buNone/>
              <a:defRPr sz="1600">
                <a:solidFill>
                  <a:srgbClr val="002E47"/>
                </a:solidFill>
              </a:defRPr>
            </a:lvl4pPr>
            <a:lvl5pPr lvl="4" rtl="0">
              <a:spcBef>
                <a:spcPts val="1600"/>
              </a:spcBef>
              <a:spcAft>
                <a:spcPts val="0"/>
              </a:spcAft>
              <a:buNone/>
              <a:defRPr sz="1600">
                <a:solidFill>
                  <a:srgbClr val="002E47"/>
                </a:solidFill>
              </a:defRPr>
            </a:lvl5pPr>
            <a:lvl6pPr lvl="5" rtl="0">
              <a:spcBef>
                <a:spcPts val="1600"/>
              </a:spcBef>
              <a:spcAft>
                <a:spcPts val="0"/>
              </a:spcAft>
              <a:buNone/>
              <a:defRPr sz="1600">
                <a:solidFill>
                  <a:srgbClr val="002E47"/>
                </a:solidFill>
              </a:defRPr>
            </a:lvl6pPr>
            <a:lvl7pPr lvl="6" rtl="0">
              <a:spcBef>
                <a:spcPts val="1600"/>
              </a:spcBef>
              <a:spcAft>
                <a:spcPts val="0"/>
              </a:spcAft>
              <a:buNone/>
              <a:defRPr sz="1600">
                <a:solidFill>
                  <a:srgbClr val="002E47"/>
                </a:solidFill>
              </a:defRPr>
            </a:lvl7pPr>
            <a:lvl8pPr lvl="7" rtl="0">
              <a:spcBef>
                <a:spcPts val="1600"/>
              </a:spcBef>
              <a:spcAft>
                <a:spcPts val="0"/>
              </a:spcAft>
              <a:buNone/>
              <a:defRPr sz="1600">
                <a:solidFill>
                  <a:srgbClr val="002E47"/>
                </a:solidFill>
              </a:defRPr>
            </a:lvl8pPr>
            <a:lvl9pPr lvl="8" rtl="0">
              <a:spcBef>
                <a:spcPts val="1600"/>
              </a:spcBef>
              <a:spcAft>
                <a:spcPts val="1600"/>
              </a:spcAft>
              <a:buNone/>
              <a:defRPr sz="1600">
                <a:solidFill>
                  <a:srgbClr val="002E47"/>
                </a:solidFill>
              </a:defRPr>
            </a:lvl9pPr>
          </a:lstStyle>
          <a:p>
            <a:endParaRPr/>
          </a:p>
        </p:txBody>
      </p:sp>
      <p:sp>
        <p:nvSpPr>
          <p:cNvPr id="622" name="Google Shape;622;p30"/>
          <p:cNvSpPr txBox="1">
            <a:spLocks noGrp="1"/>
          </p:cNvSpPr>
          <p:nvPr>
            <p:ph type="subTitle" idx="2"/>
          </p:nvPr>
        </p:nvSpPr>
        <p:spPr>
          <a:xfrm>
            <a:off x="4114800" y="678100"/>
            <a:ext cx="2751300" cy="634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208F9E"/>
                </a:solidFill>
                <a:latin typeface="Archivo Narrow SemiBold"/>
                <a:ea typeface="Archivo Narrow SemiBold"/>
                <a:cs typeface="Archivo Narrow SemiBold"/>
                <a:sym typeface="Archivo Narrow SemiBold"/>
              </a:defRPr>
            </a:lvl1pPr>
            <a:lvl2pPr lvl="1"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2pPr>
            <a:lvl3pPr lvl="2"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3pPr>
            <a:lvl4pPr lvl="3"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4pPr>
            <a:lvl5pPr lvl="4"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5pPr>
            <a:lvl6pPr lvl="5"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6pPr>
            <a:lvl7pPr lvl="6"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7pPr>
            <a:lvl8pPr lvl="7"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8pPr>
            <a:lvl9pPr lvl="8" rtl="0">
              <a:spcBef>
                <a:spcPts val="1600"/>
              </a:spcBef>
              <a:spcAft>
                <a:spcPts val="1600"/>
              </a:spcAft>
              <a:buNone/>
              <a:defRPr>
                <a:solidFill>
                  <a:srgbClr val="002E47"/>
                </a:solidFill>
                <a:latin typeface="Archivo Narrow SemiBold"/>
                <a:ea typeface="Archivo Narrow SemiBold"/>
                <a:cs typeface="Archivo Narrow SemiBold"/>
                <a:sym typeface="Archivo Narrow SemiBold"/>
              </a:defRPr>
            </a:lvl9pPr>
          </a:lstStyle>
          <a:p>
            <a:endParaRPr/>
          </a:p>
        </p:txBody>
      </p:sp>
      <p:sp>
        <p:nvSpPr>
          <p:cNvPr id="623" name="Google Shape;623;p30"/>
          <p:cNvSpPr txBox="1">
            <a:spLocks noGrp="1"/>
          </p:cNvSpPr>
          <p:nvPr>
            <p:ph type="subTitle" idx="3"/>
          </p:nvPr>
        </p:nvSpPr>
        <p:spPr>
          <a:xfrm>
            <a:off x="4114800" y="2255450"/>
            <a:ext cx="2751300" cy="634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002E47"/>
                </a:solidFill>
              </a:defRPr>
            </a:lvl1pPr>
            <a:lvl2pPr lvl="1" rtl="0">
              <a:spcBef>
                <a:spcPts val="1600"/>
              </a:spcBef>
              <a:spcAft>
                <a:spcPts val="0"/>
              </a:spcAft>
              <a:buNone/>
              <a:defRPr sz="1600">
                <a:solidFill>
                  <a:srgbClr val="002E47"/>
                </a:solidFill>
              </a:defRPr>
            </a:lvl2pPr>
            <a:lvl3pPr lvl="2" rtl="0">
              <a:spcBef>
                <a:spcPts val="1600"/>
              </a:spcBef>
              <a:spcAft>
                <a:spcPts val="0"/>
              </a:spcAft>
              <a:buNone/>
              <a:defRPr sz="1600">
                <a:solidFill>
                  <a:srgbClr val="002E47"/>
                </a:solidFill>
              </a:defRPr>
            </a:lvl3pPr>
            <a:lvl4pPr lvl="3" rtl="0">
              <a:spcBef>
                <a:spcPts val="1600"/>
              </a:spcBef>
              <a:spcAft>
                <a:spcPts val="0"/>
              </a:spcAft>
              <a:buNone/>
              <a:defRPr sz="1600">
                <a:solidFill>
                  <a:srgbClr val="002E47"/>
                </a:solidFill>
              </a:defRPr>
            </a:lvl4pPr>
            <a:lvl5pPr lvl="4" rtl="0">
              <a:spcBef>
                <a:spcPts val="1600"/>
              </a:spcBef>
              <a:spcAft>
                <a:spcPts val="0"/>
              </a:spcAft>
              <a:buNone/>
              <a:defRPr sz="1600">
                <a:solidFill>
                  <a:srgbClr val="002E47"/>
                </a:solidFill>
              </a:defRPr>
            </a:lvl5pPr>
            <a:lvl6pPr lvl="5" rtl="0">
              <a:spcBef>
                <a:spcPts val="1600"/>
              </a:spcBef>
              <a:spcAft>
                <a:spcPts val="0"/>
              </a:spcAft>
              <a:buNone/>
              <a:defRPr sz="1600">
                <a:solidFill>
                  <a:srgbClr val="002E47"/>
                </a:solidFill>
              </a:defRPr>
            </a:lvl6pPr>
            <a:lvl7pPr lvl="6" rtl="0">
              <a:spcBef>
                <a:spcPts val="1600"/>
              </a:spcBef>
              <a:spcAft>
                <a:spcPts val="0"/>
              </a:spcAft>
              <a:buNone/>
              <a:defRPr sz="1600">
                <a:solidFill>
                  <a:srgbClr val="002E47"/>
                </a:solidFill>
              </a:defRPr>
            </a:lvl7pPr>
            <a:lvl8pPr lvl="7" rtl="0">
              <a:spcBef>
                <a:spcPts val="1600"/>
              </a:spcBef>
              <a:spcAft>
                <a:spcPts val="0"/>
              </a:spcAft>
              <a:buNone/>
              <a:defRPr sz="1600">
                <a:solidFill>
                  <a:srgbClr val="002E47"/>
                </a:solidFill>
              </a:defRPr>
            </a:lvl8pPr>
            <a:lvl9pPr lvl="8" rtl="0">
              <a:spcBef>
                <a:spcPts val="1600"/>
              </a:spcBef>
              <a:spcAft>
                <a:spcPts val="1600"/>
              </a:spcAft>
              <a:buNone/>
              <a:defRPr sz="1600">
                <a:solidFill>
                  <a:srgbClr val="002E47"/>
                </a:solidFill>
              </a:defRPr>
            </a:lvl9pPr>
          </a:lstStyle>
          <a:p>
            <a:endParaRPr/>
          </a:p>
        </p:txBody>
      </p:sp>
      <p:sp>
        <p:nvSpPr>
          <p:cNvPr id="624" name="Google Shape;624;p30"/>
          <p:cNvSpPr txBox="1">
            <a:spLocks noGrp="1"/>
          </p:cNvSpPr>
          <p:nvPr>
            <p:ph type="subTitle" idx="4"/>
          </p:nvPr>
        </p:nvSpPr>
        <p:spPr>
          <a:xfrm>
            <a:off x="4114800" y="1995300"/>
            <a:ext cx="2751300" cy="634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208F9E"/>
                </a:solidFill>
                <a:latin typeface="Archivo Narrow SemiBold"/>
                <a:ea typeface="Archivo Narrow SemiBold"/>
                <a:cs typeface="Archivo Narrow SemiBold"/>
                <a:sym typeface="Archivo Narrow SemiBold"/>
              </a:defRPr>
            </a:lvl1pPr>
            <a:lvl2pPr lvl="1"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2pPr>
            <a:lvl3pPr lvl="2"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3pPr>
            <a:lvl4pPr lvl="3"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4pPr>
            <a:lvl5pPr lvl="4"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5pPr>
            <a:lvl6pPr lvl="5"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6pPr>
            <a:lvl7pPr lvl="6"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7pPr>
            <a:lvl8pPr lvl="7"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8pPr>
            <a:lvl9pPr lvl="8" rtl="0">
              <a:spcBef>
                <a:spcPts val="1600"/>
              </a:spcBef>
              <a:spcAft>
                <a:spcPts val="1600"/>
              </a:spcAft>
              <a:buNone/>
              <a:defRPr>
                <a:solidFill>
                  <a:srgbClr val="002E47"/>
                </a:solidFill>
                <a:latin typeface="Archivo Narrow SemiBold"/>
                <a:ea typeface="Archivo Narrow SemiBold"/>
                <a:cs typeface="Archivo Narrow SemiBold"/>
                <a:sym typeface="Archivo Narrow SemiBold"/>
              </a:defRPr>
            </a:lvl9pPr>
          </a:lstStyle>
          <a:p>
            <a:endParaRPr/>
          </a:p>
        </p:txBody>
      </p:sp>
      <p:sp>
        <p:nvSpPr>
          <p:cNvPr id="625" name="Google Shape;625;p30"/>
          <p:cNvSpPr txBox="1">
            <a:spLocks noGrp="1"/>
          </p:cNvSpPr>
          <p:nvPr>
            <p:ph type="subTitle" idx="5"/>
          </p:nvPr>
        </p:nvSpPr>
        <p:spPr>
          <a:xfrm>
            <a:off x="4114800" y="3572650"/>
            <a:ext cx="2751300" cy="634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002E47"/>
                </a:solidFill>
              </a:defRPr>
            </a:lvl1pPr>
            <a:lvl2pPr lvl="1" rtl="0">
              <a:spcBef>
                <a:spcPts val="1600"/>
              </a:spcBef>
              <a:spcAft>
                <a:spcPts val="0"/>
              </a:spcAft>
              <a:buNone/>
              <a:defRPr sz="1600">
                <a:solidFill>
                  <a:srgbClr val="002E47"/>
                </a:solidFill>
              </a:defRPr>
            </a:lvl2pPr>
            <a:lvl3pPr lvl="2" rtl="0">
              <a:spcBef>
                <a:spcPts val="1600"/>
              </a:spcBef>
              <a:spcAft>
                <a:spcPts val="0"/>
              </a:spcAft>
              <a:buNone/>
              <a:defRPr sz="1600">
                <a:solidFill>
                  <a:srgbClr val="002E47"/>
                </a:solidFill>
              </a:defRPr>
            </a:lvl3pPr>
            <a:lvl4pPr lvl="3" rtl="0">
              <a:spcBef>
                <a:spcPts val="1600"/>
              </a:spcBef>
              <a:spcAft>
                <a:spcPts val="0"/>
              </a:spcAft>
              <a:buNone/>
              <a:defRPr sz="1600">
                <a:solidFill>
                  <a:srgbClr val="002E47"/>
                </a:solidFill>
              </a:defRPr>
            </a:lvl4pPr>
            <a:lvl5pPr lvl="4" rtl="0">
              <a:spcBef>
                <a:spcPts val="1600"/>
              </a:spcBef>
              <a:spcAft>
                <a:spcPts val="0"/>
              </a:spcAft>
              <a:buNone/>
              <a:defRPr sz="1600">
                <a:solidFill>
                  <a:srgbClr val="002E47"/>
                </a:solidFill>
              </a:defRPr>
            </a:lvl5pPr>
            <a:lvl6pPr lvl="5" rtl="0">
              <a:spcBef>
                <a:spcPts val="1600"/>
              </a:spcBef>
              <a:spcAft>
                <a:spcPts val="0"/>
              </a:spcAft>
              <a:buNone/>
              <a:defRPr sz="1600">
                <a:solidFill>
                  <a:srgbClr val="002E47"/>
                </a:solidFill>
              </a:defRPr>
            </a:lvl6pPr>
            <a:lvl7pPr lvl="6" rtl="0">
              <a:spcBef>
                <a:spcPts val="1600"/>
              </a:spcBef>
              <a:spcAft>
                <a:spcPts val="0"/>
              </a:spcAft>
              <a:buNone/>
              <a:defRPr sz="1600">
                <a:solidFill>
                  <a:srgbClr val="002E47"/>
                </a:solidFill>
              </a:defRPr>
            </a:lvl7pPr>
            <a:lvl8pPr lvl="7" rtl="0">
              <a:spcBef>
                <a:spcPts val="1600"/>
              </a:spcBef>
              <a:spcAft>
                <a:spcPts val="0"/>
              </a:spcAft>
              <a:buNone/>
              <a:defRPr sz="1600">
                <a:solidFill>
                  <a:srgbClr val="002E47"/>
                </a:solidFill>
              </a:defRPr>
            </a:lvl8pPr>
            <a:lvl9pPr lvl="8" rtl="0">
              <a:spcBef>
                <a:spcPts val="1600"/>
              </a:spcBef>
              <a:spcAft>
                <a:spcPts val="1600"/>
              </a:spcAft>
              <a:buNone/>
              <a:defRPr sz="1600">
                <a:solidFill>
                  <a:srgbClr val="002E47"/>
                </a:solidFill>
              </a:defRPr>
            </a:lvl9pPr>
          </a:lstStyle>
          <a:p>
            <a:endParaRPr/>
          </a:p>
        </p:txBody>
      </p:sp>
      <p:sp>
        <p:nvSpPr>
          <p:cNvPr id="626" name="Google Shape;626;p30"/>
          <p:cNvSpPr txBox="1">
            <a:spLocks noGrp="1"/>
          </p:cNvSpPr>
          <p:nvPr>
            <p:ph type="subTitle" idx="6"/>
          </p:nvPr>
        </p:nvSpPr>
        <p:spPr>
          <a:xfrm>
            <a:off x="4114800" y="3312500"/>
            <a:ext cx="2751300" cy="6342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208F9E"/>
                </a:solidFill>
                <a:latin typeface="Archivo Narrow SemiBold"/>
                <a:ea typeface="Archivo Narrow SemiBold"/>
                <a:cs typeface="Archivo Narrow SemiBold"/>
                <a:sym typeface="Archivo Narrow SemiBold"/>
              </a:defRPr>
            </a:lvl1pPr>
            <a:lvl2pPr lvl="1"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2pPr>
            <a:lvl3pPr lvl="2"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3pPr>
            <a:lvl4pPr lvl="3"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4pPr>
            <a:lvl5pPr lvl="4"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5pPr>
            <a:lvl6pPr lvl="5"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6pPr>
            <a:lvl7pPr lvl="6"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7pPr>
            <a:lvl8pPr lvl="7" rtl="0">
              <a:spcBef>
                <a:spcPts val="1600"/>
              </a:spcBef>
              <a:spcAft>
                <a:spcPts val="0"/>
              </a:spcAft>
              <a:buNone/>
              <a:defRPr>
                <a:solidFill>
                  <a:srgbClr val="002E47"/>
                </a:solidFill>
                <a:latin typeface="Archivo Narrow SemiBold"/>
                <a:ea typeface="Archivo Narrow SemiBold"/>
                <a:cs typeface="Archivo Narrow SemiBold"/>
                <a:sym typeface="Archivo Narrow SemiBold"/>
              </a:defRPr>
            </a:lvl8pPr>
            <a:lvl9pPr lvl="8" rtl="0">
              <a:spcBef>
                <a:spcPts val="1600"/>
              </a:spcBef>
              <a:spcAft>
                <a:spcPts val="1600"/>
              </a:spcAft>
              <a:buNone/>
              <a:defRPr>
                <a:solidFill>
                  <a:srgbClr val="002E47"/>
                </a:solidFill>
                <a:latin typeface="Archivo Narrow SemiBold"/>
                <a:ea typeface="Archivo Narrow SemiBold"/>
                <a:cs typeface="Archivo Narrow SemiBold"/>
                <a:sym typeface="Archivo Narrow SemiBold"/>
              </a:defRPr>
            </a:lvl9pPr>
          </a:lstStyle>
          <a:p>
            <a:endParaRPr/>
          </a:p>
        </p:txBody>
      </p:sp>
      <p:sp>
        <p:nvSpPr>
          <p:cNvPr id="627" name="Google Shape;627;p30"/>
          <p:cNvSpPr/>
          <p:nvPr/>
        </p:nvSpPr>
        <p:spPr>
          <a:xfrm rot="6299942">
            <a:off x="2082118" y="2497669"/>
            <a:ext cx="13140976" cy="4866325"/>
          </a:xfrm>
          <a:custGeom>
            <a:avLst/>
            <a:gdLst/>
            <a:ahLst/>
            <a:cxnLst/>
            <a:rect l="l" t="t" r="r" b="b"/>
            <a:pathLst>
              <a:path w="296312" h="116630" extrusionOk="0">
                <a:moveTo>
                  <a:pt x="292401" y="1"/>
                </a:moveTo>
                <a:cubicBezTo>
                  <a:pt x="291015" y="1"/>
                  <a:pt x="289635" y="80"/>
                  <a:pt x="288266" y="232"/>
                </a:cubicBezTo>
                <a:lnTo>
                  <a:pt x="288266" y="232"/>
                </a:lnTo>
                <a:lnTo>
                  <a:pt x="296311" y="214"/>
                </a:lnTo>
                <a:cubicBezTo>
                  <a:pt x="295004" y="70"/>
                  <a:pt x="293699" y="1"/>
                  <a:pt x="292401" y="1"/>
                </a:cubicBezTo>
                <a:close/>
                <a:moveTo>
                  <a:pt x="288266" y="232"/>
                </a:moveTo>
                <a:lnTo>
                  <a:pt x="274594" y="262"/>
                </a:lnTo>
                <a:cubicBezTo>
                  <a:pt x="195180" y="13775"/>
                  <a:pt x="116003" y="28849"/>
                  <a:pt x="37208" y="45458"/>
                </a:cubicBezTo>
                <a:cubicBezTo>
                  <a:pt x="24123" y="48208"/>
                  <a:pt x="8954" y="52375"/>
                  <a:pt x="3906" y="62031"/>
                </a:cubicBezTo>
                <a:cubicBezTo>
                  <a:pt x="1" y="69520"/>
                  <a:pt x="3930" y="77307"/>
                  <a:pt x="7835" y="84153"/>
                </a:cubicBezTo>
                <a:cubicBezTo>
                  <a:pt x="13466" y="94000"/>
                  <a:pt x="19420" y="104179"/>
                  <a:pt x="30385" y="110775"/>
                </a:cubicBezTo>
                <a:cubicBezTo>
                  <a:pt x="36461" y="114430"/>
                  <a:pt x="44554" y="116630"/>
                  <a:pt x="52642" y="116630"/>
                </a:cubicBezTo>
                <a:cubicBezTo>
                  <a:pt x="59151" y="116630"/>
                  <a:pt x="65657" y="115205"/>
                  <a:pt x="71105" y="111966"/>
                </a:cubicBezTo>
                <a:cubicBezTo>
                  <a:pt x="80392" y="106442"/>
                  <a:pt x="84928" y="96857"/>
                  <a:pt x="95155" y="92511"/>
                </a:cubicBezTo>
                <a:cubicBezTo>
                  <a:pt x="99090" y="90838"/>
                  <a:pt x="103123" y="90185"/>
                  <a:pt x="107203" y="90185"/>
                </a:cubicBezTo>
                <a:cubicBezTo>
                  <a:pt x="117494" y="90185"/>
                  <a:pt x="128081" y="94340"/>
                  <a:pt x="138125" y="96762"/>
                </a:cubicBezTo>
                <a:cubicBezTo>
                  <a:pt x="144298" y="98250"/>
                  <a:pt x="150810" y="98957"/>
                  <a:pt x="157430" y="98957"/>
                </a:cubicBezTo>
                <a:cubicBezTo>
                  <a:pt x="185229" y="98957"/>
                  <a:pt x="214923" y="86492"/>
                  <a:pt x="229386" y="67115"/>
                </a:cubicBezTo>
                <a:cubicBezTo>
                  <a:pt x="239280" y="53864"/>
                  <a:pt x="242257" y="38695"/>
                  <a:pt x="250841" y="25027"/>
                </a:cubicBezTo>
                <a:cubicBezTo>
                  <a:pt x="258196" y="13323"/>
                  <a:pt x="272557" y="1976"/>
                  <a:pt x="288266" y="2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08F9E"/>
              </a:solidFill>
            </a:endParaRPr>
          </a:p>
        </p:txBody>
      </p:sp>
      <p:sp>
        <p:nvSpPr>
          <p:cNvPr id="628" name="Google Shape;628;p30"/>
          <p:cNvSpPr txBox="1">
            <a:spLocks noGrp="1"/>
          </p:cNvSpPr>
          <p:nvPr>
            <p:ph type="title"/>
          </p:nvPr>
        </p:nvSpPr>
        <p:spPr>
          <a:xfrm>
            <a:off x="720000" y="425700"/>
            <a:ext cx="3866400" cy="193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08F9E"/>
              </a:buClr>
              <a:buSzPts val="5200"/>
              <a:buNone/>
              <a:defRPr>
                <a:solidFill>
                  <a:srgbClr val="208F9E"/>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11">
    <p:spTree>
      <p:nvGrpSpPr>
        <p:cNvPr id="1" name="Shape 657"/>
        <p:cNvGrpSpPr/>
        <p:nvPr/>
      </p:nvGrpSpPr>
      <p:grpSpPr>
        <a:xfrm>
          <a:off x="0" y="0"/>
          <a:ext cx="0" cy="0"/>
          <a:chOff x="0" y="0"/>
          <a:chExt cx="0" cy="0"/>
        </a:xfrm>
      </p:grpSpPr>
      <p:sp>
        <p:nvSpPr>
          <p:cNvPr id="658" name="Google Shape;658;p34"/>
          <p:cNvSpPr/>
          <p:nvPr/>
        </p:nvSpPr>
        <p:spPr>
          <a:xfrm flipH="1">
            <a:off x="7438875" y="-181683"/>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rot="10800000">
            <a:off x="4422789" y="3248945"/>
            <a:ext cx="4778759" cy="1951755"/>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5"/>
          <p:cNvSpPr/>
          <p:nvPr/>
        </p:nvSpPr>
        <p:spPr>
          <a:xfrm flipH="1">
            <a:off x="6753150" y="-24108"/>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3633303">
            <a:off x="-81337" y="682427"/>
            <a:ext cx="8808269" cy="11907949"/>
          </a:xfrm>
          <a:custGeom>
            <a:avLst/>
            <a:gdLst/>
            <a:ahLst/>
            <a:cxnLst/>
            <a:rect l="l" t="t" r="r" b="b"/>
            <a:pathLst>
              <a:path w="124123" h="134125" extrusionOk="0">
                <a:moveTo>
                  <a:pt x="39894" y="0"/>
                </a:moveTo>
                <a:cubicBezTo>
                  <a:pt x="35179" y="0"/>
                  <a:pt x="30429" y="611"/>
                  <a:pt x="25837" y="1635"/>
                </a:cubicBezTo>
                <a:lnTo>
                  <a:pt x="6275" y="16161"/>
                </a:lnTo>
                <a:cubicBezTo>
                  <a:pt x="619" y="26948"/>
                  <a:pt x="0" y="39866"/>
                  <a:pt x="2607" y="51761"/>
                </a:cubicBezTo>
                <a:cubicBezTo>
                  <a:pt x="5227" y="63655"/>
                  <a:pt x="10823" y="74680"/>
                  <a:pt x="17085" y="85110"/>
                </a:cubicBezTo>
                <a:cubicBezTo>
                  <a:pt x="26527" y="100826"/>
                  <a:pt x="38017" y="115935"/>
                  <a:pt x="53733" y="125389"/>
                </a:cubicBezTo>
                <a:cubicBezTo>
                  <a:pt x="62871" y="130872"/>
                  <a:pt x="73684" y="134125"/>
                  <a:pt x="84280" y="134125"/>
                </a:cubicBezTo>
                <a:cubicBezTo>
                  <a:pt x="91908" y="134125"/>
                  <a:pt x="99423" y="132439"/>
                  <a:pt x="106120" y="128687"/>
                </a:cubicBezTo>
                <a:cubicBezTo>
                  <a:pt x="116288" y="122995"/>
                  <a:pt x="124123" y="111387"/>
                  <a:pt x="121622" y="100016"/>
                </a:cubicBezTo>
                <a:cubicBezTo>
                  <a:pt x="119039" y="88205"/>
                  <a:pt x="107132" y="81300"/>
                  <a:pt x="96536" y="75513"/>
                </a:cubicBezTo>
                <a:cubicBezTo>
                  <a:pt x="85939" y="69727"/>
                  <a:pt x="74319" y="61869"/>
                  <a:pt x="73128" y="49844"/>
                </a:cubicBezTo>
                <a:cubicBezTo>
                  <a:pt x="72426" y="42783"/>
                  <a:pt x="75640" y="35901"/>
                  <a:pt x="75640" y="28817"/>
                </a:cubicBezTo>
                <a:cubicBezTo>
                  <a:pt x="75640" y="17935"/>
                  <a:pt x="67735" y="8100"/>
                  <a:pt x="57841" y="3600"/>
                </a:cubicBezTo>
                <a:cubicBezTo>
                  <a:pt x="52211" y="1052"/>
                  <a:pt x="46083" y="0"/>
                  <a:pt x="39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5"/>
          <p:cNvGrpSpPr/>
          <p:nvPr/>
        </p:nvGrpSpPr>
        <p:grpSpPr>
          <a:xfrm>
            <a:off x="3166545" y="2639145"/>
            <a:ext cx="2810911" cy="2589579"/>
            <a:chOff x="5281332" y="2453918"/>
            <a:chExt cx="3011797" cy="2774649"/>
          </a:xfrm>
        </p:grpSpPr>
        <p:sp>
          <p:nvSpPr>
            <p:cNvPr id="92" name="Google Shape;92;p5"/>
            <p:cNvSpPr/>
            <p:nvPr/>
          </p:nvSpPr>
          <p:spPr>
            <a:xfrm flipH="1">
              <a:off x="6610216" y="2812997"/>
              <a:ext cx="1575485" cy="1258541"/>
            </a:xfrm>
            <a:custGeom>
              <a:avLst/>
              <a:gdLst/>
              <a:ahLst/>
              <a:cxnLst/>
              <a:rect l="l" t="t" r="r" b="b"/>
              <a:pathLst>
                <a:path w="21837" h="17444" extrusionOk="0">
                  <a:moveTo>
                    <a:pt x="0" y="0"/>
                  </a:moveTo>
                  <a:cubicBezTo>
                    <a:pt x="4144" y="5394"/>
                    <a:pt x="7680" y="9085"/>
                    <a:pt x="11192" y="11752"/>
                  </a:cubicBezTo>
                  <a:cubicBezTo>
                    <a:pt x="14693" y="14407"/>
                    <a:pt x="18145" y="16062"/>
                    <a:pt x="21836" y="17443"/>
                  </a:cubicBezTo>
                  <a:cubicBezTo>
                    <a:pt x="18907" y="11300"/>
                    <a:pt x="13371" y="6728"/>
                    <a:pt x="8632" y="3953"/>
                  </a:cubicBezTo>
                  <a:cubicBezTo>
                    <a:pt x="6263" y="2537"/>
                    <a:pt x="4096" y="1548"/>
                    <a:pt x="2536" y="929"/>
                  </a:cubicBezTo>
                  <a:cubicBezTo>
                    <a:pt x="965" y="298"/>
                    <a:pt x="0" y="1"/>
                    <a:pt x="0" y="0"/>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flipH="1">
              <a:off x="6675510" y="3910937"/>
              <a:ext cx="1395116" cy="414055"/>
            </a:xfrm>
            <a:custGeom>
              <a:avLst/>
              <a:gdLst/>
              <a:ahLst/>
              <a:cxnLst/>
              <a:rect l="l" t="t" r="r" b="b"/>
              <a:pathLst>
                <a:path w="19337" h="5739" extrusionOk="0">
                  <a:moveTo>
                    <a:pt x="13189" y="1"/>
                  </a:moveTo>
                  <a:cubicBezTo>
                    <a:pt x="11727" y="1"/>
                    <a:pt x="10218" y="185"/>
                    <a:pt x="8764" y="463"/>
                  </a:cubicBezTo>
                  <a:cubicBezTo>
                    <a:pt x="5013" y="1177"/>
                    <a:pt x="1620" y="2499"/>
                    <a:pt x="1" y="2761"/>
                  </a:cubicBezTo>
                  <a:cubicBezTo>
                    <a:pt x="1" y="2761"/>
                    <a:pt x="3453" y="4511"/>
                    <a:pt x="7561" y="5345"/>
                  </a:cubicBezTo>
                  <a:cubicBezTo>
                    <a:pt x="8760" y="5578"/>
                    <a:pt x="10023" y="5738"/>
                    <a:pt x="11281" y="5738"/>
                  </a:cubicBezTo>
                  <a:cubicBezTo>
                    <a:pt x="14321" y="5738"/>
                    <a:pt x="17332" y="4804"/>
                    <a:pt x="19336" y="1713"/>
                  </a:cubicBezTo>
                  <a:cubicBezTo>
                    <a:pt x="17664" y="455"/>
                    <a:pt x="15484" y="1"/>
                    <a:pt x="13189" y="1"/>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flipH="1">
              <a:off x="6363688" y="2453918"/>
              <a:ext cx="552433" cy="1611559"/>
            </a:xfrm>
            <a:custGeom>
              <a:avLst/>
              <a:gdLst/>
              <a:ahLst/>
              <a:cxnLst/>
              <a:rect l="l" t="t" r="r" b="b"/>
              <a:pathLst>
                <a:path w="7657" h="22337" extrusionOk="0">
                  <a:moveTo>
                    <a:pt x="215" y="1"/>
                  </a:moveTo>
                  <a:lnTo>
                    <a:pt x="215" y="1"/>
                  </a:lnTo>
                  <a:cubicBezTo>
                    <a:pt x="322" y="2501"/>
                    <a:pt x="1" y="6311"/>
                    <a:pt x="263" y="10335"/>
                  </a:cubicBezTo>
                  <a:cubicBezTo>
                    <a:pt x="513" y="14383"/>
                    <a:pt x="1346" y="18646"/>
                    <a:pt x="3930" y="22337"/>
                  </a:cubicBezTo>
                  <a:cubicBezTo>
                    <a:pt x="7656" y="18253"/>
                    <a:pt x="6930" y="12538"/>
                    <a:pt x="5025" y="7990"/>
                  </a:cubicBezTo>
                  <a:cubicBezTo>
                    <a:pt x="4073" y="5716"/>
                    <a:pt x="2882" y="3692"/>
                    <a:pt x="1918" y="2275"/>
                  </a:cubicBezTo>
                  <a:cubicBezTo>
                    <a:pt x="953" y="846"/>
                    <a:pt x="215" y="1"/>
                    <a:pt x="215"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flipH="1">
              <a:off x="6215065" y="4313665"/>
              <a:ext cx="1372823" cy="470113"/>
            </a:xfrm>
            <a:custGeom>
              <a:avLst/>
              <a:gdLst/>
              <a:ahLst/>
              <a:cxnLst/>
              <a:rect l="l" t="t" r="r" b="b"/>
              <a:pathLst>
                <a:path w="19028" h="6516" extrusionOk="0">
                  <a:moveTo>
                    <a:pt x="12777" y="1"/>
                  </a:moveTo>
                  <a:cubicBezTo>
                    <a:pt x="10848" y="1"/>
                    <a:pt x="8862" y="449"/>
                    <a:pt x="7073" y="1072"/>
                  </a:cubicBezTo>
                  <a:cubicBezTo>
                    <a:pt x="3120" y="2453"/>
                    <a:pt x="1" y="4644"/>
                    <a:pt x="1" y="4644"/>
                  </a:cubicBezTo>
                  <a:cubicBezTo>
                    <a:pt x="1" y="4644"/>
                    <a:pt x="799" y="4966"/>
                    <a:pt x="2085" y="5335"/>
                  </a:cubicBezTo>
                  <a:cubicBezTo>
                    <a:pt x="3382" y="5728"/>
                    <a:pt x="5156" y="6156"/>
                    <a:pt x="7133" y="6382"/>
                  </a:cubicBezTo>
                  <a:cubicBezTo>
                    <a:pt x="7907" y="6464"/>
                    <a:pt x="8712" y="6515"/>
                    <a:pt x="9531" y="6515"/>
                  </a:cubicBezTo>
                  <a:cubicBezTo>
                    <a:pt x="12904" y="6515"/>
                    <a:pt x="16498" y="5642"/>
                    <a:pt x="19027" y="2394"/>
                  </a:cubicBezTo>
                  <a:cubicBezTo>
                    <a:pt x="17315" y="643"/>
                    <a:pt x="15087" y="1"/>
                    <a:pt x="12777" y="1"/>
                  </a:cubicBezTo>
                  <a:close/>
                </a:path>
              </a:pathLst>
            </a:custGeom>
            <a:solidFill>
              <a:srgbClr val="EF8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flipH="1">
              <a:off x="5855193" y="2772594"/>
              <a:ext cx="543776" cy="1698352"/>
            </a:xfrm>
            <a:custGeom>
              <a:avLst/>
              <a:gdLst/>
              <a:ahLst/>
              <a:cxnLst/>
              <a:rect l="l" t="t" r="r" b="b"/>
              <a:pathLst>
                <a:path w="7537" h="23540" extrusionOk="0">
                  <a:moveTo>
                    <a:pt x="5418" y="1"/>
                  </a:moveTo>
                  <a:cubicBezTo>
                    <a:pt x="2608" y="2930"/>
                    <a:pt x="1012" y="7168"/>
                    <a:pt x="488" y="11479"/>
                  </a:cubicBezTo>
                  <a:cubicBezTo>
                    <a:pt x="0" y="15777"/>
                    <a:pt x="548" y="20146"/>
                    <a:pt x="2334" y="23540"/>
                  </a:cubicBezTo>
                  <a:cubicBezTo>
                    <a:pt x="2334" y="23540"/>
                    <a:pt x="2179" y="23206"/>
                    <a:pt x="2489" y="22099"/>
                  </a:cubicBezTo>
                  <a:cubicBezTo>
                    <a:pt x="2798" y="21003"/>
                    <a:pt x="3632" y="19122"/>
                    <a:pt x="5572" y="15967"/>
                  </a:cubicBezTo>
                  <a:cubicBezTo>
                    <a:pt x="7501" y="12824"/>
                    <a:pt x="7537" y="8812"/>
                    <a:pt x="7001" y="5597"/>
                  </a:cubicBezTo>
                  <a:cubicBezTo>
                    <a:pt x="6477" y="2382"/>
                    <a:pt x="5418" y="1"/>
                    <a:pt x="5418"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flipH="1">
              <a:off x="6155831" y="3580069"/>
              <a:ext cx="2137298" cy="1648498"/>
            </a:xfrm>
            <a:custGeom>
              <a:avLst/>
              <a:gdLst/>
              <a:ahLst/>
              <a:cxnLst/>
              <a:rect l="l" t="t" r="r" b="b"/>
              <a:pathLst>
                <a:path w="29624" h="22849" extrusionOk="0">
                  <a:moveTo>
                    <a:pt x="24052" y="22277"/>
                  </a:moveTo>
                  <a:cubicBezTo>
                    <a:pt x="24171" y="22277"/>
                    <a:pt x="24302" y="22277"/>
                    <a:pt x="24444" y="22289"/>
                  </a:cubicBezTo>
                  <a:cubicBezTo>
                    <a:pt x="25171" y="22408"/>
                    <a:pt x="25957" y="22277"/>
                    <a:pt x="26707" y="22253"/>
                  </a:cubicBezTo>
                  <a:lnTo>
                    <a:pt x="26719" y="22230"/>
                  </a:lnTo>
                  <a:cubicBezTo>
                    <a:pt x="27445" y="21337"/>
                    <a:pt x="25826" y="21849"/>
                    <a:pt x="28338" y="18777"/>
                  </a:cubicBezTo>
                  <a:cubicBezTo>
                    <a:pt x="29624" y="17229"/>
                    <a:pt x="28659" y="11955"/>
                    <a:pt x="24206" y="7406"/>
                  </a:cubicBezTo>
                  <a:cubicBezTo>
                    <a:pt x="26016" y="11002"/>
                    <a:pt x="25242" y="15907"/>
                    <a:pt x="24849" y="14586"/>
                  </a:cubicBezTo>
                  <a:cubicBezTo>
                    <a:pt x="24433" y="13205"/>
                    <a:pt x="24456" y="7287"/>
                    <a:pt x="22182" y="5609"/>
                  </a:cubicBezTo>
                  <a:cubicBezTo>
                    <a:pt x="20003" y="4013"/>
                    <a:pt x="17098" y="2370"/>
                    <a:pt x="13788" y="1418"/>
                  </a:cubicBezTo>
                  <a:cubicBezTo>
                    <a:pt x="17182" y="5490"/>
                    <a:pt x="17991" y="9228"/>
                    <a:pt x="16824" y="9240"/>
                  </a:cubicBezTo>
                  <a:cubicBezTo>
                    <a:pt x="16312" y="9240"/>
                    <a:pt x="14110" y="1322"/>
                    <a:pt x="10455" y="656"/>
                  </a:cubicBezTo>
                  <a:cubicBezTo>
                    <a:pt x="7419" y="108"/>
                    <a:pt x="3954" y="1"/>
                    <a:pt x="1" y="358"/>
                  </a:cubicBezTo>
                  <a:cubicBezTo>
                    <a:pt x="346" y="3585"/>
                    <a:pt x="537" y="6609"/>
                    <a:pt x="1763" y="8942"/>
                  </a:cubicBezTo>
                  <a:cubicBezTo>
                    <a:pt x="4644" y="14479"/>
                    <a:pt x="13491" y="13895"/>
                    <a:pt x="14146" y="15455"/>
                  </a:cubicBezTo>
                  <a:cubicBezTo>
                    <a:pt x="14646" y="16622"/>
                    <a:pt x="6537" y="15586"/>
                    <a:pt x="3025" y="12621"/>
                  </a:cubicBezTo>
                  <a:cubicBezTo>
                    <a:pt x="4632" y="16384"/>
                    <a:pt x="7609" y="19813"/>
                    <a:pt x="9776" y="21325"/>
                  </a:cubicBezTo>
                  <a:cubicBezTo>
                    <a:pt x="11955" y="22849"/>
                    <a:pt x="17360" y="20158"/>
                    <a:pt x="18789" y="20134"/>
                  </a:cubicBezTo>
                  <a:cubicBezTo>
                    <a:pt x="20170" y="20122"/>
                    <a:pt x="19741" y="21408"/>
                    <a:pt x="16027" y="22265"/>
                  </a:cubicBezTo>
                  <a:cubicBezTo>
                    <a:pt x="16265" y="22253"/>
                    <a:pt x="15789" y="22301"/>
                    <a:pt x="16027" y="22265"/>
                  </a:cubicBezTo>
                  <a:cubicBezTo>
                    <a:pt x="16443" y="22182"/>
                    <a:pt x="16467" y="22325"/>
                    <a:pt x="16884" y="22242"/>
                  </a:cubicBezTo>
                  <a:cubicBezTo>
                    <a:pt x="17289" y="22146"/>
                    <a:pt x="17694" y="22134"/>
                    <a:pt x="17991" y="22265"/>
                  </a:cubicBezTo>
                  <a:cubicBezTo>
                    <a:pt x="18682" y="22206"/>
                    <a:pt x="19396" y="22253"/>
                    <a:pt x="20075" y="22265"/>
                  </a:cubicBezTo>
                  <a:cubicBezTo>
                    <a:pt x="20432" y="22277"/>
                    <a:pt x="20718" y="22218"/>
                    <a:pt x="21075" y="22265"/>
                  </a:cubicBezTo>
                  <a:cubicBezTo>
                    <a:pt x="22075" y="22075"/>
                    <a:pt x="23016" y="22194"/>
                    <a:pt x="24052" y="22277"/>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flipH="1">
              <a:off x="6486556" y="3898744"/>
              <a:ext cx="1501606" cy="1277444"/>
            </a:xfrm>
            <a:custGeom>
              <a:avLst/>
              <a:gdLst/>
              <a:ahLst/>
              <a:cxnLst/>
              <a:rect l="l" t="t" r="r" b="b"/>
              <a:pathLst>
                <a:path w="20813" h="17706" fill="none" extrusionOk="0">
                  <a:moveTo>
                    <a:pt x="1" y="1"/>
                  </a:moveTo>
                  <a:cubicBezTo>
                    <a:pt x="1" y="1"/>
                    <a:pt x="8740" y="5002"/>
                    <a:pt x="20813" y="17706"/>
                  </a:cubicBezTo>
                </a:path>
              </a:pathLst>
            </a:custGeom>
            <a:noFill/>
            <a:ln w="190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flipH="1">
              <a:off x="7336092" y="4019880"/>
              <a:ext cx="123805" cy="355687"/>
            </a:xfrm>
            <a:custGeom>
              <a:avLst/>
              <a:gdLst/>
              <a:ahLst/>
              <a:cxnLst/>
              <a:rect l="l" t="t" r="r" b="b"/>
              <a:pathLst>
                <a:path w="1716" h="4930" fill="none" extrusionOk="0">
                  <a:moveTo>
                    <a:pt x="1" y="1"/>
                  </a:moveTo>
                  <a:lnTo>
                    <a:pt x="1715" y="4930"/>
                  </a:lnTo>
                </a:path>
              </a:pathLst>
            </a:custGeom>
            <a:noFill/>
            <a:ln w="190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flipH="1">
              <a:off x="5295978" y="4884929"/>
              <a:ext cx="210526" cy="306699"/>
            </a:xfrm>
            <a:custGeom>
              <a:avLst/>
              <a:gdLst/>
              <a:ahLst/>
              <a:cxnLst/>
              <a:rect l="l" t="t" r="r" b="b"/>
              <a:pathLst>
                <a:path w="2918" h="4251" extrusionOk="0">
                  <a:moveTo>
                    <a:pt x="2311" y="4060"/>
                  </a:moveTo>
                  <a:cubicBezTo>
                    <a:pt x="2644" y="2834"/>
                    <a:pt x="2870" y="1489"/>
                    <a:pt x="2918" y="0"/>
                  </a:cubicBezTo>
                  <a:cubicBezTo>
                    <a:pt x="2287" y="1774"/>
                    <a:pt x="1013" y="3310"/>
                    <a:pt x="1" y="4251"/>
                  </a:cubicBezTo>
                  <a:cubicBezTo>
                    <a:pt x="775" y="4191"/>
                    <a:pt x="1549" y="4072"/>
                    <a:pt x="2311" y="4060"/>
                  </a:cubicBezTo>
                  <a:close/>
                </a:path>
              </a:pathLst>
            </a:custGeom>
            <a:solidFill>
              <a:srgbClr val="74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flipH="1">
              <a:off x="6267516" y="5085931"/>
              <a:ext cx="117745" cy="99708"/>
            </a:xfrm>
            <a:custGeom>
              <a:avLst/>
              <a:gdLst/>
              <a:ahLst/>
              <a:cxnLst/>
              <a:rect l="l" t="t" r="r" b="b"/>
              <a:pathLst>
                <a:path w="1632" h="1382" extrusionOk="0">
                  <a:moveTo>
                    <a:pt x="620" y="1358"/>
                  </a:moveTo>
                  <a:cubicBezTo>
                    <a:pt x="953" y="1358"/>
                    <a:pt x="1298" y="1358"/>
                    <a:pt x="1632" y="1346"/>
                  </a:cubicBezTo>
                  <a:cubicBezTo>
                    <a:pt x="1168" y="989"/>
                    <a:pt x="632" y="548"/>
                    <a:pt x="1" y="0"/>
                  </a:cubicBezTo>
                  <a:cubicBezTo>
                    <a:pt x="120" y="489"/>
                    <a:pt x="215" y="929"/>
                    <a:pt x="322" y="1381"/>
                  </a:cubicBezTo>
                  <a:cubicBezTo>
                    <a:pt x="417" y="1358"/>
                    <a:pt x="525" y="1358"/>
                    <a:pt x="620" y="1358"/>
                  </a:cubicBezTo>
                  <a:close/>
                </a:path>
              </a:pathLst>
            </a:custGeom>
            <a:solidFill>
              <a:srgbClr val="74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flipH="1">
              <a:off x="5281332" y="3115367"/>
              <a:ext cx="1367628" cy="2076261"/>
            </a:xfrm>
            <a:custGeom>
              <a:avLst/>
              <a:gdLst/>
              <a:ahLst/>
              <a:cxnLst/>
              <a:rect l="l" t="t" r="r" b="b"/>
              <a:pathLst>
                <a:path w="18956" h="28778" extrusionOk="0">
                  <a:moveTo>
                    <a:pt x="6847" y="28599"/>
                  </a:moveTo>
                  <a:cubicBezTo>
                    <a:pt x="7049" y="28587"/>
                    <a:pt x="7263" y="28587"/>
                    <a:pt x="7478" y="28575"/>
                  </a:cubicBezTo>
                  <a:cubicBezTo>
                    <a:pt x="7787" y="28575"/>
                    <a:pt x="8037" y="28647"/>
                    <a:pt x="8263" y="28766"/>
                  </a:cubicBezTo>
                  <a:cubicBezTo>
                    <a:pt x="8966" y="28718"/>
                    <a:pt x="9645" y="28730"/>
                    <a:pt x="10323" y="28766"/>
                  </a:cubicBezTo>
                  <a:cubicBezTo>
                    <a:pt x="10645" y="28766"/>
                    <a:pt x="10954" y="28766"/>
                    <a:pt x="11264" y="28778"/>
                  </a:cubicBezTo>
                  <a:cubicBezTo>
                    <a:pt x="11788" y="28754"/>
                    <a:pt x="12288" y="28706"/>
                    <a:pt x="12824" y="28694"/>
                  </a:cubicBezTo>
                  <a:cubicBezTo>
                    <a:pt x="13526" y="28671"/>
                    <a:pt x="14228" y="28754"/>
                    <a:pt x="14931" y="28778"/>
                  </a:cubicBezTo>
                  <a:cubicBezTo>
                    <a:pt x="16193" y="27206"/>
                    <a:pt x="18955" y="24206"/>
                    <a:pt x="18658" y="22027"/>
                  </a:cubicBezTo>
                  <a:cubicBezTo>
                    <a:pt x="18348" y="19562"/>
                    <a:pt x="17586" y="16586"/>
                    <a:pt x="16122" y="13800"/>
                  </a:cubicBezTo>
                  <a:cubicBezTo>
                    <a:pt x="15562" y="18634"/>
                    <a:pt x="13597" y="21551"/>
                    <a:pt x="12847" y="20777"/>
                  </a:cubicBezTo>
                  <a:cubicBezTo>
                    <a:pt x="12514" y="20432"/>
                    <a:pt x="16372" y="13955"/>
                    <a:pt x="14490" y="11097"/>
                  </a:cubicBezTo>
                  <a:cubicBezTo>
                    <a:pt x="12931" y="8740"/>
                    <a:pt x="10311" y="2382"/>
                    <a:pt x="7573" y="0"/>
                  </a:cubicBezTo>
                  <a:cubicBezTo>
                    <a:pt x="5644" y="2275"/>
                    <a:pt x="4251" y="8323"/>
                    <a:pt x="3477" y="10609"/>
                  </a:cubicBezTo>
                  <a:cubicBezTo>
                    <a:pt x="1632" y="16038"/>
                    <a:pt x="7632" y="21539"/>
                    <a:pt x="7037" y="22944"/>
                  </a:cubicBezTo>
                  <a:cubicBezTo>
                    <a:pt x="6573" y="24015"/>
                    <a:pt x="2108" y="17991"/>
                    <a:pt x="1858" y="13776"/>
                  </a:cubicBezTo>
                  <a:cubicBezTo>
                    <a:pt x="381" y="17229"/>
                    <a:pt x="0" y="21372"/>
                    <a:pt x="370" y="23777"/>
                  </a:cubicBezTo>
                  <a:cubicBezTo>
                    <a:pt x="703" y="25908"/>
                    <a:pt x="4823" y="27623"/>
                    <a:pt x="6418" y="28635"/>
                  </a:cubicBezTo>
                  <a:cubicBezTo>
                    <a:pt x="6549" y="28611"/>
                    <a:pt x="6692" y="28599"/>
                    <a:pt x="6847" y="28599"/>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flipH="1">
              <a:off x="5588896" y="2647202"/>
              <a:ext cx="1918186" cy="2544426"/>
            </a:xfrm>
            <a:custGeom>
              <a:avLst/>
              <a:gdLst/>
              <a:ahLst/>
              <a:cxnLst/>
              <a:rect l="l" t="t" r="r" b="b"/>
              <a:pathLst>
                <a:path w="26587" h="35267" extrusionOk="0">
                  <a:moveTo>
                    <a:pt x="4060" y="1"/>
                  </a:moveTo>
                  <a:cubicBezTo>
                    <a:pt x="4060" y="1"/>
                    <a:pt x="0" y="12693"/>
                    <a:pt x="16562" y="35172"/>
                  </a:cubicBezTo>
                  <a:cubicBezTo>
                    <a:pt x="17300" y="35172"/>
                    <a:pt x="18026" y="35124"/>
                    <a:pt x="18752" y="35088"/>
                  </a:cubicBezTo>
                  <a:cubicBezTo>
                    <a:pt x="18943" y="35076"/>
                    <a:pt x="19157" y="35076"/>
                    <a:pt x="19372" y="35064"/>
                  </a:cubicBezTo>
                  <a:cubicBezTo>
                    <a:pt x="19681" y="35064"/>
                    <a:pt x="19931" y="35136"/>
                    <a:pt x="20157" y="35255"/>
                  </a:cubicBezTo>
                  <a:cubicBezTo>
                    <a:pt x="20484" y="35233"/>
                    <a:pt x="20805" y="35224"/>
                    <a:pt x="21124" y="35224"/>
                  </a:cubicBezTo>
                  <a:cubicBezTo>
                    <a:pt x="21491" y="35224"/>
                    <a:pt x="21854" y="35236"/>
                    <a:pt x="22217" y="35255"/>
                  </a:cubicBezTo>
                  <a:cubicBezTo>
                    <a:pt x="22539" y="35255"/>
                    <a:pt x="22848" y="35255"/>
                    <a:pt x="23158" y="35267"/>
                  </a:cubicBezTo>
                  <a:cubicBezTo>
                    <a:pt x="23682" y="35243"/>
                    <a:pt x="24182" y="35195"/>
                    <a:pt x="24718" y="35183"/>
                  </a:cubicBezTo>
                  <a:cubicBezTo>
                    <a:pt x="24818" y="35180"/>
                    <a:pt x="24918" y="35178"/>
                    <a:pt x="25017" y="35178"/>
                  </a:cubicBezTo>
                  <a:cubicBezTo>
                    <a:pt x="25542" y="35178"/>
                    <a:pt x="26056" y="35225"/>
                    <a:pt x="26587" y="35255"/>
                  </a:cubicBezTo>
                  <a:cubicBezTo>
                    <a:pt x="24325" y="27337"/>
                    <a:pt x="17669" y="8311"/>
                    <a:pt x="4060"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flipH="1">
              <a:off x="5956560" y="3081025"/>
              <a:ext cx="1091808" cy="2099492"/>
            </a:xfrm>
            <a:custGeom>
              <a:avLst/>
              <a:gdLst/>
              <a:ahLst/>
              <a:cxnLst/>
              <a:rect l="l" t="t" r="r" b="b"/>
              <a:pathLst>
                <a:path w="15133" h="29100" fill="none" extrusionOk="0">
                  <a:moveTo>
                    <a:pt x="0" y="0"/>
                  </a:moveTo>
                  <a:lnTo>
                    <a:pt x="15133" y="29099"/>
                  </a:lnTo>
                </a:path>
              </a:pathLst>
            </a:custGeom>
            <a:noFill/>
            <a:ln w="190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flipH="1">
              <a:off x="6455604" y="3628191"/>
              <a:ext cx="69694" cy="457920"/>
            </a:xfrm>
            <a:custGeom>
              <a:avLst/>
              <a:gdLst/>
              <a:ahLst/>
              <a:cxnLst/>
              <a:rect l="l" t="t" r="r" b="b"/>
              <a:pathLst>
                <a:path w="966" h="6347" fill="none" extrusionOk="0">
                  <a:moveTo>
                    <a:pt x="1" y="6347"/>
                  </a:moveTo>
                  <a:lnTo>
                    <a:pt x="965" y="1"/>
                  </a:lnTo>
                </a:path>
              </a:pathLst>
            </a:custGeom>
            <a:noFill/>
            <a:ln w="190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flipH="1">
              <a:off x="6173003" y="4646986"/>
              <a:ext cx="270625" cy="116879"/>
            </a:xfrm>
            <a:custGeom>
              <a:avLst/>
              <a:gdLst/>
              <a:ahLst/>
              <a:cxnLst/>
              <a:rect l="l" t="t" r="r" b="b"/>
              <a:pathLst>
                <a:path w="3751" h="1620" fill="none" extrusionOk="0">
                  <a:moveTo>
                    <a:pt x="0" y="0"/>
                  </a:moveTo>
                  <a:lnTo>
                    <a:pt x="3751" y="1620"/>
                  </a:lnTo>
                </a:path>
              </a:pathLst>
            </a:custGeom>
            <a:noFill/>
            <a:ln w="190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5"/>
          <p:cNvSpPr txBox="1">
            <a:spLocks noGrp="1"/>
          </p:cNvSpPr>
          <p:nvPr>
            <p:ph type="title"/>
          </p:nvPr>
        </p:nvSpPr>
        <p:spPr>
          <a:xfrm>
            <a:off x="720000" y="698075"/>
            <a:ext cx="7704000" cy="70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1A129"/>
              </a:buClr>
              <a:buSzPts val="5200"/>
              <a:buNone/>
              <a:defRPr sz="5200">
                <a:solidFill>
                  <a:srgbClr val="F1A129"/>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5"/>
          <p:cNvSpPr txBox="1">
            <a:spLocks noGrp="1"/>
          </p:cNvSpPr>
          <p:nvPr>
            <p:ph type="subTitle" idx="1"/>
          </p:nvPr>
        </p:nvSpPr>
        <p:spPr>
          <a:xfrm>
            <a:off x="976750" y="2254325"/>
            <a:ext cx="2105100" cy="95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109" name="Google Shape;109;p5"/>
          <p:cNvSpPr txBox="1">
            <a:spLocks noGrp="1"/>
          </p:cNvSpPr>
          <p:nvPr>
            <p:ph type="subTitle" idx="2"/>
          </p:nvPr>
        </p:nvSpPr>
        <p:spPr>
          <a:xfrm>
            <a:off x="6062150" y="2254325"/>
            <a:ext cx="2105100" cy="95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110" name="Google Shape;110;p5"/>
          <p:cNvSpPr txBox="1">
            <a:spLocks noGrp="1"/>
          </p:cNvSpPr>
          <p:nvPr>
            <p:ph type="subTitle" idx="3"/>
          </p:nvPr>
        </p:nvSpPr>
        <p:spPr>
          <a:xfrm>
            <a:off x="976750" y="1979525"/>
            <a:ext cx="2105100" cy="351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208F9E"/>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11" name="Google Shape;111;p5"/>
          <p:cNvSpPr txBox="1">
            <a:spLocks noGrp="1"/>
          </p:cNvSpPr>
          <p:nvPr>
            <p:ph type="subTitle" idx="4"/>
          </p:nvPr>
        </p:nvSpPr>
        <p:spPr>
          <a:xfrm>
            <a:off x="6062150" y="1979525"/>
            <a:ext cx="2105100" cy="351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208F9E"/>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12" name="Google Shape;112;p5"/>
          <p:cNvSpPr/>
          <p:nvPr/>
        </p:nvSpPr>
        <p:spPr>
          <a:xfrm>
            <a:off x="0" y="-24108"/>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CUSTOM_12">
    <p:spTree>
      <p:nvGrpSpPr>
        <p:cNvPr id="1" name="Shape 660"/>
        <p:cNvGrpSpPr/>
        <p:nvPr/>
      </p:nvGrpSpPr>
      <p:grpSpPr>
        <a:xfrm>
          <a:off x="0" y="0"/>
          <a:ext cx="0" cy="0"/>
          <a:chOff x="0" y="0"/>
          <a:chExt cx="0" cy="0"/>
        </a:xfrm>
      </p:grpSpPr>
      <p:sp>
        <p:nvSpPr>
          <p:cNvPr id="661" name="Google Shape;661;p35"/>
          <p:cNvSpPr/>
          <p:nvPr/>
        </p:nvSpPr>
        <p:spPr>
          <a:xfrm>
            <a:off x="0" y="-24108"/>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rot="-10166023">
            <a:off x="-3094033" y="3773228"/>
            <a:ext cx="13141294" cy="4866415"/>
          </a:xfrm>
          <a:custGeom>
            <a:avLst/>
            <a:gdLst/>
            <a:ahLst/>
            <a:cxnLst/>
            <a:rect l="l" t="t" r="r" b="b"/>
            <a:pathLst>
              <a:path w="296312" h="116630" extrusionOk="0">
                <a:moveTo>
                  <a:pt x="292401" y="1"/>
                </a:moveTo>
                <a:cubicBezTo>
                  <a:pt x="291015" y="1"/>
                  <a:pt x="289635" y="80"/>
                  <a:pt x="288266" y="232"/>
                </a:cubicBezTo>
                <a:lnTo>
                  <a:pt x="288266" y="232"/>
                </a:lnTo>
                <a:lnTo>
                  <a:pt x="296311" y="214"/>
                </a:lnTo>
                <a:cubicBezTo>
                  <a:pt x="295004" y="70"/>
                  <a:pt x="293699" y="1"/>
                  <a:pt x="292401" y="1"/>
                </a:cubicBezTo>
                <a:close/>
                <a:moveTo>
                  <a:pt x="288266" y="232"/>
                </a:moveTo>
                <a:lnTo>
                  <a:pt x="274594" y="262"/>
                </a:lnTo>
                <a:cubicBezTo>
                  <a:pt x="195180" y="13775"/>
                  <a:pt x="116003" y="28849"/>
                  <a:pt x="37208" y="45458"/>
                </a:cubicBezTo>
                <a:cubicBezTo>
                  <a:pt x="24123" y="48208"/>
                  <a:pt x="8954" y="52375"/>
                  <a:pt x="3906" y="62031"/>
                </a:cubicBezTo>
                <a:cubicBezTo>
                  <a:pt x="1" y="69520"/>
                  <a:pt x="3930" y="77307"/>
                  <a:pt x="7835" y="84153"/>
                </a:cubicBezTo>
                <a:cubicBezTo>
                  <a:pt x="13466" y="94000"/>
                  <a:pt x="19420" y="104179"/>
                  <a:pt x="30385" y="110775"/>
                </a:cubicBezTo>
                <a:cubicBezTo>
                  <a:pt x="36461" y="114430"/>
                  <a:pt x="44554" y="116630"/>
                  <a:pt x="52642" y="116630"/>
                </a:cubicBezTo>
                <a:cubicBezTo>
                  <a:pt x="59151" y="116630"/>
                  <a:pt x="65657" y="115205"/>
                  <a:pt x="71105" y="111966"/>
                </a:cubicBezTo>
                <a:cubicBezTo>
                  <a:pt x="80392" y="106442"/>
                  <a:pt x="84928" y="96857"/>
                  <a:pt x="95155" y="92511"/>
                </a:cubicBezTo>
                <a:cubicBezTo>
                  <a:pt x="99090" y="90838"/>
                  <a:pt x="103123" y="90185"/>
                  <a:pt x="107203" y="90185"/>
                </a:cubicBezTo>
                <a:cubicBezTo>
                  <a:pt x="117494" y="90185"/>
                  <a:pt x="128081" y="94340"/>
                  <a:pt x="138125" y="96762"/>
                </a:cubicBezTo>
                <a:cubicBezTo>
                  <a:pt x="144298" y="98250"/>
                  <a:pt x="150810" y="98957"/>
                  <a:pt x="157430" y="98957"/>
                </a:cubicBezTo>
                <a:cubicBezTo>
                  <a:pt x="185229" y="98957"/>
                  <a:pt x="214923" y="86492"/>
                  <a:pt x="229386" y="67115"/>
                </a:cubicBezTo>
                <a:cubicBezTo>
                  <a:pt x="239280" y="53864"/>
                  <a:pt x="242257" y="38695"/>
                  <a:pt x="250841" y="25027"/>
                </a:cubicBezTo>
                <a:cubicBezTo>
                  <a:pt x="258196" y="13323"/>
                  <a:pt x="272557" y="1976"/>
                  <a:pt x="288266" y="2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5"/>
          <p:cNvGrpSpPr/>
          <p:nvPr/>
        </p:nvGrpSpPr>
        <p:grpSpPr>
          <a:xfrm>
            <a:off x="5923830" y="1356810"/>
            <a:ext cx="2813900" cy="3818575"/>
            <a:chOff x="8538550" y="-2979400"/>
            <a:chExt cx="1464200" cy="1986875"/>
          </a:xfrm>
        </p:grpSpPr>
        <p:sp>
          <p:nvSpPr>
            <p:cNvPr id="664" name="Google Shape;664;p35"/>
            <p:cNvSpPr/>
            <p:nvPr/>
          </p:nvSpPr>
          <p:spPr>
            <a:xfrm>
              <a:off x="8538550" y="-2291825"/>
              <a:ext cx="437275" cy="1298100"/>
            </a:xfrm>
            <a:custGeom>
              <a:avLst/>
              <a:gdLst/>
              <a:ahLst/>
              <a:cxnLst/>
              <a:rect l="l" t="t" r="r" b="b"/>
              <a:pathLst>
                <a:path w="17491" h="51924" extrusionOk="0">
                  <a:moveTo>
                    <a:pt x="11478" y="51924"/>
                  </a:moveTo>
                  <a:cubicBezTo>
                    <a:pt x="11252" y="48102"/>
                    <a:pt x="10359" y="41863"/>
                    <a:pt x="7359" y="33874"/>
                  </a:cubicBezTo>
                  <a:cubicBezTo>
                    <a:pt x="2180" y="20075"/>
                    <a:pt x="1" y="5811"/>
                    <a:pt x="5180" y="2846"/>
                  </a:cubicBezTo>
                  <a:cubicBezTo>
                    <a:pt x="10169" y="1"/>
                    <a:pt x="17491" y="19479"/>
                    <a:pt x="16431" y="51924"/>
                  </a:cubicBezTo>
                  <a:lnTo>
                    <a:pt x="11705" y="51924"/>
                  </a:ln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8957650" y="-1597400"/>
              <a:ext cx="198275" cy="603675"/>
            </a:xfrm>
            <a:custGeom>
              <a:avLst/>
              <a:gdLst/>
              <a:ahLst/>
              <a:cxnLst/>
              <a:rect l="l" t="t" r="r" b="b"/>
              <a:pathLst>
                <a:path w="7931" h="24147" extrusionOk="0">
                  <a:moveTo>
                    <a:pt x="3454" y="24147"/>
                  </a:moveTo>
                  <a:cubicBezTo>
                    <a:pt x="3358" y="22301"/>
                    <a:pt x="3061" y="19920"/>
                    <a:pt x="2287" y="17110"/>
                  </a:cubicBezTo>
                  <a:cubicBezTo>
                    <a:pt x="370" y="10121"/>
                    <a:pt x="1" y="2882"/>
                    <a:pt x="2775" y="1382"/>
                  </a:cubicBezTo>
                  <a:cubicBezTo>
                    <a:pt x="5335" y="1"/>
                    <a:pt x="7930" y="8966"/>
                    <a:pt x="6228" y="24147"/>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9612500" y="-1847125"/>
              <a:ext cx="294700" cy="853400"/>
            </a:xfrm>
            <a:custGeom>
              <a:avLst/>
              <a:gdLst/>
              <a:ahLst/>
              <a:cxnLst/>
              <a:rect l="l" t="t" r="r" b="b"/>
              <a:pathLst>
                <a:path w="11788" h="34136" extrusionOk="0">
                  <a:moveTo>
                    <a:pt x="4037" y="34136"/>
                  </a:moveTo>
                  <a:cubicBezTo>
                    <a:pt x="4311" y="31505"/>
                    <a:pt x="5025" y="27766"/>
                    <a:pt x="6739" y="23206"/>
                  </a:cubicBezTo>
                  <a:cubicBezTo>
                    <a:pt x="10299" y="13740"/>
                    <a:pt x="11788" y="3942"/>
                    <a:pt x="8228" y="1906"/>
                  </a:cubicBezTo>
                  <a:cubicBezTo>
                    <a:pt x="4882" y="1"/>
                    <a:pt x="0" y="12740"/>
                    <a:pt x="465" y="34136"/>
                  </a:cubicBez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9786625" y="-1461650"/>
              <a:ext cx="216125" cy="467925"/>
            </a:xfrm>
            <a:custGeom>
              <a:avLst/>
              <a:gdLst/>
              <a:ahLst/>
              <a:cxnLst/>
              <a:rect l="l" t="t" r="r" b="b"/>
              <a:pathLst>
                <a:path w="8645" h="18717" extrusionOk="0">
                  <a:moveTo>
                    <a:pt x="2608" y="18717"/>
                  </a:moveTo>
                  <a:cubicBezTo>
                    <a:pt x="3001" y="17550"/>
                    <a:pt x="3561" y="16217"/>
                    <a:pt x="4346" y="14788"/>
                  </a:cubicBezTo>
                  <a:cubicBezTo>
                    <a:pt x="7097" y="9751"/>
                    <a:pt x="8645" y="4001"/>
                    <a:pt x="6668" y="1905"/>
                  </a:cubicBezTo>
                  <a:cubicBezTo>
                    <a:pt x="4870" y="0"/>
                    <a:pt x="1275" y="6239"/>
                    <a:pt x="1" y="18717"/>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8725475" y="-2979400"/>
              <a:ext cx="657850" cy="1985675"/>
            </a:xfrm>
            <a:custGeom>
              <a:avLst/>
              <a:gdLst/>
              <a:ahLst/>
              <a:cxnLst/>
              <a:rect l="l" t="t" r="r" b="b"/>
              <a:pathLst>
                <a:path w="26314" h="79427" extrusionOk="0">
                  <a:moveTo>
                    <a:pt x="18289" y="79427"/>
                  </a:moveTo>
                  <a:cubicBezTo>
                    <a:pt x="18170" y="78022"/>
                    <a:pt x="17932" y="76391"/>
                    <a:pt x="17491" y="74629"/>
                  </a:cubicBezTo>
                  <a:cubicBezTo>
                    <a:pt x="16039" y="68866"/>
                    <a:pt x="18217" y="66675"/>
                    <a:pt x="18527" y="63913"/>
                  </a:cubicBezTo>
                  <a:cubicBezTo>
                    <a:pt x="18837" y="61139"/>
                    <a:pt x="18884" y="58496"/>
                    <a:pt x="16527" y="54424"/>
                  </a:cubicBezTo>
                  <a:cubicBezTo>
                    <a:pt x="14181" y="50364"/>
                    <a:pt x="13276" y="47911"/>
                    <a:pt x="14824" y="40886"/>
                  </a:cubicBezTo>
                  <a:cubicBezTo>
                    <a:pt x="16360" y="33862"/>
                    <a:pt x="15729" y="31147"/>
                    <a:pt x="9847" y="26111"/>
                  </a:cubicBezTo>
                  <a:cubicBezTo>
                    <a:pt x="3966" y="21063"/>
                    <a:pt x="1" y="15276"/>
                    <a:pt x="2442" y="7751"/>
                  </a:cubicBezTo>
                  <a:cubicBezTo>
                    <a:pt x="4882" y="239"/>
                    <a:pt x="13193" y="0"/>
                    <a:pt x="15372" y="11073"/>
                  </a:cubicBezTo>
                  <a:cubicBezTo>
                    <a:pt x="17539" y="22158"/>
                    <a:pt x="19432" y="25361"/>
                    <a:pt x="21873" y="29802"/>
                  </a:cubicBezTo>
                  <a:cubicBezTo>
                    <a:pt x="24313" y="34231"/>
                    <a:pt x="22516" y="40886"/>
                    <a:pt x="21611" y="44946"/>
                  </a:cubicBezTo>
                  <a:cubicBezTo>
                    <a:pt x="20694" y="49006"/>
                    <a:pt x="22051" y="52209"/>
                    <a:pt x="23956" y="55293"/>
                  </a:cubicBezTo>
                  <a:cubicBezTo>
                    <a:pt x="25861" y="58377"/>
                    <a:pt x="26314" y="65258"/>
                    <a:pt x="23956" y="70069"/>
                  </a:cubicBezTo>
                  <a:cubicBezTo>
                    <a:pt x="22539" y="72974"/>
                    <a:pt x="22158" y="76712"/>
                    <a:pt x="22111" y="79427"/>
                  </a:cubicBezTo>
                  <a:lnTo>
                    <a:pt x="18289" y="79427"/>
                  </a:lnTo>
                  <a:close/>
                </a:path>
              </a:pathLst>
            </a:custGeom>
            <a:solidFill>
              <a:srgbClr val="004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9321975" y="-2802600"/>
              <a:ext cx="295025" cy="1808875"/>
            </a:xfrm>
            <a:custGeom>
              <a:avLst/>
              <a:gdLst/>
              <a:ahLst/>
              <a:cxnLst/>
              <a:rect l="l" t="t" r="r" b="b"/>
              <a:pathLst>
                <a:path w="11801" h="72355" extrusionOk="0">
                  <a:moveTo>
                    <a:pt x="4240" y="72355"/>
                  </a:moveTo>
                  <a:cubicBezTo>
                    <a:pt x="4168" y="71307"/>
                    <a:pt x="4013" y="70128"/>
                    <a:pt x="3751" y="68878"/>
                  </a:cubicBezTo>
                  <a:cubicBezTo>
                    <a:pt x="2692" y="63866"/>
                    <a:pt x="4644" y="61973"/>
                    <a:pt x="5013" y="59544"/>
                  </a:cubicBezTo>
                  <a:cubicBezTo>
                    <a:pt x="5383" y="57139"/>
                    <a:pt x="5502" y="54829"/>
                    <a:pt x="3597" y="51281"/>
                  </a:cubicBezTo>
                  <a:cubicBezTo>
                    <a:pt x="1692" y="47745"/>
                    <a:pt x="989" y="45602"/>
                    <a:pt x="2561" y="39494"/>
                  </a:cubicBezTo>
                  <a:cubicBezTo>
                    <a:pt x="3668" y="35136"/>
                    <a:pt x="3966" y="33040"/>
                    <a:pt x="1501" y="30028"/>
                  </a:cubicBezTo>
                  <a:cubicBezTo>
                    <a:pt x="191" y="28421"/>
                    <a:pt x="1" y="25111"/>
                    <a:pt x="1870" y="21099"/>
                  </a:cubicBezTo>
                  <a:cubicBezTo>
                    <a:pt x="3751" y="17098"/>
                    <a:pt x="6026" y="9716"/>
                    <a:pt x="3811" y="3811"/>
                  </a:cubicBezTo>
                  <a:cubicBezTo>
                    <a:pt x="3811" y="3811"/>
                    <a:pt x="3335" y="2084"/>
                    <a:pt x="4001" y="1037"/>
                  </a:cubicBezTo>
                  <a:cubicBezTo>
                    <a:pt x="4668" y="1"/>
                    <a:pt x="7919" y="3692"/>
                    <a:pt x="8181" y="10704"/>
                  </a:cubicBezTo>
                  <a:cubicBezTo>
                    <a:pt x="8454" y="17729"/>
                    <a:pt x="5978" y="21182"/>
                    <a:pt x="7573" y="23873"/>
                  </a:cubicBezTo>
                  <a:cubicBezTo>
                    <a:pt x="11800" y="31016"/>
                    <a:pt x="10395" y="35029"/>
                    <a:pt x="8300" y="43042"/>
                  </a:cubicBezTo>
                  <a:cubicBezTo>
                    <a:pt x="7383" y="46578"/>
                    <a:pt x="8454" y="49364"/>
                    <a:pt x="10002" y="52043"/>
                  </a:cubicBezTo>
                  <a:cubicBezTo>
                    <a:pt x="11550" y="54722"/>
                    <a:pt x="11705" y="60722"/>
                    <a:pt x="9490" y="64902"/>
                  </a:cubicBezTo>
                  <a:cubicBezTo>
                    <a:pt x="8288" y="67199"/>
                    <a:pt x="7800" y="70069"/>
                    <a:pt x="7621" y="72355"/>
                  </a:cubicBezTo>
                  <a:lnTo>
                    <a:pt x="4240" y="72355"/>
                  </a:ln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8993675" y="-1521775"/>
              <a:ext cx="122650" cy="528350"/>
            </a:xfrm>
            <a:custGeom>
              <a:avLst/>
              <a:gdLst/>
              <a:ahLst/>
              <a:cxnLst/>
              <a:rect l="l" t="t" r="r" b="b"/>
              <a:pathLst>
                <a:path w="4906" h="21134" extrusionOk="0">
                  <a:moveTo>
                    <a:pt x="1655" y="393"/>
                  </a:moveTo>
                  <a:cubicBezTo>
                    <a:pt x="1608" y="274"/>
                    <a:pt x="1643" y="119"/>
                    <a:pt x="1727" y="60"/>
                  </a:cubicBezTo>
                  <a:cubicBezTo>
                    <a:pt x="1822" y="0"/>
                    <a:pt x="1941" y="36"/>
                    <a:pt x="1977" y="155"/>
                  </a:cubicBezTo>
                  <a:cubicBezTo>
                    <a:pt x="1977" y="179"/>
                    <a:pt x="2274" y="893"/>
                    <a:pt x="2655" y="2215"/>
                  </a:cubicBezTo>
                  <a:lnTo>
                    <a:pt x="2751" y="762"/>
                  </a:lnTo>
                  <a:cubicBezTo>
                    <a:pt x="2751" y="679"/>
                    <a:pt x="2810" y="607"/>
                    <a:pt x="2894" y="619"/>
                  </a:cubicBezTo>
                  <a:cubicBezTo>
                    <a:pt x="2965" y="631"/>
                    <a:pt x="3013" y="715"/>
                    <a:pt x="3013" y="798"/>
                  </a:cubicBezTo>
                  <a:lnTo>
                    <a:pt x="2858" y="2953"/>
                  </a:lnTo>
                  <a:cubicBezTo>
                    <a:pt x="3025" y="3584"/>
                    <a:pt x="3191" y="4310"/>
                    <a:pt x="3346" y="5132"/>
                  </a:cubicBezTo>
                  <a:lnTo>
                    <a:pt x="3679" y="3429"/>
                  </a:lnTo>
                  <a:cubicBezTo>
                    <a:pt x="3691" y="3346"/>
                    <a:pt x="3763" y="3286"/>
                    <a:pt x="3822" y="3310"/>
                  </a:cubicBezTo>
                  <a:cubicBezTo>
                    <a:pt x="3882" y="3346"/>
                    <a:pt x="3929" y="3429"/>
                    <a:pt x="3918" y="3524"/>
                  </a:cubicBezTo>
                  <a:lnTo>
                    <a:pt x="3465" y="5787"/>
                  </a:lnTo>
                  <a:cubicBezTo>
                    <a:pt x="3632" y="6644"/>
                    <a:pt x="3763" y="7584"/>
                    <a:pt x="3906" y="8608"/>
                  </a:cubicBezTo>
                  <a:lnTo>
                    <a:pt x="4227" y="7156"/>
                  </a:lnTo>
                  <a:cubicBezTo>
                    <a:pt x="4239" y="7061"/>
                    <a:pt x="4310" y="7025"/>
                    <a:pt x="4382" y="7037"/>
                  </a:cubicBezTo>
                  <a:cubicBezTo>
                    <a:pt x="4441" y="7061"/>
                    <a:pt x="4477" y="7156"/>
                    <a:pt x="4465" y="7239"/>
                  </a:cubicBezTo>
                  <a:lnTo>
                    <a:pt x="3989" y="9358"/>
                  </a:lnTo>
                  <a:cubicBezTo>
                    <a:pt x="4108" y="10442"/>
                    <a:pt x="4179" y="11609"/>
                    <a:pt x="4227" y="12835"/>
                  </a:cubicBezTo>
                  <a:lnTo>
                    <a:pt x="4656" y="11502"/>
                  </a:lnTo>
                  <a:cubicBezTo>
                    <a:pt x="4691" y="11406"/>
                    <a:pt x="4763" y="11383"/>
                    <a:pt x="4822" y="11406"/>
                  </a:cubicBezTo>
                  <a:cubicBezTo>
                    <a:pt x="4882" y="11442"/>
                    <a:pt x="4906" y="11549"/>
                    <a:pt x="4882" y="11633"/>
                  </a:cubicBezTo>
                  <a:lnTo>
                    <a:pt x="4239" y="13633"/>
                  </a:lnTo>
                  <a:cubicBezTo>
                    <a:pt x="4251" y="14800"/>
                    <a:pt x="4239" y="16038"/>
                    <a:pt x="4179" y="17336"/>
                  </a:cubicBezTo>
                  <a:lnTo>
                    <a:pt x="4549" y="16633"/>
                  </a:lnTo>
                  <a:cubicBezTo>
                    <a:pt x="4596" y="16562"/>
                    <a:pt x="4680" y="16550"/>
                    <a:pt x="4727" y="16609"/>
                  </a:cubicBezTo>
                  <a:cubicBezTo>
                    <a:pt x="4787" y="16669"/>
                    <a:pt x="4810" y="16764"/>
                    <a:pt x="4763" y="16847"/>
                  </a:cubicBezTo>
                  <a:lnTo>
                    <a:pt x="4156" y="17990"/>
                  </a:lnTo>
                  <a:cubicBezTo>
                    <a:pt x="4096" y="18991"/>
                    <a:pt x="3989" y="20003"/>
                    <a:pt x="3870" y="21050"/>
                  </a:cubicBezTo>
                  <a:lnTo>
                    <a:pt x="4275" y="20384"/>
                  </a:lnTo>
                  <a:cubicBezTo>
                    <a:pt x="4310" y="20312"/>
                    <a:pt x="4394" y="20300"/>
                    <a:pt x="4453" y="20360"/>
                  </a:cubicBezTo>
                  <a:cubicBezTo>
                    <a:pt x="4513" y="20419"/>
                    <a:pt x="4513" y="20515"/>
                    <a:pt x="4465" y="20598"/>
                  </a:cubicBezTo>
                  <a:lnTo>
                    <a:pt x="4156" y="21134"/>
                  </a:lnTo>
                  <a:lnTo>
                    <a:pt x="3477" y="21134"/>
                  </a:lnTo>
                  <a:cubicBezTo>
                    <a:pt x="3525" y="20777"/>
                    <a:pt x="3572" y="20419"/>
                    <a:pt x="3596" y="20062"/>
                  </a:cubicBezTo>
                  <a:cubicBezTo>
                    <a:pt x="3406" y="19729"/>
                    <a:pt x="2929" y="18943"/>
                    <a:pt x="2453" y="18538"/>
                  </a:cubicBezTo>
                  <a:cubicBezTo>
                    <a:pt x="2394" y="18491"/>
                    <a:pt x="2382" y="18395"/>
                    <a:pt x="2405" y="18300"/>
                  </a:cubicBezTo>
                  <a:cubicBezTo>
                    <a:pt x="2441" y="18229"/>
                    <a:pt x="2524" y="18193"/>
                    <a:pt x="2572" y="18241"/>
                  </a:cubicBezTo>
                  <a:cubicBezTo>
                    <a:pt x="2989" y="18586"/>
                    <a:pt x="3394" y="19193"/>
                    <a:pt x="3644" y="19598"/>
                  </a:cubicBezTo>
                  <a:cubicBezTo>
                    <a:pt x="3715" y="18776"/>
                    <a:pt x="3775" y="17990"/>
                    <a:pt x="3822" y="17217"/>
                  </a:cubicBezTo>
                  <a:cubicBezTo>
                    <a:pt x="3477" y="16824"/>
                    <a:pt x="2370" y="15633"/>
                    <a:pt x="1739" y="15300"/>
                  </a:cubicBezTo>
                  <a:cubicBezTo>
                    <a:pt x="1679" y="15264"/>
                    <a:pt x="1655" y="15157"/>
                    <a:pt x="1667" y="15073"/>
                  </a:cubicBezTo>
                  <a:cubicBezTo>
                    <a:pt x="1691" y="14978"/>
                    <a:pt x="1774" y="14942"/>
                    <a:pt x="1834" y="14978"/>
                  </a:cubicBezTo>
                  <a:cubicBezTo>
                    <a:pt x="2405" y="15300"/>
                    <a:pt x="3382" y="16312"/>
                    <a:pt x="3834" y="16800"/>
                  </a:cubicBezTo>
                  <a:cubicBezTo>
                    <a:pt x="3870" y="15966"/>
                    <a:pt x="3882" y="15181"/>
                    <a:pt x="3882" y="14383"/>
                  </a:cubicBezTo>
                  <a:cubicBezTo>
                    <a:pt x="3537" y="14002"/>
                    <a:pt x="2429" y="12752"/>
                    <a:pt x="1381" y="12156"/>
                  </a:cubicBezTo>
                  <a:cubicBezTo>
                    <a:pt x="1322" y="12121"/>
                    <a:pt x="1298" y="12025"/>
                    <a:pt x="1322" y="11930"/>
                  </a:cubicBezTo>
                  <a:cubicBezTo>
                    <a:pt x="1358" y="11847"/>
                    <a:pt x="1429" y="11811"/>
                    <a:pt x="1489" y="11847"/>
                  </a:cubicBezTo>
                  <a:cubicBezTo>
                    <a:pt x="2429" y="12383"/>
                    <a:pt x="3417" y="13430"/>
                    <a:pt x="3882" y="13954"/>
                  </a:cubicBezTo>
                  <a:cubicBezTo>
                    <a:pt x="3882" y="13573"/>
                    <a:pt x="3870" y="13192"/>
                    <a:pt x="3858" y="12823"/>
                  </a:cubicBezTo>
                  <a:cubicBezTo>
                    <a:pt x="3525" y="12406"/>
                    <a:pt x="2394" y="10990"/>
                    <a:pt x="893" y="10025"/>
                  </a:cubicBezTo>
                  <a:cubicBezTo>
                    <a:pt x="834" y="9978"/>
                    <a:pt x="798" y="9894"/>
                    <a:pt x="834" y="9799"/>
                  </a:cubicBezTo>
                  <a:cubicBezTo>
                    <a:pt x="858" y="9716"/>
                    <a:pt x="941" y="9680"/>
                    <a:pt x="1000" y="9728"/>
                  </a:cubicBezTo>
                  <a:cubicBezTo>
                    <a:pt x="2310" y="10573"/>
                    <a:pt x="3346" y="11752"/>
                    <a:pt x="3822" y="12347"/>
                  </a:cubicBezTo>
                  <a:cubicBezTo>
                    <a:pt x="3763" y="11025"/>
                    <a:pt x="3656" y="9787"/>
                    <a:pt x="3525" y="8656"/>
                  </a:cubicBezTo>
                  <a:cubicBezTo>
                    <a:pt x="3036" y="8287"/>
                    <a:pt x="1143" y="6846"/>
                    <a:pt x="108" y="6382"/>
                  </a:cubicBezTo>
                  <a:cubicBezTo>
                    <a:pt x="48" y="6346"/>
                    <a:pt x="0" y="6263"/>
                    <a:pt x="24" y="6168"/>
                  </a:cubicBezTo>
                  <a:cubicBezTo>
                    <a:pt x="48" y="6084"/>
                    <a:pt x="119" y="6037"/>
                    <a:pt x="179" y="6072"/>
                  </a:cubicBezTo>
                  <a:cubicBezTo>
                    <a:pt x="1155" y="6501"/>
                    <a:pt x="2810" y="7715"/>
                    <a:pt x="3477" y="8239"/>
                  </a:cubicBezTo>
                  <a:cubicBezTo>
                    <a:pt x="3382" y="7394"/>
                    <a:pt x="3239" y="6620"/>
                    <a:pt x="3108" y="5894"/>
                  </a:cubicBezTo>
                  <a:cubicBezTo>
                    <a:pt x="2620" y="5596"/>
                    <a:pt x="822" y="4501"/>
                    <a:pt x="358" y="4263"/>
                  </a:cubicBezTo>
                  <a:cubicBezTo>
                    <a:pt x="298" y="4239"/>
                    <a:pt x="262" y="4132"/>
                    <a:pt x="286" y="4048"/>
                  </a:cubicBezTo>
                  <a:cubicBezTo>
                    <a:pt x="310" y="3953"/>
                    <a:pt x="369" y="3905"/>
                    <a:pt x="441" y="3941"/>
                  </a:cubicBezTo>
                  <a:cubicBezTo>
                    <a:pt x="858" y="4144"/>
                    <a:pt x="2382" y="5072"/>
                    <a:pt x="3036" y="5453"/>
                  </a:cubicBezTo>
                  <a:cubicBezTo>
                    <a:pt x="2858" y="4525"/>
                    <a:pt x="2667" y="3703"/>
                    <a:pt x="2489" y="3012"/>
                  </a:cubicBezTo>
                  <a:cubicBezTo>
                    <a:pt x="2013" y="2774"/>
                    <a:pt x="858" y="2203"/>
                    <a:pt x="584" y="2084"/>
                  </a:cubicBezTo>
                  <a:cubicBezTo>
                    <a:pt x="524" y="2048"/>
                    <a:pt x="477" y="1965"/>
                    <a:pt x="489" y="1869"/>
                  </a:cubicBezTo>
                  <a:cubicBezTo>
                    <a:pt x="500" y="1786"/>
                    <a:pt x="584" y="1738"/>
                    <a:pt x="643" y="1750"/>
                  </a:cubicBezTo>
                  <a:cubicBezTo>
                    <a:pt x="893" y="1858"/>
                    <a:pt x="1834" y="2322"/>
                    <a:pt x="2370" y="2584"/>
                  </a:cubicBezTo>
                  <a:cubicBezTo>
                    <a:pt x="1965" y="1167"/>
                    <a:pt x="1655" y="417"/>
                    <a:pt x="1655" y="393"/>
                  </a:cubicBezTo>
                  <a:close/>
                  <a:moveTo>
                    <a:pt x="3072" y="21122"/>
                  </a:moveTo>
                  <a:lnTo>
                    <a:pt x="3370" y="21122"/>
                  </a:lnTo>
                  <a:cubicBezTo>
                    <a:pt x="3156" y="20729"/>
                    <a:pt x="2870" y="20217"/>
                    <a:pt x="2655" y="20015"/>
                  </a:cubicBezTo>
                  <a:cubicBezTo>
                    <a:pt x="2596" y="19967"/>
                    <a:pt x="2513" y="19979"/>
                    <a:pt x="2477" y="20050"/>
                  </a:cubicBezTo>
                  <a:cubicBezTo>
                    <a:pt x="2429" y="20134"/>
                    <a:pt x="2453" y="20229"/>
                    <a:pt x="2501" y="20288"/>
                  </a:cubicBezTo>
                  <a:cubicBezTo>
                    <a:pt x="2679" y="20443"/>
                    <a:pt x="2894" y="20788"/>
                    <a:pt x="3072" y="21122"/>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8919550" y="-2859150"/>
              <a:ext cx="380725" cy="1865125"/>
            </a:xfrm>
            <a:custGeom>
              <a:avLst/>
              <a:gdLst/>
              <a:ahLst/>
              <a:cxnLst/>
              <a:rect l="l" t="t" r="r" b="b"/>
              <a:pathLst>
                <a:path w="15229" h="74605" extrusionOk="0">
                  <a:moveTo>
                    <a:pt x="167" y="524"/>
                  </a:moveTo>
                  <a:cubicBezTo>
                    <a:pt x="60" y="489"/>
                    <a:pt x="1" y="346"/>
                    <a:pt x="36" y="203"/>
                  </a:cubicBezTo>
                  <a:cubicBezTo>
                    <a:pt x="60" y="72"/>
                    <a:pt x="167" y="1"/>
                    <a:pt x="263" y="24"/>
                  </a:cubicBezTo>
                  <a:cubicBezTo>
                    <a:pt x="275" y="24"/>
                    <a:pt x="4394" y="1501"/>
                    <a:pt x="5918" y="8442"/>
                  </a:cubicBezTo>
                  <a:cubicBezTo>
                    <a:pt x="6061" y="9097"/>
                    <a:pt x="6216" y="9787"/>
                    <a:pt x="6347" y="10442"/>
                  </a:cubicBezTo>
                  <a:cubicBezTo>
                    <a:pt x="7478" y="15681"/>
                    <a:pt x="7918" y="17753"/>
                    <a:pt x="10181" y="22098"/>
                  </a:cubicBezTo>
                  <a:cubicBezTo>
                    <a:pt x="11466" y="24575"/>
                    <a:pt x="12562" y="26897"/>
                    <a:pt x="13014" y="29468"/>
                  </a:cubicBezTo>
                  <a:cubicBezTo>
                    <a:pt x="13455" y="32052"/>
                    <a:pt x="13240" y="34898"/>
                    <a:pt x="11847" y="38362"/>
                  </a:cubicBezTo>
                  <a:cubicBezTo>
                    <a:pt x="10323" y="42196"/>
                    <a:pt x="11716" y="45542"/>
                    <a:pt x="13133" y="48923"/>
                  </a:cubicBezTo>
                  <a:cubicBezTo>
                    <a:pt x="14169" y="51435"/>
                    <a:pt x="15229" y="53960"/>
                    <a:pt x="15157" y="56757"/>
                  </a:cubicBezTo>
                  <a:cubicBezTo>
                    <a:pt x="15098" y="58877"/>
                    <a:pt x="14693" y="60532"/>
                    <a:pt x="14252" y="62330"/>
                  </a:cubicBezTo>
                  <a:cubicBezTo>
                    <a:pt x="13526" y="65199"/>
                    <a:pt x="12728" y="68449"/>
                    <a:pt x="13145" y="74605"/>
                  </a:cubicBezTo>
                  <a:lnTo>
                    <a:pt x="12776" y="74605"/>
                  </a:lnTo>
                  <a:cubicBezTo>
                    <a:pt x="12359" y="68390"/>
                    <a:pt x="13169" y="65080"/>
                    <a:pt x="13907" y="62163"/>
                  </a:cubicBezTo>
                  <a:cubicBezTo>
                    <a:pt x="14336" y="60389"/>
                    <a:pt x="14741" y="58770"/>
                    <a:pt x="14800" y="56734"/>
                  </a:cubicBezTo>
                  <a:cubicBezTo>
                    <a:pt x="14872" y="54079"/>
                    <a:pt x="13848" y="51614"/>
                    <a:pt x="12812" y="49161"/>
                  </a:cubicBezTo>
                  <a:cubicBezTo>
                    <a:pt x="11359" y="45661"/>
                    <a:pt x="9895" y="42196"/>
                    <a:pt x="11538" y="38112"/>
                  </a:cubicBezTo>
                  <a:cubicBezTo>
                    <a:pt x="12871" y="34779"/>
                    <a:pt x="13086" y="32052"/>
                    <a:pt x="12657" y="29576"/>
                  </a:cubicBezTo>
                  <a:cubicBezTo>
                    <a:pt x="12217" y="27075"/>
                    <a:pt x="11133" y="24813"/>
                    <a:pt x="9871" y="22384"/>
                  </a:cubicBezTo>
                  <a:cubicBezTo>
                    <a:pt x="7573" y="17979"/>
                    <a:pt x="7133" y="15883"/>
                    <a:pt x="5990" y="10585"/>
                  </a:cubicBezTo>
                  <a:cubicBezTo>
                    <a:pt x="5859" y="9990"/>
                    <a:pt x="5716" y="9359"/>
                    <a:pt x="5561" y="8573"/>
                  </a:cubicBezTo>
                  <a:cubicBezTo>
                    <a:pt x="4096" y="1917"/>
                    <a:pt x="179" y="524"/>
                    <a:pt x="167" y="524"/>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9424675" y="-2726700"/>
              <a:ext cx="132775" cy="1732675"/>
            </a:xfrm>
            <a:custGeom>
              <a:avLst/>
              <a:gdLst/>
              <a:ahLst/>
              <a:cxnLst/>
              <a:rect l="l" t="t" r="r" b="b"/>
              <a:pathLst>
                <a:path w="5311" h="69307" extrusionOk="0">
                  <a:moveTo>
                    <a:pt x="1203" y="429"/>
                  </a:moveTo>
                  <a:cubicBezTo>
                    <a:pt x="1144" y="310"/>
                    <a:pt x="1167" y="167"/>
                    <a:pt x="1263" y="72"/>
                  </a:cubicBezTo>
                  <a:cubicBezTo>
                    <a:pt x="1346" y="1"/>
                    <a:pt x="1465" y="25"/>
                    <a:pt x="1513" y="144"/>
                  </a:cubicBezTo>
                  <a:cubicBezTo>
                    <a:pt x="1525" y="167"/>
                    <a:pt x="4323" y="5882"/>
                    <a:pt x="2001" y="13336"/>
                  </a:cubicBezTo>
                  <a:cubicBezTo>
                    <a:pt x="536" y="18063"/>
                    <a:pt x="1263" y="20479"/>
                    <a:pt x="2084" y="23194"/>
                  </a:cubicBezTo>
                  <a:cubicBezTo>
                    <a:pt x="2513" y="24647"/>
                    <a:pt x="2977" y="26183"/>
                    <a:pt x="3168" y="28195"/>
                  </a:cubicBezTo>
                  <a:cubicBezTo>
                    <a:pt x="3370" y="30516"/>
                    <a:pt x="2799" y="32921"/>
                    <a:pt x="2215" y="35374"/>
                  </a:cubicBezTo>
                  <a:cubicBezTo>
                    <a:pt x="1322" y="39101"/>
                    <a:pt x="429" y="42875"/>
                    <a:pt x="2334" y="46352"/>
                  </a:cubicBezTo>
                  <a:cubicBezTo>
                    <a:pt x="3965" y="49304"/>
                    <a:pt x="4882" y="51507"/>
                    <a:pt x="5096" y="53674"/>
                  </a:cubicBezTo>
                  <a:cubicBezTo>
                    <a:pt x="5311" y="55853"/>
                    <a:pt x="4823" y="57972"/>
                    <a:pt x="3668" y="60770"/>
                  </a:cubicBezTo>
                  <a:cubicBezTo>
                    <a:pt x="2751" y="62985"/>
                    <a:pt x="2382" y="66247"/>
                    <a:pt x="2275" y="69307"/>
                  </a:cubicBezTo>
                  <a:lnTo>
                    <a:pt x="1906" y="69307"/>
                  </a:lnTo>
                  <a:cubicBezTo>
                    <a:pt x="2025" y="66176"/>
                    <a:pt x="2394" y="62818"/>
                    <a:pt x="3346" y="60520"/>
                  </a:cubicBezTo>
                  <a:cubicBezTo>
                    <a:pt x="4465" y="57817"/>
                    <a:pt x="4930" y="55781"/>
                    <a:pt x="4727" y="53734"/>
                  </a:cubicBezTo>
                  <a:cubicBezTo>
                    <a:pt x="4525" y="51662"/>
                    <a:pt x="3644" y="49531"/>
                    <a:pt x="2037" y="46649"/>
                  </a:cubicBezTo>
                  <a:cubicBezTo>
                    <a:pt x="1" y="42970"/>
                    <a:pt x="929" y="39053"/>
                    <a:pt x="1858" y="35219"/>
                  </a:cubicBezTo>
                  <a:cubicBezTo>
                    <a:pt x="2418" y="32814"/>
                    <a:pt x="2989" y="30457"/>
                    <a:pt x="2799" y="28254"/>
                  </a:cubicBezTo>
                  <a:cubicBezTo>
                    <a:pt x="2620" y="26302"/>
                    <a:pt x="2168" y="24801"/>
                    <a:pt x="1739" y="23373"/>
                  </a:cubicBezTo>
                  <a:cubicBezTo>
                    <a:pt x="894" y="20551"/>
                    <a:pt x="143" y="18051"/>
                    <a:pt x="1667" y="13133"/>
                  </a:cubicBezTo>
                  <a:cubicBezTo>
                    <a:pt x="3906" y="5942"/>
                    <a:pt x="1215" y="441"/>
                    <a:pt x="1203" y="429"/>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9637800" y="-1732525"/>
              <a:ext cx="197975" cy="738800"/>
            </a:xfrm>
            <a:custGeom>
              <a:avLst/>
              <a:gdLst/>
              <a:ahLst/>
              <a:cxnLst/>
              <a:rect l="l" t="t" r="r" b="b"/>
              <a:pathLst>
                <a:path w="7919" h="29552" extrusionOk="0">
                  <a:moveTo>
                    <a:pt x="6216" y="203"/>
                  </a:moveTo>
                  <a:cubicBezTo>
                    <a:pt x="6275" y="96"/>
                    <a:pt x="6394" y="60"/>
                    <a:pt x="6466" y="143"/>
                  </a:cubicBezTo>
                  <a:cubicBezTo>
                    <a:pt x="6561" y="227"/>
                    <a:pt x="6573" y="393"/>
                    <a:pt x="6513" y="501"/>
                  </a:cubicBezTo>
                  <a:cubicBezTo>
                    <a:pt x="6501" y="524"/>
                    <a:pt x="5537" y="2382"/>
                    <a:pt x="4430" y="5966"/>
                  </a:cubicBezTo>
                  <a:cubicBezTo>
                    <a:pt x="5001" y="5335"/>
                    <a:pt x="6037" y="4334"/>
                    <a:pt x="7716" y="3418"/>
                  </a:cubicBezTo>
                  <a:cubicBezTo>
                    <a:pt x="7787" y="3394"/>
                    <a:pt x="7859" y="3441"/>
                    <a:pt x="7882" y="3513"/>
                  </a:cubicBezTo>
                  <a:cubicBezTo>
                    <a:pt x="7918" y="3608"/>
                    <a:pt x="7882" y="3691"/>
                    <a:pt x="7811" y="3739"/>
                  </a:cubicBezTo>
                  <a:cubicBezTo>
                    <a:pt x="5620" y="4930"/>
                    <a:pt x="4549" y="6228"/>
                    <a:pt x="4215" y="6704"/>
                  </a:cubicBezTo>
                  <a:cubicBezTo>
                    <a:pt x="3977" y="7501"/>
                    <a:pt x="3739" y="8383"/>
                    <a:pt x="3489" y="9335"/>
                  </a:cubicBezTo>
                  <a:cubicBezTo>
                    <a:pt x="4001" y="8978"/>
                    <a:pt x="5084" y="8335"/>
                    <a:pt x="7335" y="7537"/>
                  </a:cubicBezTo>
                  <a:cubicBezTo>
                    <a:pt x="7394" y="7501"/>
                    <a:pt x="7466" y="7561"/>
                    <a:pt x="7490" y="7656"/>
                  </a:cubicBezTo>
                  <a:cubicBezTo>
                    <a:pt x="7501" y="7740"/>
                    <a:pt x="7454" y="7835"/>
                    <a:pt x="7394" y="7859"/>
                  </a:cubicBezTo>
                  <a:cubicBezTo>
                    <a:pt x="4644" y="8847"/>
                    <a:pt x="3656" y="9549"/>
                    <a:pt x="3382" y="9811"/>
                  </a:cubicBezTo>
                  <a:cubicBezTo>
                    <a:pt x="3156" y="10740"/>
                    <a:pt x="2929" y="11764"/>
                    <a:pt x="2727" y="12824"/>
                  </a:cubicBezTo>
                  <a:cubicBezTo>
                    <a:pt x="3287" y="12562"/>
                    <a:pt x="4644" y="11978"/>
                    <a:pt x="6561" y="11573"/>
                  </a:cubicBezTo>
                  <a:cubicBezTo>
                    <a:pt x="6632" y="11562"/>
                    <a:pt x="6692" y="11621"/>
                    <a:pt x="6692" y="11716"/>
                  </a:cubicBezTo>
                  <a:cubicBezTo>
                    <a:pt x="6716" y="11800"/>
                    <a:pt x="6668" y="11895"/>
                    <a:pt x="6597" y="11907"/>
                  </a:cubicBezTo>
                  <a:cubicBezTo>
                    <a:pt x="4477" y="12347"/>
                    <a:pt x="3060" y="13002"/>
                    <a:pt x="2644" y="13216"/>
                  </a:cubicBezTo>
                  <a:cubicBezTo>
                    <a:pt x="2572" y="13633"/>
                    <a:pt x="2489" y="14062"/>
                    <a:pt x="2406" y="14514"/>
                  </a:cubicBezTo>
                  <a:cubicBezTo>
                    <a:pt x="2977" y="14252"/>
                    <a:pt x="4287" y="13705"/>
                    <a:pt x="5561" y="13419"/>
                  </a:cubicBezTo>
                  <a:cubicBezTo>
                    <a:pt x="5644" y="13407"/>
                    <a:pt x="5704" y="13467"/>
                    <a:pt x="5715" y="13562"/>
                  </a:cubicBezTo>
                  <a:cubicBezTo>
                    <a:pt x="5727" y="13645"/>
                    <a:pt x="5680" y="13740"/>
                    <a:pt x="5608" y="13752"/>
                  </a:cubicBezTo>
                  <a:cubicBezTo>
                    <a:pt x="4227" y="14050"/>
                    <a:pt x="2787" y="14693"/>
                    <a:pt x="2346" y="14883"/>
                  </a:cubicBezTo>
                  <a:cubicBezTo>
                    <a:pt x="2108" y="16312"/>
                    <a:pt x="1905" y="17860"/>
                    <a:pt x="1727" y="19491"/>
                  </a:cubicBezTo>
                  <a:cubicBezTo>
                    <a:pt x="2167" y="19301"/>
                    <a:pt x="3156" y="18896"/>
                    <a:pt x="4239" y="18693"/>
                  </a:cubicBezTo>
                  <a:cubicBezTo>
                    <a:pt x="4311" y="18681"/>
                    <a:pt x="4370" y="18741"/>
                    <a:pt x="4370" y="18836"/>
                  </a:cubicBezTo>
                  <a:cubicBezTo>
                    <a:pt x="4394" y="18931"/>
                    <a:pt x="4334" y="19015"/>
                    <a:pt x="4275" y="19039"/>
                  </a:cubicBezTo>
                  <a:cubicBezTo>
                    <a:pt x="3096" y="19253"/>
                    <a:pt x="2048" y="19705"/>
                    <a:pt x="1691" y="19872"/>
                  </a:cubicBezTo>
                  <a:cubicBezTo>
                    <a:pt x="1560" y="21217"/>
                    <a:pt x="1441" y="22646"/>
                    <a:pt x="1370" y="24134"/>
                  </a:cubicBezTo>
                  <a:cubicBezTo>
                    <a:pt x="1715" y="23861"/>
                    <a:pt x="2334" y="23396"/>
                    <a:pt x="3120" y="23111"/>
                  </a:cubicBezTo>
                  <a:cubicBezTo>
                    <a:pt x="3179" y="23087"/>
                    <a:pt x="3263" y="23146"/>
                    <a:pt x="3275" y="23230"/>
                  </a:cubicBezTo>
                  <a:cubicBezTo>
                    <a:pt x="3287" y="23325"/>
                    <a:pt x="3239" y="23408"/>
                    <a:pt x="3179" y="23444"/>
                  </a:cubicBezTo>
                  <a:cubicBezTo>
                    <a:pt x="2275" y="23765"/>
                    <a:pt x="1608" y="24337"/>
                    <a:pt x="1358" y="24551"/>
                  </a:cubicBezTo>
                  <a:cubicBezTo>
                    <a:pt x="1298" y="25658"/>
                    <a:pt x="1263" y="26790"/>
                    <a:pt x="1251" y="27944"/>
                  </a:cubicBezTo>
                  <a:cubicBezTo>
                    <a:pt x="1560" y="27623"/>
                    <a:pt x="2084" y="27135"/>
                    <a:pt x="2620" y="26873"/>
                  </a:cubicBezTo>
                  <a:cubicBezTo>
                    <a:pt x="2679" y="26849"/>
                    <a:pt x="2751" y="26897"/>
                    <a:pt x="2787" y="26980"/>
                  </a:cubicBezTo>
                  <a:cubicBezTo>
                    <a:pt x="2810" y="27075"/>
                    <a:pt x="2763" y="27159"/>
                    <a:pt x="2703" y="27206"/>
                  </a:cubicBezTo>
                  <a:cubicBezTo>
                    <a:pt x="2096" y="27504"/>
                    <a:pt x="1489" y="28123"/>
                    <a:pt x="1251" y="28397"/>
                  </a:cubicBezTo>
                  <a:lnTo>
                    <a:pt x="1251" y="29242"/>
                  </a:lnTo>
                  <a:cubicBezTo>
                    <a:pt x="1501" y="28945"/>
                    <a:pt x="1894" y="28516"/>
                    <a:pt x="2215" y="28325"/>
                  </a:cubicBezTo>
                  <a:cubicBezTo>
                    <a:pt x="2275" y="28278"/>
                    <a:pt x="2346" y="28325"/>
                    <a:pt x="2382" y="28409"/>
                  </a:cubicBezTo>
                  <a:cubicBezTo>
                    <a:pt x="2406" y="28504"/>
                    <a:pt x="2382" y="28587"/>
                    <a:pt x="2322" y="28635"/>
                  </a:cubicBezTo>
                  <a:cubicBezTo>
                    <a:pt x="2013" y="28826"/>
                    <a:pt x="1620" y="29242"/>
                    <a:pt x="1382" y="29540"/>
                  </a:cubicBezTo>
                  <a:lnTo>
                    <a:pt x="882" y="29540"/>
                  </a:lnTo>
                  <a:cubicBezTo>
                    <a:pt x="882" y="29040"/>
                    <a:pt x="882" y="28540"/>
                    <a:pt x="893" y="28040"/>
                  </a:cubicBezTo>
                  <a:cubicBezTo>
                    <a:pt x="620" y="27516"/>
                    <a:pt x="120" y="26516"/>
                    <a:pt x="12" y="25944"/>
                  </a:cubicBezTo>
                  <a:cubicBezTo>
                    <a:pt x="0" y="25849"/>
                    <a:pt x="24" y="25766"/>
                    <a:pt x="108" y="25730"/>
                  </a:cubicBezTo>
                  <a:cubicBezTo>
                    <a:pt x="167" y="25706"/>
                    <a:pt x="239" y="25766"/>
                    <a:pt x="251" y="25849"/>
                  </a:cubicBezTo>
                  <a:cubicBezTo>
                    <a:pt x="346" y="26266"/>
                    <a:pt x="655" y="26956"/>
                    <a:pt x="905" y="27468"/>
                  </a:cubicBezTo>
                  <a:cubicBezTo>
                    <a:pt x="917" y="26361"/>
                    <a:pt x="965" y="25289"/>
                    <a:pt x="1024" y="24242"/>
                  </a:cubicBezTo>
                  <a:cubicBezTo>
                    <a:pt x="798" y="23646"/>
                    <a:pt x="120" y="21813"/>
                    <a:pt x="60" y="21432"/>
                  </a:cubicBezTo>
                  <a:cubicBezTo>
                    <a:pt x="48" y="21337"/>
                    <a:pt x="84" y="21253"/>
                    <a:pt x="167" y="21241"/>
                  </a:cubicBezTo>
                  <a:cubicBezTo>
                    <a:pt x="239" y="21217"/>
                    <a:pt x="298" y="21277"/>
                    <a:pt x="310" y="21372"/>
                  </a:cubicBezTo>
                  <a:cubicBezTo>
                    <a:pt x="358" y="21658"/>
                    <a:pt x="786" y="22849"/>
                    <a:pt x="1072" y="23599"/>
                  </a:cubicBezTo>
                  <a:cubicBezTo>
                    <a:pt x="1155" y="22110"/>
                    <a:pt x="1274" y="20705"/>
                    <a:pt x="1429" y="19360"/>
                  </a:cubicBezTo>
                  <a:cubicBezTo>
                    <a:pt x="1203" y="18586"/>
                    <a:pt x="762" y="16991"/>
                    <a:pt x="703" y="16193"/>
                  </a:cubicBezTo>
                  <a:cubicBezTo>
                    <a:pt x="703" y="16098"/>
                    <a:pt x="739" y="16014"/>
                    <a:pt x="822" y="16014"/>
                  </a:cubicBezTo>
                  <a:cubicBezTo>
                    <a:pt x="893" y="16003"/>
                    <a:pt x="953" y="16074"/>
                    <a:pt x="953" y="16157"/>
                  </a:cubicBezTo>
                  <a:cubicBezTo>
                    <a:pt x="1001" y="16753"/>
                    <a:pt x="1274" y="17872"/>
                    <a:pt x="1501" y="18693"/>
                  </a:cubicBezTo>
                  <a:cubicBezTo>
                    <a:pt x="1667" y="17265"/>
                    <a:pt x="1858" y="15907"/>
                    <a:pt x="2072" y="14645"/>
                  </a:cubicBezTo>
                  <a:lnTo>
                    <a:pt x="1251" y="11181"/>
                  </a:lnTo>
                  <a:cubicBezTo>
                    <a:pt x="1239" y="11085"/>
                    <a:pt x="1263" y="11002"/>
                    <a:pt x="1322" y="10966"/>
                  </a:cubicBezTo>
                  <a:cubicBezTo>
                    <a:pt x="1382" y="10942"/>
                    <a:pt x="1453" y="10978"/>
                    <a:pt x="1477" y="11073"/>
                  </a:cubicBezTo>
                  <a:lnTo>
                    <a:pt x="2156" y="13990"/>
                  </a:lnTo>
                  <a:cubicBezTo>
                    <a:pt x="2346" y="12871"/>
                    <a:pt x="2560" y="11835"/>
                    <a:pt x="2787" y="10871"/>
                  </a:cubicBezTo>
                  <a:cubicBezTo>
                    <a:pt x="2584" y="10371"/>
                    <a:pt x="2048" y="8871"/>
                    <a:pt x="1846" y="7335"/>
                  </a:cubicBezTo>
                  <a:cubicBezTo>
                    <a:pt x="1834" y="7251"/>
                    <a:pt x="1870" y="7156"/>
                    <a:pt x="1941" y="7144"/>
                  </a:cubicBezTo>
                  <a:cubicBezTo>
                    <a:pt x="2025" y="7132"/>
                    <a:pt x="2084" y="7192"/>
                    <a:pt x="2096" y="7275"/>
                  </a:cubicBezTo>
                  <a:cubicBezTo>
                    <a:pt x="2263" y="8525"/>
                    <a:pt x="2656" y="9752"/>
                    <a:pt x="2882" y="10407"/>
                  </a:cubicBezTo>
                  <a:cubicBezTo>
                    <a:pt x="3096" y="9466"/>
                    <a:pt x="3322" y="8597"/>
                    <a:pt x="3537" y="7787"/>
                  </a:cubicBezTo>
                  <a:cubicBezTo>
                    <a:pt x="3406" y="7156"/>
                    <a:pt x="3001" y="5144"/>
                    <a:pt x="2989" y="3358"/>
                  </a:cubicBezTo>
                  <a:cubicBezTo>
                    <a:pt x="2989" y="3275"/>
                    <a:pt x="3048" y="3203"/>
                    <a:pt x="3108" y="3203"/>
                  </a:cubicBezTo>
                  <a:cubicBezTo>
                    <a:pt x="3179" y="3203"/>
                    <a:pt x="3227" y="3275"/>
                    <a:pt x="3227" y="3358"/>
                  </a:cubicBezTo>
                  <a:cubicBezTo>
                    <a:pt x="3239" y="4787"/>
                    <a:pt x="3513" y="6382"/>
                    <a:pt x="3680" y="7251"/>
                  </a:cubicBezTo>
                  <a:cubicBezTo>
                    <a:pt x="4037" y="5977"/>
                    <a:pt x="4370" y="4882"/>
                    <a:pt x="4703" y="3953"/>
                  </a:cubicBezTo>
                  <a:cubicBezTo>
                    <a:pt x="4668" y="3334"/>
                    <a:pt x="4584" y="1513"/>
                    <a:pt x="4692" y="167"/>
                  </a:cubicBezTo>
                  <a:cubicBezTo>
                    <a:pt x="4692" y="72"/>
                    <a:pt x="4763" y="1"/>
                    <a:pt x="4823" y="12"/>
                  </a:cubicBezTo>
                  <a:cubicBezTo>
                    <a:pt x="4894" y="24"/>
                    <a:pt x="4942" y="108"/>
                    <a:pt x="4930" y="191"/>
                  </a:cubicBezTo>
                  <a:cubicBezTo>
                    <a:pt x="4834" y="1215"/>
                    <a:pt x="4882" y="2525"/>
                    <a:pt x="4906" y="3346"/>
                  </a:cubicBezTo>
                  <a:cubicBezTo>
                    <a:pt x="5668" y="1275"/>
                    <a:pt x="6216" y="203"/>
                    <a:pt x="6216" y="203"/>
                  </a:cubicBezTo>
                  <a:close/>
                  <a:moveTo>
                    <a:pt x="358" y="29552"/>
                  </a:moveTo>
                  <a:lnTo>
                    <a:pt x="667" y="29552"/>
                  </a:lnTo>
                  <a:cubicBezTo>
                    <a:pt x="512" y="29302"/>
                    <a:pt x="370" y="29016"/>
                    <a:pt x="298" y="28754"/>
                  </a:cubicBezTo>
                  <a:cubicBezTo>
                    <a:pt x="262" y="28659"/>
                    <a:pt x="203" y="28623"/>
                    <a:pt x="131" y="28647"/>
                  </a:cubicBezTo>
                  <a:cubicBezTo>
                    <a:pt x="72" y="28683"/>
                    <a:pt x="24" y="28778"/>
                    <a:pt x="60" y="28861"/>
                  </a:cubicBezTo>
                  <a:cubicBezTo>
                    <a:pt x="120" y="29076"/>
                    <a:pt x="227" y="29338"/>
                    <a:pt x="358" y="29552"/>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9800325" y="-1380100"/>
              <a:ext cx="150925" cy="385500"/>
            </a:xfrm>
            <a:custGeom>
              <a:avLst/>
              <a:gdLst/>
              <a:ahLst/>
              <a:cxnLst/>
              <a:rect l="l" t="t" r="r" b="b"/>
              <a:pathLst>
                <a:path w="6037" h="15420" extrusionOk="0">
                  <a:moveTo>
                    <a:pt x="3977" y="3287"/>
                  </a:moveTo>
                  <a:cubicBezTo>
                    <a:pt x="4525" y="3037"/>
                    <a:pt x="5549" y="2572"/>
                    <a:pt x="5846" y="2382"/>
                  </a:cubicBezTo>
                  <a:cubicBezTo>
                    <a:pt x="5906" y="2334"/>
                    <a:pt x="5977" y="2382"/>
                    <a:pt x="6013" y="2453"/>
                  </a:cubicBezTo>
                  <a:cubicBezTo>
                    <a:pt x="6037" y="2537"/>
                    <a:pt x="6013" y="2632"/>
                    <a:pt x="5953" y="2679"/>
                  </a:cubicBezTo>
                  <a:cubicBezTo>
                    <a:pt x="5596" y="2894"/>
                    <a:pt x="4239" y="3513"/>
                    <a:pt x="3810" y="3703"/>
                  </a:cubicBezTo>
                  <a:cubicBezTo>
                    <a:pt x="3501" y="4501"/>
                    <a:pt x="3167" y="5442"/>
                    <a:pt x="2822" y="6501"/>
                  </a:cubicBezTo>
                  <a:lnTo>
                    <a:pt x="5203" y="6073"/>
                  </a:lnTo>
                  <a:cubicBezTo>
                    <a:pt x="5287" y="6049"/>
                    <a:pt x="5346" y="6132"/>
                    <a:pt x="5346" y="6216"/>
                  </a:cubicBezTo>
                  <a:cubicBezTo>
                    <a:pt x="5358" y="6311"/>
                    <a:pt x="5299" y="6394"/>
                    <a:pt x="5239" y="6406"/>
                  </a:cubicBezTo>
                  <a:lnTo>
                    <a:pt x="2703" y="6870"/>
                  </a:lnTo>
                  <a:cubicBezTo>
                    <a:pt x="2620" y="7144"/>
                    <a:pt x="2548" y="7418"/>
                    <a:pt x="2453" y="7692"/>
                  </a:cubicBezTo>
                  <a:lnTo>
                    <a:pt x="4179" y="7466"/>
                  </a:lnTo>
                  <a:cubicBezTo>
                    <a:pt x="4263" y="7454"/>
                    <a:pt x="4322" y="7525"/>
                    <a:pt x="4322" y="7621"/>
                  </a:cubicBezTo>
                  <a:cubicBezTo>
                    <a:pt x="4322" y="7704"/>
                    <a:pt x="4275" y="7799"/>
                    <a:pt x="4215" y="7799"/>
                  </a:cubicBezTo>
                  <a:lnTo>
                    <a:pt x="2370" y="8037"/>
                  </a:lnTo>
                  <a:cubicBezTo>
                    <a:pt x="2132" y="8835"/>
                    <a:pt x="1905" y="9704"/>
                    <a:pt x="1679" y="10609"/>
                  </a:cubicBezTo>
                  <a:lnTo>
                    <a:pt x="3525" y="10204"/>
                  </a:lnTo>
                  <a:cubicBezTo>
                    <a:pt x="3608" y="10192"/>
                    <a:pt x="3667" y="10252"/>
                    <a:pt x="3679" y="10335"/>
                  </a:cubicBezTo>
                  <a:cubicBezTo>
                    <a:pt x="3691" y="10430"/>
                    <a:pt x="3644" y="10514"/>
                    <a:pt x="3572" y="10538"/>
                  </a:cubicBezTo>
                  <a:lnTo>
                    <a:pt x="1596" y="10954"/>
                  </a:lnTo>
                  <a:cubicBezTo>
                    <a:pt x="1524" y="11252"/>
                    <a:pt x="1465" y="11550"/>
                    <a:pt x="1381" y="11847"/>
                  </a:cubicBezTo>
                  <a:lnTo>
                    <a:pt x="2298" y="11740"/>
                  </a:lnTo>
                  <a:cubicBezTo>
                    <a:pt x="2370" y="11740"/>
                    <a:pt x="2429" y="11800"/>
                    <a:pt x="2429" y="11883"/>
                  </a:cubicBezTo>
                  <a:cubicBezTo>
                    <a:pt x="2429" y="11978"/>
                    <a:pt x="2382" y="12062"/>
                    <a:pt x="2310" y="12062"/>
                  </a:cubicBezTo>
                  <a:lnTo>
                    <a:pt x="1298" y="12169"/>
                  </a:lnTo>
                  <a:cubicBezTo>
                    <a:pt x="1131" y="12919"/>
                    <a:pt x="989" y="13693"/>
                    <a:pt x="846" y="14490"/>
                  </a:cubicBezTo>
                  <a:lnTo>
                    <a:pt x="1751" y="14312"/>
                  </a:lnTo>
                  <a:cubicBezTo>
                    <a:pt x="1834" y="14300"/>
                    <a:pt x="1893" y="14359"/>
                    <a:pt x="1893" y="14467"/>
                  </a:cubicBezTo>
                  <a:cubicBezTo>
                    <a:pt x="1905" y="14550"/>
                    <a:pt x="1858" y="14645"/>
                    <a:pt x="1786" y="14657"/>
                  </a:cubicBezTo>
                  <a:lnTo>
                    <a:pt x="786" y="14848"/>
                  </a:lnTo>
                  <a:cubicBezTo>
                    <a:pt x="762" y="15038"/>
                    <a:pt x="727" y="15241"/>
                    <a:pt x="703" y="15419"/>
                  </a:cubicBezTo>
                  <a:lnTo>
                    <a:pt x="334" y="15419"/>
                  </a:lnTo>
                  <a:cubicBezTo>
                    <a:pt x="346" y="15371"/>
                    <a:pt x="346" y="15312"/>
                    <a:pt x="357" y="15264"/>
                  </a:cubicBezTo>
                  <a:lnTo>
                    <a:pt x="36" y="14181"/>
                  </a:lnTo>
                  <a:cubicBezTo>
                    <a:pt x="0" y="14086"/>
                    <a:pt x="36" y="14002"/>
                    <a:pt x="96" y="13955"/>
                  </a:cubicBezTo>
                  <a:cubicBezTo>
                    <a:pt x="155" y="13931"/>
                    <a:pt x="227" y="13955"/>
                    <a:pt x="250" y="14050"/>
                  </a:cubicBezTo>
                  <a:lnTo>
                    <a:pt x="453" y="14681"/>
                  </a:lnTo>
                  <a:cubicBezTo>
                    <a:pt x="584" y="13895"/>
                    <a:pt x="715" y="13133"/>
                    <a:pt x="869" y="12407"/>
                  </a:cubicBezTo>
                  <a:lnTo>
                    <a:pt x="584" y="10573"/>
                  </a:lnTo>
                  <a:cubicBezTo>
                    <a:pt x="572" y="10490"/>
                    <a:pt x="608" y="10395"/>
                    <a:pt x="667" y="10383"/>
                  </a:cubicBezTo>
                  <a:cubicBezTo>
                    <a:pt x="750" y="10371"/>
                    <a:pt x="810" y="10430"/>
                    <a:pt x="822" y="10526"/>
                  </a:cubicBezTo>
                  <a:lnTo>
                    <a:pt x="1000" y="11728"/>
                  </a:lnTo>
                  <a:cubicBezTo>
                    <a:pt x="1167" y="11002"/>
                    <a:pt x="1322" y="10276"/>
                    <a:pt x="1500" y="9597"/>
                  </a:cubicBezTo>
                  <a:lnTo>
                    <a:pt x="1119" y="7632"/>
                  </a:lnTo>
                  <a:cubicBezTo>
                    <a:pt x="1108" y="7549"/>
                    <a:pt x="1131" y="7454"/>
                    <a:pt x="1203" y="7430"/>
                  </a:cubicBezTo>
                  <a:cubicBezTo>
                    <a:pt x="1262" y="7394"/>
                    <a:pt x="1346" y="7454"/>
                    <a:pt x="1358" y="7549"/>
                  </a:cubicBezTo>
                  <a:lnTo>
                    <a:pt x="1655" y="9037"/>
                  </a:lnTo>
                  <a:cubicBezTo>
                    <a:pt x="1846" y="8299"/>
                    <a:pt x="2060" y="7597"/>
                    <a:pt x="2262" y="6930"/>
                  </a:cubicBezTo>
                  <a:lnTo>
                    <a:pt x="1893" y="4739"/>
                  </a:lnTo>
                  <a:cubicBezTo>
                    <a:pt x="1881" y="4656"/>
                    <a:pt x="1917" y="4561"/>
                    <a:pt x="1977" y="4537"/>
                  </a:cubicBezTo>
                  <a:cubicBezTo>
                    <a:pt x="2036" y="4525"/>
                    <a:pt x="2120" y="4573"/>
                    <a:pt x="2132" y="4668"/>
                  </a:cubicBezTo>
                  <a:lnTo>
                    <a:pt x="2429" y="6406"/>
                  </a:lnTo>
                  <a:cubicBezTo>
                    <a:pt x="2536" y="6097"/>
                    <a:pt x="2620" y="5811"/>
                    <a:pt x="2727" y="5513"/>
                  </a:cubicBezTo>
                  <a:lnTo>
                    <a:pt x="2453" y="3299"/>
                  </a:lnTo>
                  <a:cubicBezTo>
                    <a:pt x="2441" y="3215"/>
                    <a:pt x="2489" y="3120"/>
                    <a:pt x="2560" y="3108"/>
                  </a:cubicBezTo>
                  <a:cubicBezTo>
                    <a:pt x="2632" y="3096"/>
                    <a:pt x="2691" y="3156"/>
                    <a:pt x="2703" y="3239"/>
                  </a:cubicBezTo>
                  <a:lnTo>
                    <a:pt x="2917" y="4965"/>
                  </a:lnTo>
                  <a:cubicBezTo>
                    <a:pt x="3298" y="3858"/>
                    <a:pt x="3679" y="2918"/>
                    <a:pt x="3989" y="2156"/>
                  </a:cubicBezTo>
                  <a:lnTo>
                    <a:pt x="3822" y="727"/>
                  </a:lnTo>
                  <a:cubicBezTo>
                    <a:pt x="3810" y="643"/>
                    <a:pt x="3858" y="548"/>
                    <a:pt x="3929" y="536"/>
                  </a:cubicBezTo>
                  <a:cubicBezTo>
                    <a:pt x="4001" y="524"/>
                    <a:pt x="4060" y="584"/>
                    <a:pt x="4060" y="679"/>
                  </a:cubicBezTo>
                  <a:lnTo>
                    <a:pt x="4167" y="1691"/>
                  </a:lnTo>
                  <a:cubicBezTo>
                    <a:pt x="4596" y="703"/>
                    <a:pt x="4870" y="167"/>
                    <a:pt x="4870" y="143"/>
                  </a:cubicBezTo>
                  <a:cubicBezTo>
                    <a:pt x="4929" y="24"/>
                    <a:pt x="5049" y="1"/>
                    <a:pt x="5120" y="84"/>
                  </a:cubicBezTo>
                  <a:cubicBezTo>
                    <a:pt x="5203" y="167"/>
                    <a:pt x="5227" y="322"/>
                    <a:pt x="5168" y="441"/>
                  </a:cubicBezTo>
                  <a:cubicBezTo>
                    <a:pt x="5191" y="489"/>
                    <a:pt x="4679" y="1501"/>
                    <a:pt x="3977" y="3287"/>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8633200" y="-2165900"/>
              <a:ext cx="301250" cy="1173375"/>
            </a:xfrm>
            <a:custGeom>
              <a:avLst/>
              <a:gdLst/>
              <a:ahLst/>
              <a:cxnLst/>
              <a:rect l="l" t="t" r="r" b="b"/>
              <a:pathLst>
                <a:path w="12050" h="46935" extrusionOk="0">
                  <a:moveTo>
                    <a:pt x="10359" y="46887"/>
                  </a:moveTo>
                  <a:cubicBezTo>
                    <a:pt x="10109" y="46649"/>
                    <a:pt x="9514" y="46196"/>
                    <a:pt x="8645" y="45863"/>
                  </a:cubicBezTo>
                  <a:cubicBezTo>
                    <a:pt x="8585" y="45839"/>
                    <a:pt x="8538" y="45744"/>
                    <a:pt x="8561" y="45660"/>
                  </a:cubicBezTo>
                  <a:cubicBezTo>
                    <a:pt x="8573" y="45565"/>
                    <a:pt x="8645" y="45506"/>
                    <a:pt x="8704" y="45541"/>
                  </a:cubicBezTo>
                  <a:cubicBezTo>
                    <a:pt x="9526" y="45851"/>
                    <a:pt x="10121" y="46280"/>
                    <a:pt x="10419" y="46553"/>
                  </a:cubicBezTo>
                  <a:cubicBezTo>
                    <a:pt x="10431" y="45982"/>
                    <a:pt x="10431" y="45422"/>
                    <a:pt x="10443" y="44863"/>
                  </a:cubicBezTo>
                  <a:cubicBezTo>
                    <a:pt x="10085" y="44541"/>
                    <a:pt x="8931" y="43517"/>
                    <a:pt x="8466" y="43172"/>
                  </a:cubicBezTo>
                  <a:cubicBezTo>
                    <a:pt x="8407" y="43124"/>
                    <a:pt x="8383" y="43017"/>
                    <a:pt x="8419" y="42946"/>
                  </a:cubicBezTo>
                  <a:cubicBezTo>
                    <a:pt x="8454" y="42874"/>
                    <a:pt x="8526" y="42839"/>
                    <a:pt x="8585" y="42886"/>
                  </a:cubicBezTo>
                  <a:cubicBezTo>
                    <a:pt x="9002" y="43196"/>
                    <a:pt x="10002" y="44077"/>
                    <a:pt x="10443" y="44482"/>
                  </a:cubicBezTo>
                  <a:lnTo>
                    <a:pt x="10443" y="41446"/>
                  </a:lnTo>
                  <a:cubicBezTo>
                    <a:pt x="10085" y="41148"/>
                    <a:pt x="8966" y="40267"/>
                    <a:pt x="7657" y="39445"/>
                  </a:cubicBezTo>
                  <a:cubicBezTo>
                    <a:pt x="7597" y="39410"/>
                    <a:pt x="7573" y="39314"/>
                    <a:pt x="7597" y="39231"/>
                  </a:cubicBezTo>
                  <a:cubicBezTo>
                    <a:pt x="7633" y="39136"/>
                    <a:pt x="7704" y="39112"/>
                    <a:pt x="7764" y="39136"/>
                  </a:cubicBezTo>
                  <a:cubicBezTo>
                    <a:pt x="8954" y="39862"/>
                    <a:pt x="9978" y="40672"/>
                    <a:pt x="10443" y="41041"/>
                  </a:cubicBezTo>
                  <a:cubicBezTo>
                    <a:pt x="10431" y="40041"/>
                    <a:pt x="10419" y="39064"/>
                    <a:pt x="10383" y="38112"/>
                  </a:cubicBezTo>
                  <a:cubicBezTo>
                    <a:pt x="9895" y="37707"/>
                    <a:pt x="8288" y="36433"/>
                    <a:pt x="6395" y="35266"/>
                  </a:cubicBezTo>
                  <a:cubicBezTo>
                    <a:pt x="6335" y="35219"/>
                    <a:pt x="6311" y="35135"/>
                    <a:pt x="6335" y="35040"/>
                  </a:cubicBezTo>
                  <a:cubicBezTo>
                    <a:pt x="6371" y="34957"/>
                    <a:pt x="6442" y="34921"/>
                    <a:pt x="6502" y="34957"/>
                  </a:cubicBezTo>
                  <a:cubicBezTo>
                    <a:pt x="8240" y="36028"/>
                    <a:pt x="9740" y="37207"/>
                    <a:pt x="10371" y="37695"/>
                  </a:cubicBezTo>
                  <a:cubicBezTo>
                    <a:pt x="10324" y="36445"/>
                    <a:pt x="10264" y="35219"/>
                    <a:pt x="10193" y="34028"/>
                  </a:cubicBezTo>
                  <a:cubicBezTo>
                    <a:pt x="9704" y="33576"/>
                    <a:pt x="7633" y="31706"/>
                    <a:pt x="5740" y="31052"/>
                  </a:cubicBezTo>
                  <a:cubicBezTo>
                    <a:pt x="5680" y="31028"/>
                    <a:pt x="5633" y="30932"/>
                    <a:pt x="5656" y="30849"/>
                  </a:cubicBezTo>
                  <a:cubicBezTo>
                    <a:pt x="5668" y="30754"/>
                    <a:pt x="5740" y="30694"/>
                    <a:pt x="5799" y="30730"/>
                  </a:cubicBezTo>
                  <a:cubicBezTo>
                    <a:pt x="7573" y="31337"/>
                    <a:pt x="9478" y="32957"/>
                    <a:pt x="10181" y="33599"/>
                  </a:cubicBezTo>
                  <a:cubicBezTo>
                    <a:pt x="10085" y="32159"/>
                    <a:pt x="9966" y="30754"/>
                    <a:pt x="9847" y="29408"/>
                  </a:cubicBezTo>
                  <a:cubicBezTo>
                    <a:pt x="9133" y="28873"/>
                    <a:pt x="6216" y="26801"/>
                    <a:pt x="4347" y="26944"/>
                  </a:cubicBezTo>
                  <a:cubicBezTo>
                    <a:pt x="4263" y="26944"/>
                    <a:pt x="4204" y="26884"/>
                    <a:pt x="4204" y="26789"/>
                  </a:cubicBezTo>
                  <a:cubicBezTo>
                    <a:pt x="4204" y="26694"/>
                    <a:pt x="4251" y="26611"/>
                    <a:pt x="4323" y="26611"/>
                  </a:cubicBezTo>
                  <a:cubicBezTo>
                    <a:pt x="6145" y="26456"/>
                    <a:pt x="8871" y="28313"/>
                    <a:pt x="9800" y="28992"/>
                  </a:cubicBezTo>
                  <a:cubicBezTo>
                    <a:pt x="9669" y="27575"/>
                    <a:pt x="9502" y="26206"/>
                    <a:pt x="9335" y="24908"/>
                  </a:cubicBezTo>
                  <a:cubicBezTo>
                    <a:pt x="8752" y="24646"/>
                    <a:pt x="6323" y="23539"/>
                    <a:pt x="3716" y="23217"/>
                  </a:cubicBezTo>
                  <a:cubicBezTo>
                    <a:pt x="3644" y="23193"/>
                    <a:pt x="3597" y="23122"/>
                    <a:pt x="3597" y="23039"/>
                  </a:cubicBezTo>
                  <a:cubicBezTo>
                    <a:pt x="3597" y="22943"/>
                    <a:pt x="3656" y="22872"/>
                    <a:pt x="3739" y="22884"/>
                  </a:cubicBezTo>
                  <a:cubicBezTo>
                    <a:pt x="6204" y="23193"/>
                    <a:pt x="8514" y="24194"/>
                    <a:pt x="9276" y="24539"/>
                  </a:cubicBezTo>
                  <a:cubicBezTo>
                    <a:pt x="9169" y="23765"/>
                    <a:pt x="9062" y="23015"/>
                    <a:pt x="8942" y="22289"/>
                  </a:cubicBezTo>
                  <a:cubicBezTo>
                    <a:pt x="8395" y="22003"/>
                    <a:pt x="6061" y="20907"/>
                    <a:pt x="2501" y="20384"/>
                  </a:cubicBezTo>
                  <a:cubicBezTo>
                    <a:pt x="2430" y="20372"/>
                    <a:pt x="2382" y="20300"/>
                    <a:pt x="2394" y="20205"/>
                  </a:cubicBezTo>
                  <a:cubicBezTo>
                    <a:pt x="2394" y="20122"/>
                    <a:pt x="2465" y="20038"/>
                    <a:pt x="2525" y="20062"/>
                  </a:cubicBezTo>
                  <a:cubicBezTo>
                    <a:pt x="5835" y="20550"/>
                    <a:pt x="8121" y="21550"/>
                    <a:pt x="8883" y="21908"/>
                  </a:cubicBezTo>
                  <a:cubicBezTo>
                    <a:pt x="8597" y="20193"/>
                    <a:pt x="8300" y="18586"/>
                    <a:pt x="7990" y="17097"/>
                  </a:cubicBezTo>
                  <a:cubicBezTo>
                    <a:pt x="7252" y="16859"/>
                    <a:pt x="3513" y="15657"/>
                    <a:pt x="1239" y="15681"/>
                  </a:cubicBezTo>
                  <a:cubicBezTo>
                    <a:pt x="1156" y="15681"/>
                    <a:pt x="1108" y="15609"/>
                    <a:pt x="1108" y="15514"/>
                  </a:cubicBezTo>
                  <a:cubicBezTo>
                    <a:pt x="1108" y="15431"/>
                    <a:pt x="1168" y="15359"/>
                    <a:pt x="1239" y="15359"/>
                  </a:cubicBezTo>
                  <a:cubicBezTo>
                    <a:pt x="3418" y="15323"/>
                    <a:pt x="6918" y="16407"/>
                    <a:pt x="7919" y="16740"/>
                  </a:cubicBezTo>
                  <a:cubicBezTo>
                    <a:pt x="7716" y="15871"/>
                    <a:pt x="7526" y="15038"/>
                    <a:pt x="7335" y="14252"/>
                  </a:cubicBezTo>
                  <a:cubicBezTo>
                    <a:pt x="6692" y="14049"/>
                    <a:pt x="3775" y="13168"/>
                    <a:pt x="799" y="13037"/>
                  </a:cubicBezTo>
                  <a:cubicBezTo>
                    <a:pt x="727" y="13037"/>
                    <a:pt x="680" y="12954"/>
                    <a:pt x="680" y="12859"/>
                  </a:cubicBezTo>
                  <a:cubicBezTo>
                    <a:pt x="680" y="12764"/>
                    <a:pt x="739" y="12692"/>
                    <a:pt x="811" y="12692"/>
                  </a:cubicBezTo>
                  <a:cubicBezTo>
                    <a:pt x="3632" y="12811"/>
                    <a:pt x="6383" y="13597"/>
                    <a:pt x="7240" y="13883"/>
                  </a:cubicBezTo>
                  <a:cubicBezTo>
                    <a:pt x="6764" y="12049"/>
                    <a:pt x="6287" y="10418"/>
                    <a:pt x="5799" y="8989"/>
                  </a:cubicBezTo>
                  <a:cubicBezTo>
                    <a:pt x="5204" y="8715"/>
                    <a:pt x="2513" y="7525"/>
                    <a:pt x="120" y="7418"/>
                  </a:cubicBezTo>
                  <a:cubicBezTo>
                    <a:pt x="49" y="7418"/>
                    <a:pt x="1" y="7346"/>
                    <a:pt x="1" y="7239"/>
                  </a:cubicBezTo>
                  <a:cubicBezTo>
                    <a:pt x="1" y="7156"/>
                    <a:pt x="60" y="7084"/>
                    <a:pt x="132" y="7084"/>
                  </a:cubicBezTo>
                  <a:cubicBezTo>
                    <a:pt x="2335" y="7168"/>
                    <a:pt x="4775" y="8168"/>
                    <a:pt x="5668" y="8573"/>
                  </a:cubicBezTo>
                  <a:cubicBezTo>
                    <a:pt x="5454" y="7989"/>
                    <a:pt x="5263" y="7441"/>
                    <a:pt x="5073" y="6918"/>
                  </a:cubicBezTo>
                  <a:cubicBezTo>
                    <a:pt x="4621" y="6620"/>
                    <a:pt x="2942" y="5572"/>
                    <a:pt x="453" y="4905"/>
                  </a:cubicBezTo>
                  <a:cubicBezTo>
                    <a:pt x="382" y="4894"/>
                    <a:pt x="358" y="4798"/>
                    <a:pt x="358" y="4715"/>
                  </a:cubicBezTo>
                  <a:cubicBezTo>
                    <a:pt x="370" y="4620"/>
                    <a:pt x="430" y="4560"/>
                    <a:pt x="501" y="4584"/>
                  </a:cubicBezTo>
                  <a:cubicBezTo>
                    <a:pt x="2632" y="5144"/>
                    <a:pt x="4180" y="5989"/>
                    <a:pt x="4882" y="6429"/>
                  </a:cubicBezTo>
                  <a:cubicBezTo>
                    <a:pt x="3275" y="2298"/>
                    <a:pt x="1930" y="476"/>
                    <a:pt x="1918" y="453"/>
                  </a:cubicBezTo>
                  <a:cubicBezTo>
                    <a:pt x="1846" y="357"/>
                    <a:pt x="1846" y="191"/>
                    <a:pt x="1918" y="95"/>
                  </a:cubicBezTo>
                  <a:cubicBezTo>
                    <a:pt x="1989" y="0"/>
                    <a:pt x="2108" y="12"/>
                    <a:pt x="2192" y="95"/>
                  </a:cubicBezTo>
                  <a:cubicBezTo>
                    <a:pt x="2192" y="119"/>
                    <a:pt x="2787" y="917"/>
                    <a:pt x="3644" y="2655"/>
                  </a:cubicBezTo>
                  <a:cubicBezTo>
                    <a:pt x="3573" y="1822"/>
                    <a:pt x="3466" y="655"/>
                    <a:pt x="3394" y="441"/>
                  </a:cubicBezTo>
                  <a:cubicBezTo>
                    <a:pt x="3358" y="357"/>
                    <a:pt x="3394" y="262"/>
                    <a:pt x="3454" y="214"/>
                  </a:cubicBezTo>
                  <a:cubicBezTo>
                    <a:pt x="3513" y="179"/>
                    <a:pt x="3585" y="203"/>
                    <a:pt x="3620" y="298"/>
                  </a:cubicBezTo>
                  <a:cubicBezTo>
                    <a:pt x="3739" y="607"/>
                    <a:pt x="3894" y="2596"/>
                    <a:pt x="3942" y="3274"/>
                  </a:cubicBezTo>
                  <a:cubicBezTo>
                    <a:pt x="4287" y="4001"/>
                    <a:pt x="4656" y="4846"/>
                    <a:pt x="5061" y="5834"/>
                  </a:cubicBezTo>
                  <a:lnTo>
                    <a:pt x="5311" y="2143"/>
                  </a:lnTo>
                  <a:cubicBezTo>
                    <a:pt x="5311" y="2048"/>
                    <a:pt x="5371" y="1977"/>
                    <a:pt x="5442" y="1988"/>
                  </a:cubicBezTo>
                  <a:cubicBezTo>
                    <a:pt x="5525" y="2000"/>
                    <a:pt x="5561" y="2084"/>
                    <a:pt x="5561" y="2167"/>
                  </a:cubicBezTo>
                  <a:lnTo>
                    <a:pt x="5287" y="6370"/>
                  </a:lnTo>
                  <a:cubicBezTo>
                    <a:pt x="5549" y="7049"/>
                    <a:pt x="5823" y="7811"/>
                    <a:pt x="6097" y="8608"/>
                  </a:cubicBezTo>
                  <a:lnTo>
                    <a:pt x="6502" y="4322"/>
                  </a:lnTo>
                  <a:cubicBezTo>
                    <a:pt x="6514" y="4239"/>
                    <a:pt x="6573" y="4167"/>
                    <a:pt x="6633" y="4179"/>
                  </a:cubicBezTo>
                  <a:cubicBezTo>
                    <a:pt x="6716" y="4191"/>
                    <a:pt x="6752" y="4263"/>
                    <a:pt x="6740" y="4370"/>
                  </a:cubicBezTo>
                  <a:lnTo>
                    <a:pt x="6275" y="9192"/>
                  </a:lnTo>
                  <a:cubicBezTo>
                    <a:pt x="6680" y="10430"/>
                    <a:pt x="7097" y="11799"/>
                    <a:pt x="7490" y="13299"/>
                  </a:cubicBezTo>
                  <a:lnTo>
                    <a:pt x="8097" y="9025"/>
                  </a:lnTo>
                  <a:cubicBezTo>
                    <a:pt x="8109" y="8942"/>
                    <a:pt x="8169" y="8882"/>
                    <a:pt x="8240" y="8894"/>
                  </a:cubicBezTo>
                  <a:cubicBezTo>
                    <a:pt x="8311" y="8906"/>
                    <a:pt x="8347" y="9001"/>
                    <a:pt x="8347" y="9085"/>
                  </a:cubicBezTo>
                  <a:lnTo>
                    <a:pt x="7645" y="13942"/>
                  </a:lnTo>
                  <a:cubicBezTo>
                    <a:pt x="7823" y="14645"/>
                    <a:pt x="8002" y="15371"/>
                    <a:pt x="8169" y="16133"/>
                  </a:cubicBezTo>
                  <a:lnTo>
                    <a:pt x="8776" y="12323"/>
                  </a:lnTo>
                  <a:cubicBezTo>
                    <a:pt x="8788" y="12228"/>
                    <a:pt x="8847" y="12168"/>
                    <a:pt x="8931" y="12180"/>
                  </a:cubicBezTo>
                  <a:cubicBezTo>
                    <a:pt x="8990" y="12204"/>
                    <a:pt x="9026" y="12287"/>
                    <a:pt x="9014" y="12383"/>
                  </a:cubicBezTo>
                  <a:lnTo>
                    <a:pt x="8311" y="16788"/>
                  </a:lnTo>
                  <a:cubicBezTo>
                    <a:pt x="8633" y="18193"/>
                    <a:pt x="8907" y="19729"/>
                    <a:pt x="9181" y="21348"/>
                  </a:cubicBezTo>
                  <a:lnTo>
                    <a:pt x="9955" y="17776"/>
                  </a:lnTo>
                  <a:cubicBezTo>
                    <a:pt x="9966" y="17693"/>
                    <a:pt x="10038" y="17645"/>
                    <a:pt x="10097" y="17657"/>
                  </a:cubicBezTo>
                  <a:cubicBezTo>
                    <a:pt x="10169" y="17693"/>
                    <a:pt x="10205" y="17776"/>
                    <a:pt x="10193" y="17871"/>
                  </a:cubicBezTo>
                  <a:lnTo>
                    <a:pt x="9300" y="22027"/>
                  </a:lnTo>
                  <a:cubicBezTo>
                    <a:pt x="9407" y="22681"/>
                    <a:pt x="9502" y="23348"/>
                    <a:pt x="9597" y="24015"/>
                  </a:cubicBezTo>
                  <a:lnTo>
                    <a:pt x="10312" y="21396"/>
                  </a:lnTo>
                  <a:cubicBezTo>
                    <a:pt x="10336" y="21312"/>
                    <a:pt x="10395" y="21265"/>
                    <a:pt x="10478" y="21288"/>
                  </a:cubicBezTo>
                  <a:cubicBezTo>
                    <a:pt x="10538" y="21324"/>
                    <a:pt x="10562" y="21431"/>
                    <a:pt x="10550" y="21515"/>
                  </a:cubicBezTo>
                  <a:lnTo>
                    <a:pt x="9681" y="24658"/>
                  </a:lnTo>
                  <a:cubicBezTo>
                    <a:pt x="9859" y="25932"/>
                    <a:pt x="10014" y="27277"/>
                    <a:pt x="10157" y="28670"/>
                  </a:cubicBezTo>
                  <a:lnTo>
                    <a:pt x="11026" y="25813"/>
                  </a:lnTo>
                  <a:cubicBezTo>
                    <a:pt x="11050" y="25729"/>
                    <a:pt x="11133" y="25682"/>
                    <a:pt x="11193" y="25729"/>
                  </a:cubicBezTo>
                  <a:cubicBezTo>
                    <a:pt x="11252" y="25753"/>
                    <a:pt x="11276" y="25860"/>
                    <a:pt x="11264" y="25956"/>
                  </a:cubicBezTo>
                  <a:lnTo>
                    <a:pt x="10240" y="29361"/>
                  </a:lnTo>
                  <a:cubicBezTo>
                    <a:pt x="10359" y="30599"/>
                    <a:pt x="10455" y="31873"/>
                    <a:pt x="10550" y="33195"/>
                  </a:cubicBezTo>
                  <a:lnTo>
                    <a:pt x="11395" y="30730"/>
                  </a:lnTo>
                  <a:cubicBezTo>
                    <a:pt x="11431" y="30635"/>
                    <a:pt x="11502" y="30611"/>
                    <a:pt x="11562" y="30635"/>
                  </a:cubicBezTo>
                  <a:cubicBezTo>
                    <a:pt x="11621" y="30682"/>
                    <a:pt x="11645" y="30778"/>
                    <a:pt x="11621" y="30861"/>
                  </a:cubicBezTo>
                  <a:lnTo>
                    <a:pt x="10597" y="33885"/>
                  </a:lnTo>
                  <a:cubicBezTo>
                    <a:pt x="10669" y="35040"/>
                    <a:pt x="10728" y="36255"/>
                    <a:pt x="10776" y="37481"/>
                  </a:cubicBezTo>
                  <a:lnTo>
                    <a:pt x="11705" y="35397"/>
                  </a:lnTo>
                  <a:cubicBezTo>
                    <a:pt x="11740" y="35326"/>
                    <a:pt x="11824" y="35302"/>
                    <a:pt x="11871" y="35338"/>
                  </a:cubicBezTo>
                  <a:cubicBezTo>
                    <a:pt x="11931" y="35385"/>
                    <a:pt x="11943" y="35493"/>
                    <a:pt x="11919" y="35576"/>
                  </a:cubicBezTo>
                  <a:lnTo>
                    <a:pt x="10788" y="38076"/>
                  </a:lnTo>
                  <a:cubicBezTo>
                    <a:pt x="10812" y="38969"/>
                    <a:pt x="10836" y="39898"/>
                    <a:pt x="10847" y="40838"/>
                  </a:cubicBezTo>
                  <a:lnTo>
                    <a:pt x="11812" y="39207"/>
                  </a:lnTo>
                  <a:cubicBezTo>
                    <a:pt x="11860" y="39136"/>
                    <a:pt x="11931" y="39124"/>
                    <a:pt x="11990" y="39183"/>
                  </a:cubicBezTo>
                  <a:cubicBezTo>
                    <a:pt x="12050" y="39243"/>
                    <a:pt x="12050" y="39350"/>
                    <a:pt x="12002" y="39422"/>
                  </a:cubicBezTo>
                  <a:lnTo>
                    <a:pt x="10847" y="41350"/>
                  </a:lnTo>
                  <a:cubicBezTo>
                    <a:pt x="10859" y="42220"/>
                    <a:pt x="10859" y="43101"/>
                    <a:pt x="10859" y="44006"/>
                  </a:cubicBezTo>
                  <a:lnTo>
                    <a:pt x="11526" y="42993"/>
                  </a:lnTo>
                  <a:cubicBezTo>
                    <a:pt x="11574" y="42922"/>
                    <a:pt x="11645" y="42922"/>
                    <a:pt x="11705" y="42982"/>
                  </a:cubicBezTo>
                  <a:cubicBezTo>
                    <a:pt x="11752" y="43041"/>
                    <a:pt x="11764" y="43136"/>
                    <a:pt x="11729" y="43220"/>
                  </a:cubicBezTo>
                  <a:lnTo>
                    <a:pt x="10859" y="44506"/>
                  </a:lnTo>
                  <a:cubicBezTo>
                    <a:pt x="10859" y="45184"/>
                    <a:pt x="10847" y="45863"/>
                    <a:pt x="10836" y="46565"/>
                  </a:cubicBezTo>
                  <a:lnTo>
                    <a:pt x="11609" y="45922"/>
                  </a:lnTo>
                  <a:cubicBezTo>
                    <a:pt x="11669" y="45875"/>
                    <a:pt x="11740" y="45899"/>
                    <a:pt x="11764" y="45982"/>
                  </a:cubicBezTo>
                  <a:cubicBezTo>
                    <a:pt x="11800" y="46053"/>
                    <a:pt x="11788" y="46161"/>
                    <a:pt x="11729" y="46220"/>
                  </a:cubicBezTo>
                  <a:lnTo>
                    <a:pt x="10859" y="46934"/>
                  </a:lnTo>
                  <a:lnTo>
                    <a:pt x="10359" y="46934"/>
                  </a:ln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4">
  <p:cSld name="CUSTOM_13">
    <p:spTree>
      <p:nvGrpSpPr>
        <p:cNvPr id="1" name="Shape 676"/>
        <p:cNvGrpSpPr/>
        <p:nvPr/>
      </p:nvGrpSpPr>
      <p:grpSpPr>
        <a:xfrm>
          <a:off x="0" y="0"/>
          <a:ext cx="0" cy="0"/>
          <a:chOff x="0" y="0"/>
          <a:chExt cx="0" cy="0"/>
        </a:xfrm>
      </p:grpSpPr>
      <p:sp>
        <p:nvSpPr>
          <p:cNvPr id="677" name="Google Shape;677;p36"/>
          <p:cNvSpPr/>
          <p:nvPr/>
        </p:nvSpPr>
        <p:spPr>
          <a:xfrm rot="5400000">
            <a:off x="3998220" y="-154971"/>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flipH="1">
            <a:off x="6753194" y="-24108"/>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rot="5400000">
            <a:off x="3998220" y="-35821"/>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1143000" y="1238250"/>
            <a:ext cx="5715000" cy="2667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1" name="Google Shape;121;p8"/>
          <p:cNvSpPr/>
          <p:nvPr/>
        </p:nvSpPr>
        <p:spPr>
          <a:xfrm rot="6299942">
            <a:off x="2082118" y="2497669"/>
            <a:ext cx="13140976" cy="4866325"/>
          </a:xfrm>
          <a:custGeom>
            <a:avLst/>
            <a:gdLst/>
            <a:ahLst/>
            <a:cxnLst/>
            <a:rect l="l" t="t" r="r" b="b"/>
            <a:pathLst>
              <a:path w="296312" h="116630" extrusionOk="0">
                <a:moveTo>
                  <a:pt x="292401" y="1"/>
                </a:moveTo>
                <a:cubicBezTo>
                  <a:pt x="291015" y="1"/>
                  <a:pt x="289635" y="80"/>
                  <a:pt x="288266" y="232"/>
                </a:cubicBezTo>
                <a:lnTo>
                  <a:pt x="288266" y="232"/>
                </a:lnTo>
                <a:lnTo>
                  <a:pt x="296311" y="214"/>
                </a:lnTo>
                <a:cubicBezTo>
                  <a:pt x="295004" y="70"/>
                  <a:pt x="293699" y="1"/>
                  <a:pt x="292401" y="1"/>
                </a:cubicBezTo>
                <a:close/>
                <a:moveTo>
                  <a:pt x="288266" y="232"/>
                </a:moveTo>
                <a:lnTo>
                  <a:pt x="274594" y="262"/>
                </a:lnTo>
                <a:cubicBezTo>
                  <a:pt x="195180" y="13775"/>
                  <a:pt x="116003" y="28849"/>
                  <a:pt x="37208" y="45458"/>
                </a:cubicBezTo>
                <a:cubicBezTo>
                  <a:pt x="24123" y="48208"/>
                  <a:pt x="8954" y="52375"/>
                  <a:pt x="3906" y="62031"/>
                </a:cubicBezTo>
                <a:cubicBezTo>
                  <a:pt x="1" y="69520"/>
                  <a:pt x="3930" y="77307"/>
                  <a:pt x="7835" y="84153"/>
                </a:cubicBezTo>
                <a:cubicBezTo>
                  <a:pt x="13466" y="94000"/>
                  <a:pt x="19420" y="104179"/>
                  <a:pt x="30385" y="110775"/>
                </a:cubicBezTo>
                <a:cubicBezTo>
                  <a:pt x="36461" y="114430"/>
                  <a:pt x="44554" y="116630"/>
                  <a:pt x="52642" y="116630"/>
                </a:cubicBezTo>
                <a:cubicBezTo>
                  <a:pt x="59151" y="116630"/>
                  <a:pt x="65657" y="115205"/>
                  <a:pt x="71105" y="111966"/>
                </a:cubicBezTo>
                <a:cubicBezTo>
                  <a:pt x="80392" y="106442"/>
                  <a:pt x="84928" y="96857"/>
                  <a:pt x="95155" y="92511"/>
                </a:cubicBezTo>
                <a:cubicBezTo>
                  <a:pt x="99090" y="90838"/>
                  <a:pt x="103123" y="90185"/>
                  <a:pt x="107203" y="90185"/>
                </a:cubicBezTo>
                <a:cubicBezTo>
                  <a:pt x="117494" y="90185"/>
                  <a:pt x="128081" y="94340"/>
                  <a:pt x="138125" y="96762"/>
                </a:cubicBezTo>
                <a:cubicBezTo>
                  <a:pt x="144298" y="98250"/>
                  <a:pt x="150810" y="98957"/>
                  <a:pt x="157430" y="98957"/>
                </a:cubicBezTo>
                <a:cubicBezTo>
                  <a:pt x="185229" y="98957"/>
                  <a:pt x="214923" y="86492"/>
                  <a:pt x="229386" y="67115"/>
                </a:cubicBezTo>
                <a:cubicBezTo>
                  <a:pt x="239280" y="53864"/>
                  <a:pt x="242257" y="38695"/>
                  <a:pt x="250841" y="25027"/>
                </a:cubicBezTo>
                <a:cubicBezTo>
                  <a:pt x="258196" y="13323"/>
                  <a:pt x="272557" y="1976"/>
                  <a:pt x="288266" y="2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08F9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2"/>
        <p:cNvGrpSpPr/>
        <p:nvPr/>
      </p:nvGrpSpPr>
      <p:grpSpPr>
        <a:xfrm>
          <a:off x="0" y="0"/>
          <a:ext cx="0" cy="0"/>
          <a:chOff x="0" y="0"/>
          <a:chExt cx="0" cy="0"/>
        </a:xfrm>
      </p:grpSpPr>
      <p:sp>
        <p:nvSpPr>
          <p:cNvPr id="123" name="Google Shape;123;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4" name="Google Shape;124;p9"/>
          <p:cNvSpPr txBox="1">
            <a:spLocks noGrp="1"/>
          </p:cNvSpPr>
          <p:nvPr>
            <p:ph type="subTitle" idx="1"/>
          </p:nvPr>
        </p:nvSpPr>
        <p:spPr>
          <a:xfrm>
            <a:off x="971550" y="2803075"/>
            <a:ext cx="31908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25" name="Google Shape;125;p9"/>
          <p:cNvSpPr txBox="1">
            <a:spLocks noGrp="1"/>
          </p:cNvSpPr>
          <p:nvPr>
            <p:ph type="body" idx="2"/>
          </p:nvPr>
        </p:nvSpPr>
        <p:spPr>
          <a:xfrm>
            <a:off x="4939500" y="1024525"/>
            <a:ext cx="3280500" cy="3086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1"/>
        <p:cNvGrpSpPr/>
        <p:nvPr/>
      </p:nvGrpSpPr>
      <p:grpSpPr>
        <a:xfrm>
          <a:off x="0" y="0"/>
          <a:ext cx="0" cy="0"/>
          <a:chOff x="0" y="0"/>
          <a:chExt cx="0" cy="0"/>
        </a:xfrm>
      </p:grpSpPr>
      <p:sp>
        <p:nvSpPr>
          <p:cNvPr id="132" name="Google Shape;132;p11"/>
          <p:cNvSpPr txBox="1">
            <a:spLocks noGrp="1"/>
          </p:cNvSpPr>
          <p:nvPr>
            <p:ph type="title" hasCustomPrompt="1"/>
          </p:nvPr>
        </p:nvSpPr>
        <p:spPr>
          <a:xfrm>
            <a:off x="1474500" y="1073400"/>
            <a:ext cx="6195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3" name="Google Shape;133;p11"/>
          <p:cNvSpPr txBox="1">
            <a:spLocks noGrp="1"/>
          </p:cNvSpPr>
          <p:nvPr>
            <p:ph type="body" idx="1"/>
          </p:nvPr>
        </p:nvSpPr>
        <p:spPr>
          <a:xfrm>
            <a:off x="1885950" y="2890900"/>
            <a:ext cx="5372100" cy="7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134" name="Google Shape;134;p11"/>
          <p:cNvSpPr/>
          <p:nvPr/>
        </p:nvSpPr>
        <p:spPr>
          <a:xfrm rot="5400000">
            <a:off x="3998220" y="-154971"/>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noFill/>
          <a:ln w="19050" cap="flat" cmpd="sng">
            <a:solidFill>
              <a:srgbClr val="F1A1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flipH="1">
            <a:off x="6753194" y="-24108"/>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rot="5400000">
            <a:off x="3998220" y="-35821"/>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s">
  <p:cSld name="CUSTOM_17">
    <p:spTree>
      <p:nvGrpSpPr>
        <p:cNvPr id="1" name="Shape 138"/>
        <p:cNvGrpSpPr/>
        <p:nvPr/>
      </p:nvGrpSpPr>
      <p:grpSpPr>
        <a:xfrm>
          <a:off x="0" y="0"/>
          <a:ext cx="0" cy="0"/>
          <a:chOff x="0" y="0"/>
          <a:chExt cx="0" cy="0"/>
        </a:xfrm>
      </p:grpSpPr>
      <p:sp>
        <p:nvSpPr>
          <p:cNvPr id="139" name="Google Shape;139;p13"/>
          <p:cNvSpPr txBox="1">
            <a:spLocks noGrp="1"/>
          </p:cNvSpPr>
          <p:nvPr>
            <p:ph type="title" hasCustomPrompt="1"/>
          </p:nvPr>
        </p:nvSpPr>
        <p:spPr>
          <a:xfrm>
            <a:off x="866975" y="1378200"/>
            <a:ext cx="3354600" cy="126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5"/>
              </a:buClr>
              <a:buSzPts val="7200"/>
              <a:buNone/>
              <a:defRPr sz="72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0" name="Google Shape;140;p13"/>
          <p:cNvSpPr txBox="1">
            <a:spLocks noGrp="1"/>
          </p:cNvSpPr>
          <p:nvPr>
            <p:ph type="body" idx="1"/>
          </p:nvPr>
        </p:nvSpPr>
        <p:spPr>
          <a:xfrm>
            <a:off x="1089773" y="2395213"/>
            <a:ext cx="2909100" cy="4782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1" name="Google Shape;141;p13"/>
          <p:cNvSpPr txBox="1">
            <a:spLocks noGrp="1"/>
          </p:cNvSpPr>
          <p:nvPr>
            <p:ph type="title" idx="2" hasCustomPrompt="1"/>
          </p:nvPr>
        </p:nvSpPr>
        <p:spPr>
          <a:xfrm>
            <a:off x="4911575" y="1378200"/>
            <a:ext cx="3354600" cy="12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2" name="Google Shape;142;p13"/>
          <p:cNvSpPr txBox="1">
            <a:spLocks noGrp="1"/>
          </p:cNvSpPr>
          <p:nvPr>
            <p:ph type="body" idx="3"/>
          </p:nvPr>
        </p:nvSpPr>
        <p:spPr>
          <a:xfrm>
            <a:off x="5134373" y="2395213"/>
            <a:ext cx="2909100" cy="4782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3" name="Google Shape;143;p13"/>
          <p:cNvSpPr txBox="1">
            <a:spLocks noGrp="1"/>
          </p:cNvSpPr>
          <p:nvPr>
            <p:ph type="title" idx="4" hasCustomPrompt="1"/>
          </p:nvPr>
        </p:nvSpPr>
        <p:spPr>
          <a:xfrm>
            <a:off x="2894700" y="3073650"/>
            <a:ext cx="3354600" cy="1263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44" name="Google Shape;144;p13"/>
          <p:cNvSpPr txBox="1">
            <a:spLocks noGrp="1"/>
          </p:cNvSpPr>
          <p:nvPr>
            <p:ph type="body" idx="5"/>
          </p:nvPr>
        </p:nvSpPr>
        <p:spPr>
          <a:xfrm>
            <a:off x="3117498" y="4090663"/>
            <a:ext cx="2909100" cy="4782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5" name="Google Shape;145;p13"/>
          <p:cNvSpPr/>
          <p:nvPr/>
        </p:nvSpPr>
        <p:spPr>
          <a:xfrm flipH="1">
            <a:off x="-53628" y="2424098"/>
            <a:ext cx="1330476" cy="289853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3"/>
          <p:cNvGrpSpPr/>
          <p:nvPr/>
        </p:nvGrpSpPr>
        <p:grpSpPr>
          <a:xfrm flipH="1">
            <a:off x="6828751" y="3197468"/>
            <a:ext cx="1654287" cy="2252213"/>
            <a:chOff x="3928500" y="2793213"/>
            <a:chExt cx="751300" cy="1022850"/>
          </a:xfrm>
        </p:grpSpPr>
        <p:sp>
          <p:nvSpPr>
            <p:cNvPr id="147" name="Google Shape;147;p13"/>
            <p:cNvSpPr/>
            <p:nvPr/>
          </p:nvSpPr>
          <p:spPr>
            <a:xfrm>
              <a:off x="4383600" y="2829213"/>
              <a:ext cx="296200" cy="755800"/>
            </a:xfrm>
            <a:custGeom>
              <a:avLst/>
              <a:gdLst/>
              <a:ahLst/>
              <a:cxnLst/>
              <a:rect l="l" t="t" r="r" b="b"/>
              <a:pathLst>
                <a:path w="11848" h="30232" extrusionOk="0">
                  <a:moveTo>
                    <a:pt x="8085" y="1"/>
                  </a:moveTo>
                  <a:cubicBezTo>
                    <a:pt x="8085" y="1"/>
                    <a:pt x="6871" y="644"/>
                    <a:pt x="3358" y="8430"/>
                  </a:cubicBezTo>
                  <a:cubicBezTo>
                    <a:pt x="1" y="16134"/>
                    <a:pt x="2692" y="25170"/>
                    <a:pt x="4216" y="29147"/>
                  </a:cubicBezTo>
                  <a:cubicBezTo>
                    <a:pt x="4491" y="29848"/>
                    <a:pt x="5150" y="30232"/>
                    <a:pt x="5814" y="30232"/>
                  </a:cubicBezTo>
                  <a:cubicBezTo>
                    <a:pt x="6301" y="30232"/>
                    <a:pt x="6790" y="30026"/>
                    <a:pt x="7133" y="29588"/>
                  </a:cubicBezTo>
                  <a:cubicBezTo>
                    <a:pt x="10062" y="25861"/>
                    <a:pt x="11848" y="16812"/>
                    <a:pt x="11217" y="11228"/>
                  </a:cubicBezTo>
                  <a:cubicBezTo>
                    <a:pt x="10478" y="4442"/>
                    <a:pt x="8085" y="1"/>
                    <a:pt x="8085"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18150" y="2829213"/>
              <a:ext cx="67600" cy="754000"/>
            </a:xfrm>
            <a:custGeom>
              <a:avLst/>
              <a:gdLst/>
              <a:ahLst/>
              <a:cxnLst/>
              <a:rect l="l" t="t" r="r" b="b"/>
              <a:pathLst>
                <a:path w="2704" h="30160" extrusionOk="0">
                  <a:moveTo>
                    <a:pt x="2703" y="1"/>
                  </a:moveTo>
                  <a:cubicBezTo>
                    <a:pt x="2703" y="2"/>
                    <a:pt x="2655" y="478"/>
                    <a:pt x="2548" y="1298"/>
                  </a:cubicBezTo>
                  <a:cubicBezTo>
                    <a:pt x="2465" y="2120"/>
                    <a:pt x="2322" y="3299"/>
                    <a:pt x="2191" y="4704"/>
                  </a:cubicBezTo>
                  <a:cubicBezTo>
                    <a:pt x="2132" y="5406"/>
                    <a:pt x="2048" y="6180"/>
                    <a:pt x="1965" y="6990"/>
                  </a:cubicBezTo>
                  <a:cubicBezTo>
                    <a:pt x="1882" y="7787"/>
                    <a:pt x="1786" y="8657"/>
                    <a:pt x="1715" y="9526"/>
                  </a:cubicBezTo>
                  <a:cubicBezTo>
                    <a:pt x="1548" y="11300"/>
                    <a:pt x="1394" y="13181"/>
                    <a:pt x="1215" y="15062"/>
                  </a:cubicBezTo>
                  <a:cubicBezTo>
                    <a:pt x="1048" y="16943"/>
                    <a:pt x="882" y="18836"/>
                    <a:pt x="739" y="20598"/>
                  </a:cubicBezTo>
                  <a:cubicBezTo>
                    <a:pt x="572" y="22373"/>
                    <a:pt x="465" y="24027"/>
                    <a:pt x="346" y="25444"/>
                  </a:cubicBezTo>
                  <a:cubicBezTo>
                    <a:pt x="227" y="26849"/>
                    <a:pt x="155" y="28028"/>
                    <a:pt x="96" y="28861"/>
                  </a:cubicBezTo>
                  <a:cubicBezTo>
                    <a:pt x="36" y="29683"/>
                    <a:pt x="0" y="30159"/>
                    <a:pt x="0" y="30159"/>
                  </a:cubicBezTo>
                  <a:cubicBezTo>
                    <a:pt x="0" y="30159"/>
                    <a:pt x="60" y="29683"/>
                    <a:pt x="155" y="28861"/>
                  </a:cubicBezTo>
                  <a:cubicBezTo>
                    <a:pt x="239" y="28040"/>
                    <a:pt x="381" y="26873"/>
                    <a:pt x="512" y="25456"/>
                  </a:cubicBezTo>
                  <a:cubicBezTo>
                    <a:pt x="643" y="24039"/>
                    <a:pt x="822" y="22408"/>
                    <a:pt x="989" y="20634"/>
                  </a:cubicBezTo>
                  <a:cubicBezTo>
                    <a:pt x="1155" y="18860"/>
                    <a:pt x="1310" y="16991"/>
                    <a:pt x="1489" y="15098"/>
                  </a:cubicBezTo>
                  <a:cubicBezTo>
                    <a:pt x="1655" y="13217"/>
                    <a:pt x="1822" y="11335"/>
                    <a:pt x="1965" y="9561"/>
                  </a:cubicBezTo>
                  <a:cubicBezTo>
                    <a:pt x="2048" y="8680"/>
                    <a:pt x="2120" y="7823"/>
                    <a:pt x="2179" y="7013"/>
                  </a:cubicBezTo>
                  <a:cubicBezTo>
                    <a:pt x="2239" y="6192"/>
                    <a:pt x="2298" y="5442"/>
                    <a:pt x="2358" y="4727"/>
                  </a:cubicBezTo>
                  <a:cubicBezTo>
                    <a:pt x="2477" y="3311"/>
                    <a:pt x="2548" y="2132"/>
                    <a:pt x="2608" y="1298"/>
                  </a:cubicBezTo>
                  <a:cubicBezTo>
                    <a:pt x="2667" y="478"/>
                    <a:pt x="2703" y="2"/>
                    <a:pt x="2703"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4494050" y="3019713"/>
              <a:ext cx="65200" cy="74450"/>
            </a:xfrm>
            <a:custGeom>
              <a:avLst/>
              <a:gdLst/>
              <a:ahLst/>
              <a:cxnLst/>
              <a:rect l="l" t="t" r="r" b="b"/>
              <a:pathLst>
                <a:path w="2608" h="2978" extrusionOk="0">
                  <a:moveTo>
                    <a:pt x="0" y="1"/>
                  </a:moveTo>
                  <a:cubicBezTo>
                    <a:pt x="2" y="2"/>
                    <a:pt x="49" y="49"/>
                    <a:pt x="107" y="120"/>
                  </a:cubicBezTo>
                  <a:cubicBezTo>
                    <a:pt x="167" y="215"/>
                    <a:pt x="250" y="334"/>
                    <a:pt x="369" y="477"/>
                  </a:cubicBezTo>
                  <a:cubicBezTo>
                    <a:pt x="488" y="608"/>
                    <a:pt x="619" y="798"/>
                    <a:pt x="774" y="977"/>
                  </a:cubicBezTo>
                  <a:cubicBezTo>
                    <a:pt x="917" y="1156"/>
                    <a:pt x="1084" y="1334"/>
                    <a:pt x="1250" y="1525"/>
                  </a:cubicBezTo>
                  <a:cubicBezTo>
                    <a:pt x="1417" y="1715"/>
                    <a:pt x="1584" y="1906"/>
                    <a:pt x="1738" y="2072"/>
                  </a:cubicBezTo>
                  <a:cubicBezTo>
                    <a:pt x="1893" y="2239"/>
                    <a:pt x="2036" y="2394"/>
                    <a:pt x="2179" y="2537"/>
                  </a:cubicBezTo>
                  <a:cubicBezTo>
                    <a:pt x="2286" y="2680"/>
                    <a:pt x="2405" y="2787"/>
                    <a:pt x="2488" y="2858"/>
                  </a:cubicBezTo>
                  <a:lnTo>
                    <a:pt x="2608" y="2977"/>
                  </a:lnTo>
                  <a:cubicBezTo>
                    <a:pt x="2608" y="2977"/>
                    <a:pt x="2560" y="2930"/>
                    <a:pt x="2500" y="2846"/>
                  </a:cubicBezTo>
                  <a:cubicBezTo>
                    <a:pt x="2441" y="2751"/>
                    <a:pt x="2358" y="2632"/>
                    <a:pt x="2238" y="2489"/>
                  </a:cubicBezTo>
                  <a:cubicBezTo>
                    <a:pt x="2119" y="2358"/>
                    <a:pt x="1977" y="2180"/>
                    <a:pt x="1834" y="2001"/>
                  </a:cubicBezTo>
                  <a:cubicBezTo>
                    <a:pt x="1679" y="1822"/>
                    <a:pt x="1524" y="1644"/>
                    <a:pt x="1357" y="1441"/>
                  </a:cubicBezTo>
                  <a:cubicBezTo>
                    <a:pt x="1191" y="1275"/>
                    <a:pt x="1024" y="1072"/>
                    <a:pt x="869" y="906"/>
                  </a:cubicBezTo>
                  <a:cubicBezTo>
                    <a:pt x="714" y="751"/>
                    <a:pt x="572" y="584"/>
                    <a:pt x="429" y="453"/>
                  </a:cubicBezTo>
                  <a:cubicBezTo>
                    <a:pt x="310" y="298"/>
                    <a:pt x="191" y="203"/>
                    <a:pt x="119" y="120"/>
                  </a:cubicBezTo>
                  <a:lnTo>
                    <a:pt x="0"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4481550" y="3157238"/>
              <a:ext cx="64900" cy="74425"/>
            </a:xfrm>
            <a:custGeom>
              <a:avLst/>
              <a:gdLst/>
              <a:ahLst/>
              <a:cxnLst/>
              <a:rect l="l" t="t" r="r" b="b"/>
              <a:pathLst>
                <a:path w="2596" h="2977" extrusionOk="0">
                  <a:moveTo>
                    <a:pt x="0" y="0"/>
                  </a:moveTo>
                  <a:cubicBezTo>
                    <a:pt x="0" y="0"/>
                    <a:pt x="24" y="60"/>
                    <a:pt x="95" y="119"/>
                  </a:cubicBezTo>
                  <a:cubicBezTo>
                    <a:pt x="155" y="203"/>
                    <a:pt x="250" y="322"/>
                    <a:pt x="369" y="477"/>
                  </a:cubicBezTo>
                  <a:cubicBezTo>
                    <a:pt x="488" y="608"/>
                    <a:pt x="619" y="786"/>
                    <a:pt x="774" y="965"/>
                  </a:cubicBezTo>
                  <a:cubicBezTo>
                    <a:pt x="917" y="1143"/>
                    <a:pt x="1083" y="1322"/>
                    <a:pt x="1250" y="1512"/>
                  </a:cubicBezTo>
                  <a:cubicBezTo>
                    <a:pt x="1405" y="1703"/>
                    <a:pt x="1572" y="1905"/>
                    <a:pt x="1738" y="2060"/>
                  </a:cubicBezTo>
                  <a:cubicBezTo>
                    <a:pt x="1881" y="2227"/>
                    <a:pt x="2036" y="2394"/>
                    <a:pt x="2167" y="2524"/>
                  </a:cubicBezTo>
                  <a:cubicBezTo>
                    <a:pt x="2286" y="2679"/>
                    <a:pt x="2405" y="2775"/>
                    <a:pt x="2477" y="2858"/>
                  </a:cubicBezTo>
                  <a:lnTo>
                    <a:pt x="2596" y="2977"/>
                  </a:lnTo>
                  <a:cubicBezTo>
                    <a:pt x="2596" y="2977"/>
                    <a:pt x="2560" y="2929"/>
                    <a:pt x="2500" y="2834"/>
                  </a:cubicBezTo>
                  <a:cubicBezTo>
                    <a:pt x="2441" y="2751"/>
                    <a:pt x="2346" y="2632"/>
                    <a:pt x="2226" y="2477"/>
                  </a:cubicBezTo>
                  <a:cubicBezTo>
                    <a:pt x="2107" y="2346"/>
                    <a:pt x="1976" y="2167"/>
                    <a:pt x="1822" y="1989"/>
                  </a:cubicBezTo>
                  <a:cubicBezTo>
                    <a:pt x="1679" y="1810"/>
                    <a:pt x="1512" y="1632"/>
                    <a:pt x="1345" y="1441"/>
                  </a:cubicBezTo>
                  <a:cubicBezTo>
                    <a:pt x="1191" y="1262"/>
                    <a:pt x="1024" y="1060"/>
                    <a:pt x="857" y="905"/>
                  </a:cubicBezTo>
                  <a:cubicBezTo>
                    <a:pt x="714" y="739"/>
                    <a:pt x="560" y="572"/>
                    <a:pt x="429" y="441"/>
                  </a:cubicBezTo>
                  <a:cubicBezTo>
                    <a:pt x="310" y="298"/>
                    <a:pt x="191" y="191"/>
                    <a:pt x="119" y="119"/>
                  </a:cubicBezTo>
                  <a:lnTo>
                    <a:pt x="0" y="0"/>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468750" y="3294763"/>
              <a:ext cx="65200" cy="74425"/>
            </a:xfrm>
            <a:custGeom>
              <a:avLst/>
              <a:gdLst/>
              <a:ahLst/>
              <a:cxnLst/>
              <a:rect l="l" t="t" r="r" b="b"/>
              <a:pathLst>
                <a:path w="2608" h="2977" extrusionOk="0">
                  <a:moveTo>
                    <a:pt x="0" y="0"/>
                  </a:moveTo>
                  <a:cubicBezTo>
                    <a:pt x="0" y="0"/>
                    <a:pt x="36" y="48"/>
                    <a:pt x="107" y="119"/>
                  </a:cubicBezTo>
                  <a:cubicBezTo>
                    <a:pt x="167" y="214"/>
                    <a:pt x="250" y="333"/>
                    <a:pt x="369" y="476"/>
                  </a:cubicBezTo>
                  <a:cubicBezTo>
                    <a:pt x="488" y="607"/>
                    <a:pt x="631" y="786"/>
                    <a:pt x="774" y="964"/>
                  </a:cubicBezTo>
                  <a:cubicBezTo>
                    <a:pt x="929" y="1143"/>
                    <a:pt x="1084" y="1322"/>
                    <a:pt x="1250" y="1524"/>
                  </a:cubicBezTo>
                  <a:cubicBezTo>
                    <a:pt x="1417" y="1715"/>
                    <a:pt x="1584" y="1905"/>
                    <a:pt x="1738" y="2072"/>
                  </a:cubicBezTo>
                  <a:cubicBezTo>
                    <a:pt x="1893" y="2238"/>
                    <a:pt x="2036" y="2393"/>
                    <a:pt x="2179" y="2536"/>
                  </a:cubicBezTo>
                  <a:cubicBezTo>
                    <a:pt x="2298" y="2679"/>
                    <a:pt x="2417" y="2786"/>
                    <a:pt x="2488" y="2858"/>
                  </a:cubicBezTo>
                  <a:lnTo>
                    <a:pt x="2608" y="2977"/>
                  </a:lnTo>
                  <a:cubicBezTo>
                    <a:pt x="2608" y="2977"/>
                    <a:pt x="2560" y="2929"/>
                    <a:pt x="2500" y="2846"/>
                  </a:cubicBezTo>
                  <a:cubicBezTo>
                    <a:pt x="2441" y="2750"/>
                    <a:pt x="2357" y="2631"/>
                    <a:pt x="2238" y="2488"/>
                  </a:cubicBezTo>
                  <a:cubicBezTo>
                    <a:pt x="2119" y="2357"/>
                    <a:pt x="1976" y="2179"/>
                    <a:pt x="1834" y="2000"/>
                  </a:cubicBezTo>
                  <a:cubicBezTo>
                    <a:pt x="1679" y="1810"/>
                    <a:pt x="1524" y="1631"/>
                    <a:pt x="1357" y="1441"/>
                  </a:cubicBezTo>
                  <a:cubicBezTo>
                    <a:pt x="1191" y="1262"/>
                    <a:pt x="1024" y="1072"/>
                    <a:pt x="869" y="905"/>
                  </a:cubicBezTo>
                  <a:cubicBezTo>
                    <a:pt x="714" y="750"/>
                    <a:pt x="572" y="583"/>
                    <a:pt x="429" y="452"/>
                  </a:cubicBezTo>
                  <a:cubicBezTo>
                    <a:pt x="310" y="298"/>
                    <a:pt x="191" y="191"/>
                    <a:pt x="119" y="119"/>
                  </a:cubicBezTo>
                  <a:lnTo>
                    <a:pt x="0" y="0"/>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562500" y="3033113"/>
              <a:ext cx="78600" cy="61350"/>
            </a:xfrm>
            <a:custGeom>
              <a:avLst/>
              <a:gdLst/>
              <a:ahLst/>
              <a:cxnLst/>
              <a:rect l="l" t="t" r="r" b="b"/>
              <a:pathLst>
                <a:path w="3144" h="2454" extrusionOk="0">
                  <a:moveTo>
                    <a:pt x="3144" y="0"/>
                  </a:moveTo>
                  <a:lnTo>
                    <a:pt x="3144" y="0"/>
                  </a:lnTo>
                  <a:cubicBezTo>
                    <a:pt x="3144" y="1"/>
                    <a:pt x="3084" y="48"/>
                    <a:pt x="2989" y="96"/>
                  </a:cubicBezTo>
                  <a:cubicBezTo>
                    <a:pt x="2906" y="155"/>
                    <a:pt x="2775" y="239"/>
                    <a:pt x="2620" y="346"/>
                  </a:cubicBezTo>
                  <a:cubicBezTo>
                    <a:pt x="2453" y="453"/>
                    <a:pt x="2275" y="584"/>
                    <a:pt x="2096" y="715"/>
                  </a:cubicBezTo>
                  <a:cubicBezTo>
                    <a:pt x="1906" y="858"/>
                    <a:pt x="1715" y="1013"/>
                    <a:pt x="1525" y="1167"/>
                  </a:cubicBezTo>
                  <a:cubicBezTo>
                    <a:pt x="1322" y="1334"/>
                    <a:pt x="1132" y="1477"/>
                    <a:pt x="953" y="1632"/>
                  </a:cubicBezTo>
                  <a:cubicBezTo>
                    <a:pt x="763" y="1775"/>
                    <a:pt x="608" y="1929"/>
                    <a:pt x="465" y="2048"/>
                  </a:cubicBezTo>
                  <a:cubicBezTo>
                    <a:pt x="310" y="2156"/>
                    <a:pt x="191" y="2263"/>
                    <a:pt x="120" y="2346"/>
                  </a:cubicBezTo>
                  <a:lnTo>
                    <a:pt x="1" y="2453"/>
                  </a:lnTo>
                  <a:cubicBezTo>
                    <a:pt x="1" y="2453"/>
                    <a:pt x="60" y="2429"/>
                    <a:pt x="143" y="2370"/>
                  </a:cubicBezTo>
                  <a:cubicBezTo>
                    <a:pt x="239" y="2310"/>
                    <a:pt x="370" y="2227"/>
                    <a:pt x="524" y="2120"/>
                  </a:cubicBezTo>
                  <a:cubicBezTo>
                    <a:pt x="679" y="2013"/>
                    <a:pt x="858" y="1882"/>
                    <a:pt x="1036" y="1751"/>
                  </a:cubicBezTo>
                  <a:cubicBezTo>
                    <a:pt x="1239" y="1608"/>
                    <a:pt x="1429" y="1453"/>
                    <a:pt x="1620" y="1298"/>
                  </a:cubicBezTo>
                  <a:cubicBezTo>
                    <a:pt x="1810" y="1132"/>
                    <a:pt x="2013" y="989"/>
                    <a:pt x="2191" y="834"/>
                  </a:cubicBezTo>
                  <a:cubicBezTo>
                    <a:pt x="2382" y="691"/>
                    <a:pt x="2525" y="536"/>
                    <a:pt x="2679" y="417"/>
                  </a:cubicBezTo>
                  <a:cubicBezTo>
                    <a:pt x="2822" y="298"/>
                    <a:pt x="2941" y="203"/>
                    <a:pt x="3025" y="120"/>
                  </a:cubicBezTo>
                  <a:lnTo>
                    <a:pt x="3144" y="0"/>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549400" y="3170938"/>
              <a:ext cx="78600" cy="61325"/>
            </a:xfrm>
            <a:custGeom>
              <a:avLst/>
              <a:gdLst/>
              <a:ahLst/>
              <a:cxnLst/>
              <a:rect l="l" t="t" r="r" b="b"/>
              <a:pathLst>
                <a:path w="3144" h="2453" extrusionOk="0">
                  <a:moveTo>
                    <a:pt x="3144" y="0"/>
                  </a:moveTo>
                  <a:cubicBezTo>
                    <a:pt x="3144" y="0"/>
                    <a:pt x="3096" y="24"/>
                    <a:pt x="3001" y="83"/>
                  </a:cubicBezTo>
                  <a:cubicBezTo>
                    <a:pt x="2906" y="143"/>
                    <a:pt x="2775" y="238"/>
                    <a:pt x="2620" y="345"/>
                  </a:cubicBezTo>
                  <a:cubicBezTo>
                    <a:pt x="2465" y="441"/>
                    <a:pt x="2275" y="583"/>
                    <a:pt x="2108" y="714"/>
                  </a:cubicBezTo>
                  <a:cubicBezTo>
                    <a:pt x="1906" y="845"/>
                    <a:pt x="1715" y="1012"/>
                    <a:pt x="1525" y="1155"/>
                  </a:cubicBezTo>
                  <a:cubicBezTo>
                    <a:pt x="1322" y="1322"/>
                    <a:pt x="1132" y="1476"/>
                    <a:pt x="953" y="1619"/>
                  </a:cubicBezTo>
                  <a:cubicBezTo>
                    <a:pt x="763" y="1774"/>
                    <a:pt x="608" y="1917"/>
                    <a:pt x="465" y="2036"/>
                  </a:cubicBezTo>
                  <a:cubicBezTo>
                    <a:pt x="310" y="2155"/>
                    <a:pt x="191" y="2262"/>
                    <a:pt x="120" y="2334"/>
                  </a:cubicBezTo>
                  <a:lnTo>
                    <a:pt x="1" y="2453"/>
                  </a:lnTo>
                  <a:cubicBezTo>
                    <a:pt x="1" y="2453"/>
                    <a:pt x="60" y="2429"/>
                    <a:pt x="155" y="2369"/>
                  </a:cubicBezTo>
                  <a:cubicBezTo>
                    <a:pt x="239" y="2298"/>
                    <a:pt x="370" y="2215"/>
                    <a:pt x="525" y="2107"/>
                  </a:cubicBezTo>
                  <a:cubicBezTo>
                    <a:pt x="691" y="2000"/>
                    <a:pt x="870" y="1869"/>
                    <a:pt x="1048" y="1738"/>
                  </a:cubicBezTo>
                  <a:cubicBezTo>
                    <a:pt x="1239" y="1607"/>
                    <a:pt x="1429" y="1441"/>
                    <a:pt x="1620" y="1298"/>
                  </a:cubicBezTo>
                  <a:cubicBezTo>
                    <a:pt x="1822" y="1131"/>
                    <a:pt x="2013" y="976"/>
                    <a:pt x="2191" y="833"/>
                  </a:cubicBezTo>
                  <a:cubicBezTo>
                    <a:pt x="2382" y="679"/>
                    <a:pt x="2537" y="536"/>
                    <a:pt x="2680" y="417"/>
                  </a:cubicBezTo>
                  <a:cubicBezTo>
                    <a:pt x="2834" y="298"/>
                    <a:pt x="2953" y="191"/>
                    <a:pt x="3025" y="119"/>
                  </a:cubicBezTo>
                  <a:lnTo>
                    <a:pt x="3144" y="0"/>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536900" y="3308138"/>
              <a:ext cx="78600" cy="61350"/>
            </a:xfrm>
            <a:custGeom>
              <a:avLst/>
              <a:gdLst/>
              <a:ahLst/>
              <a:cxnLst/>
              <a:rect l="l" t="t" r="r" b="b"/>
              <a:pathLst>
                <a:path w="3144" h="2454" extrusionOk="0">
                  <a:moveTo>
                    <a:pt x="3144" y="1"/>
                  </a:moveTo>
                  <a:cubicBezTo>
                    <a:pt x="3144" y="1"/>
                    <a:pt x="3096" y="37"/>
                    <a:pt x="2989" y="84"/>
                  </a:cubicBezTo>
                  <a:cubicBezTo>
                    <a:pt x="2906" y="156"/>
                    <a:pt x="2763" y="239"/>
                    <a:pt x="2620" y="346"/>
                  </a:cubicBezTo>
                  <a:cubicBezTo>
                    <a:pt x="2453" y="453"/>
                    <a:pt x="2275" y="584"/>
                    <a:pt x="2096" y="715"/>
                  </a:cubicBezTo>
                  <a:cubicBezTo>
                    <a:pt x="1906" y="846"/>
                    <a:pt x="1715" y="1013"/>
                    <a:pt x="1513" y="1168"/>
                  </a:cubicBezTo>
                  <a:cubicBezTo>
                    <a:pt x="1322" y="1322"/>
                    <a:pt x="1132" y="1477"/>
                    <a:pt x="953" y="1620"/>
                  </a:cubicBezTo>
                  <a:cubicBezTo>
                    <a:pt x="763" y="1775"/>
                    <a:pt x="608" y="1918"/>
                    <a:pt x="465" y="2037"/>
                  </a:cubicBezTo>
                  <a:cubicBezTo>
                    <a:pt x="310" y="2156"/>
                    <a:pt x="191" y="2263"/>
                    <a:pt x="120" y="2334"/>
                  </a:cubicBezTo>
                  <a:lnTo>
                    <a:pt x="1" y="2454"/>
                  </a:lnTo>
                  <a:cubicBezTo>
                    <a:pt x="1" y="2454"/>
                    <a:pt x="60" y="2430"/>
                    <a:pt x="143" y="2370"/>
                  </a:cubicBezTo>
                  <a:cubicBezTo>
                    <a:pt x="239" y="2311"/>
                    <a:pt x="370" y="2215"/>
                    <a:pt x="513" y="2108"/>
                  </a:cubicBezTo>
                  <a:cubicBezTo>
                    <a:pt x="679" y="2013"/>
                    <a:pt x="858" y="1870"/>
                    <a:pt x="1036" y="1739"/>
                  </a:cubicBezTo>
                  <a:cubicBezTo>
                    <a:pt x="1227" y="1608"/>
                    <a:pt x="1429" y="1441"/>
                    <a:pt x="1620" y="1299"/>
                  </a:cubicBezTo>
                  <a:cubicBezTo>
                    <a:pt x="1810" y="1132"/>
                    <a:pt x="2013" y="977"/>
                    <a:pt x="2179" y="834"/>
                  </a:cubicBezTo>
                  <a:cubicBezTo>
                    <a:pt x="2382" y="679"/>
                    <a:pt x="2525" y="537"/>
                    <a:pt x="2679" y="418"/>
                  </a:cubicBezTo>
                  <a:cubicBezTo>
                    <a:pt x="2822" y="298"/>
                    <a:pt x="2941" y="191"/>
                    <a:pt x="3025" y="120"/>
                  </a:cubicBezTo>
                  <a:lnTo>
                    <a:pt x="3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928500" y="2793213"/>
              <a:ext cx="694450" cy="1022850"/>
            </a:xfrm>
            <a:custGeom>
              <a:avLst/>
              <a:gdLst/>
              <a:ahLst/>
              <a:cxnLst/>
              <a:rect l="l" t="t" r="r" b="b"/>
              <a:pathLst>
                <a:path w="27778" h="40914" extrusionOk="0">
                  <a:moveTo>
                    <a:pt x="929" y="0"/>
                  </a:moveTo>
                  <a:cubicBezTo>
                    <a:pt x="929" y="0"/>
                    <a:pt x="0" y="1953"/>
                    <a:pt x="2893" y="15097"/>
                  </a:cubicBezTo>
                  <a:cubicBezTo>
                    <a:pt x="5894" y="28015"/>
                    <a:pt x="17812" y="36909"/>
                    <a:pt x="23467" y="40493"/>
                  </a:cubicBezTo>
                  <a:cubicBezTo>
                    <a:pt x="23924" y="40782"/>
                    <a:pt x="24420" y="40914"/>
                    <a:pt x="24903" y="40914"/>
                  </a:cubicBezTo>
                  <a:cubicBezTo>
                    <a:pt x="26274" y="40914"/>
                    <a:pt x="27549" y="39857"/>
                    <a:pt x="27575" y="38326"/>
                  </a:cubicBezTo>
                  <a:cubicBezTo>
                    <a:pt x="27777" y="30837"/>
                    <a:pt x="21503" y="17717"/>
                    <a:pt x="15466" y="11228"/>
                  </a:cubicBezTo>
                  <a:cubicBezTo>
                    <a:pt x="8144" y="3346"/>
                    <a:pt x="929" y="0"/>
                    <a:pt x="929"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3952000" y="2793488"/>
              <a:ext cx="625700" cy="1015350"/>
            </a:xfrm>
            <a:custGeom>
              <a:avLst/>
              <a:gdLst/>
              <a:ahLst/>
              <a:cxnLst/>
              <a:rect l="l" t="t" r="r" b="b"/>
              <a:pathLst>
                <a:path w="25028" h="40614" extrusionOk="0">
                  <a:moveTo>
                    <a:pt x="1" y="1"/>
                  </a:moveTo>
                  <a:cubicBezTo>
                    <a:pt x="1" y="2"/>
                    <a:pt x="370" y="645"/>
                    <a:pt x="1037" y="1763"/>
                  </a:cubicBezTo>
                  <a:cubicBezTo>
                    <a:pt x="1382" y="2323"/>
                    <a:pt x="1787" y="3001"/>
                    <a:pt x="2251" y="3787"/>
                  </a:cubicBezTo>
                  <a:cubicBezTo>
                    <a:pt x="2704" y="4561"/>
                    <a:pt x="3227" y="5454"/>
                    <a:pt x="3811" y="6407"/>
                  </a:cubicBezTo>
                  <a:cubicBezTo>
                    <a:pt x="4394" y="7359"/>
                    <a:pt x="5013" y="8395"/>
                    <a:pt x="5668" y="9502"/>
                  </a:cubicBezTo>
                  <a:cubicBezTo>
                    <a:pt x="6323" y="10598"/>
                    <a:pt x="7025" y="11764"/>
                    <a:pt x="7752" y="12955"/>
                  </a:cubicBezTo>
                  <a:cubicBezTo>
                    <a:pt x="8478" y="14146"/>
                    <a:pt x="9240" y="15384"/>
                    <a:pt x="10002" y="16634"/>
                  </a:cubicBezTo>
                  <a:cubicBezTo>
                    <a:pt x="10764" y="17884"/>
                    <a:pt x="11550" y="19158"/>
                    <a:pt x="12324" y="20420"/>
                  </a:cubicBezTo>
                  <a:cubicBezTo>
                    <a:pt x="13098" y="21694"/>
                    <a:pt x="13883" y="22956"/>
                    <a:pt x="14657" y="24206"/>
                  </a:cubicBezTo>
                  <a:cubicBezTo>
                    <a:pt x="15431" y="25456"/>
                    <a:pt x="16193" y="26671"/>
                    <a:pt x="16931" y="27862"/>
                  </a:cubicBezTo>
                  <a:cubicBezTo>
                    <a:pt x="18420" y="30243"/>
                    <a:pt x="19825" y="32445"/>
                    <a:pt x="21015" y="34339"/>
                  </a:cubicBezTo>
                  <a:cubicBezTo>
                    <a:pt x="21611" y="35291"/>
                    <a:pt x="22158" y="36160"/>
                    <a:pt x="22646" y="36910"/>
                  </a:cubicBezTo>
                  <a:cubicBezTo>
                    <a:pt x="23147" y="37672"/>
                    <a:pt x="23563" y="38339"/>
                    <a:pt x="23920" y="38899"/>
                  </a:cubicBezTo>
                  <a:cubicBezTo>
                    <a:pt x="24635" y="39994"/>
                    <a:pt x="25028" y="40613"/>
                    <a:pt x="25028" y="40613"/>
                  </a:cubicBezTo>
                  <a:cubicBezTo>
                    <a:pt x="25028" y="40613"/>
                    <a:pt x="24647" y="39982"/>
                    <a:pt x="23992" y="38851"/>
                  </a:cubicBezTo>
                  <a:cubicBezTo>
                    <a:pt x="23647" y="38279"/>
                    <a:pt x="23242" y="37613"/>
                    <a:pt x="22789" y="36827"/>
                  </a:cubicBezTo>
                  <a:cubicBezTo>
                    <a:pt x="22325" y="36053"/>
                    <a:pt x="21801" y="35160"/>
                    <a:pt x="21218" y="34208"/>
                  </a:cubicBezTo>
                  <a:cubicBezTo>
                    <a:pt x="20063" y="32279"/>
                    <a:pt x="18741" y="30052"/>
                    <a:pt x="17277" y="27659"/>
                  </a:cubicBezTo>
                  <a:cubicBezTo>
                    <a:pt x="16550" y="26469"/>
                    <a:pt x="15788" y="25230"/>
                    <a:pt x="15026" y="23980"/>
                  </a:cubicBezTo>
                  <a:cubicBezTo>
                    <a:pt x="14276" y="22730"/>
                    <a:pt x="13479" y="21456"/>
                    <a:pt x="12705" y="20182"/>
                  </a:cubicBezTo>
                  <a:cubicBezTo>
                    <a:pt x="11931" y="18920"/>
                    <a:pt x="11145" y="17658"/>
                    <a:pt x="10371" y="16408"/>
                  </a:cubicBezTo>
                  <a:cubicBezTo>
                    <a:pt x="9597" y="15158"/>
                    <a:pt x="8835" y="13931"/>
                    <a:pt x="8097" y="12741"/>
                  </a:cubicBezTo>
                  <a:cubicBezTo>
                    <a:pt x="7371" y="11562"/>
                    <a:pt x="6633" y="10419"/>
                    <a:pt x="5954" y="9335"/>
                  </a:cubicBezTo>
                  <a:cubicBezTo>
                    <a:pt x="5263" y="8252"/>
                    <a:pt x="4609" y="7240"/>
                    <a:pt x="4013" y="6287"/>
                  </a:cubicBezTo>
                  <a:cubicBezTo>
                    <a:pt x="3418" y="5335"/>
                    <a:pt x="2870" y="4466"/>
                    <a:pt x="2382" y="3704"/>
                  </a:cubicBezTo>
                  <a:cubicBezTo>
                    <a:pt x="1894" y="2954"/>
                    <a:pt x="1477" y="2287"/>
                    <a:pt x="1120" y="1727"/>
                  </a:cubicBezTo>
                  <a:cubicBezTo>
                    <a:pt x="406" y="633"/>
                    <a:pt x="1" y="2"/>
                    <a:pt x="1"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7" name="Google Shape;157;p13"/>
            <p:cNvSpPr/>
            <p:nvPr/>
          </p:nvSpPr>
          <p:spPr>
            <a:xfrm>
              <a:off x="4015700" y="3120338"/>
              <a:ext cx="152425" cy="33050"/>
            </a:xfrm>
            <a:custGeom>
              <a:avLst/>
              <a:gdLst/>
              <a:ahLst/>
              <a:cxnLst/>
              <a:rect l="l" t="t" r="r" b="b"/>
              <a:pathLst>
                <a:path w="6097" h="1322" extrusionOk="0">
                  <a:moveTo>
                    <a:pt x="1" y="0"/>
                  </a:moveTo>
                  <a:cubicBezTo>
                    <a:pt x="1" y="0"/>
                    <a:pt x="370" y="119"/>
                    <a:pt x="953" y="286"/>
                  </a:cubicBezTo>
                  <a:cubicBezTo>
                    <a:pt x="1227" y="369"/>
                    <a:pt x="1560" y="441"/>
                    <a:pt x="1918" y="536"/>
                  </a:cubicBezTo>
                  <a:cubicBezTo>
                    <a:pt x="2275" y="619"/>
                    <a:pt x="2644" y="702"/>
                    <a:pt x="3037" y="786"/>
                  </a:cubicBezTo>
                  <a:cubicBezTo>
                    <a:pt x="3215" y="833"/>
                    <a:pt x="3406" y="857"/>
                    <a:pt x="3596" y="905"/>
                  </a:cubicBezTo>
                  <a:cubicBezTo>
                    <a:pt x="3775" y="941"/>
                    <a:pt x="3966" y="976"/>
                    <a:pt x="4144" y="1012"/>
                  </a:cubicBezTo>
                  <a:cubicBezTo>
                    <a:pt x="4501" y="1083"/>
                    <a:pt x="4847" y="1143"/>
                    <a:pt x="5132" y="1191"/>
                  </a:cubicBezTo>
                  <a:cubicBezTo>
                    <a:pt x="5716" y="1274"/>
                    <a:pt x="6097" y="1322"/>
                    <a:pt x="6097" y="1322"/>
                  </a:cubicBezTo>
                  <a:cubicBezTo>
                    <a:pt x="6097" y="1322"/>
                    <a:pt x="5728" y="1203"/>
                    <a:pt x="5156" y="1060"/>
                  </a:cubicBezTo>
                  <a:cubicBezTo>
                    <a:pt x="4870" y="964"/>
                    <a:pt x="4549" y="893"/>
                    <a:pt x="4192" y="798"/>
                  </a:cubicBezTo>
                  <a:cubicBezTo>
                    <a:pt x="4013" y="762"/>
                    <a:pt x="3835" y="714"/>
                    <a:pt x="3644" y="667"/>
                  </a:cubicBezTo>
                  <a:cubicBezTo>
                    <a:pt x="3465" y="619"/>
                    <a:pt x="3275" y="583"/>
                    <a:pt x="3073" y="536"/>
                  </a:cubicBezTo>
                  <a:cubicBezTo>
                    <a:pt x="2692" y="464"/>
                    <a:pt x="2299" y="381"/>
                    <a:pt x="1941" y="310"/>
                  </a:cubicBezTo>
                  <a:cubicBezTo>
                    <a:pt x="1584" y="238"/>
                    <a:pt x="1251" y="179"/>
                    <a:pt x="965" y="131"/>
                  </a:cubicBezTo>
                  <a:cubicBezTo>
                    <a:pt x="382" y="48"/>
                    <a:pt x="1" y="0"/>
                    <a:pt x="1"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4129125" y="3306063"/>
              <a:ext cx="152400" cy="33075"/>
            </a:xfrm>
            <a:custGeom>
              <a:avLst/>
              <a:gdLst/>
              <a:ahLst/>
              <a:cxnLst/>
              <a:rect l="l" t="t" r="r" b="b"/>
              <a:pathLst>
                <a:path w="6096" h="1323" extrusionOk="0">
                  <a:moveTo>
                    <a:pt x="0" y="0"/>
                  </a:moveTo>
                  <a:cubicBezTo>
                    <a:pt x="0" y="1"/>
                    <a:pt x="369" y="131"/>
                    <a:pt x="953" y="274"/>
                  </a:cubicBezTo>
                  <a:cubicBezTo>
                    <a:pt x="1238" y="370"/>
                    <a:pt x="1560" y="441"/>
                    <a:pt x="1917" y="536"/>
                  </a:cubicBezTo>
                  <a:cubicBezTo>
                    <a:pt x="2274" y="620"/>
                    <a:pt x="2643" y="691"/>
                    <a:pt x="3036" y="786"/>
                  </a:cubicBezTo>
                  <a:cubicBezTo>
                    <a:pt x="3215" y="834"/>
                    <a:pt x="3405" y="858"/>
                    <a:pt x="3596" y="905"/>
                  </a:cubicBezTo>
                  <a:cubicBezTo>
                    <a:pt x="3774" y="929"/>
                    <a:pt x="3977" y="977"/>
                    <a:pt x="4155" y="1013"/>
                  </a:cubicBezTo>
                  <a:cubicBezTo>
                    <a:pt x="4512" y="1084"/>
                    <a:pt x="4846" y="1143"/>
                    <a:pt x="5132" y="1191"/>
                  </a:cubicBezTo>
                  <a:cubicBezTo>
                    <a:pt x="5715" y="1274"/>
                    <a:pt x="6096" y="1322"/>
                    <a:pt x="6096" y="1322"/>
                  </a:cubicBezTo>
                  <a:cubicBezTo>
                    <a:pt x="6096" y="1322"/>
                    <a:pt x="5727" y="1203"/>
                    <a:pt x="5167" y="1048"/>
                  </a:cubicBezTo>
                  <a:cubicBezTo>
                    <a:pt x="4882" y="965"/>
                    <a:pt x="4548" y="893"/>
                    <a:pt x="4191" y="798"/>
                  </a:cubicBezTo>
                  <a:cubicBezTo>
                    <a:pt x="4012" y="751"/>
                    <a:pt x="3834" y="715"/>
                    <a:pt x="3643" y="667"/>
                  </a:cubicBezTo>
                  <a:cubicBezTo>
                    <a:pt x="3465" y="620"/>
                    <a:pt x="3274" y="572"/>
                    <a:pt x="3084" y="536"/>
                  </a:cubicBezTo>
                  <a:cubicBezTo>
                    <a:pt x="2691" y="453"/>
                    <a:pt x="2310" y="381"/>
                    <a:pt x="1953" y="310"/>
                  </a:cubicBezTo>
                  <a:cubicBezTo>
                    <a:pt x="1595" y="239"/>
                    <a:pt x="1250" y="179"/>
                    <a:pt x="964" y="131"/>
                  </a:cubicBezTo>
                  <a:cubicBezTo>
                    <a:pt x="381" y="36"/>
                    <a:pt x="0" y="1"/>
                    <a:pt x="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4242225" y="3492088"/>
              <a:ext cx="152425" cy="33075"/>
            </a:xfrm>
            <a:custGeom>
              <a:avLst/>
              <a:gdLst/>
              <a:ahLst/>
              <a:cxnLst/>
              <a:rect l="l" t="t" r="r" b="b"/>
              <a:pathLst>
                <a:path w="6097" h="1323" extrusionOk="0">
                  <a:moveTo>
                    <a:pt x="0" y="1"/>
                  </a:moveTo>
                  <a:cubicBezTo>
                    <a:pt x="0" y="1"/>
                    <a:pt x="370" y="120"/>
                    <a:pt x="953" y="275"/>
                  </a:cubicBezTo>
                  <a:cubicBezTo>
                    <a:pt x="1239" y="370"/>
                    <a:pt x="1560" y="441"/>
                    <a:pt x="1917" y="537"/>
                  </a:cubicBezTo>
                  <a:cubicBezTo>
                    <a:pt x="2274" y="620"/>
                    <a:pt x="2644" y="691"/>
                    <a:pt x="3036" y="787"/>
                  </a:cubicBezTo>
                  <a:cubicBezTo>
                    <a:pt x="3215" y="834"/>
                    <a:pt x="3406" y="858"/>
                    <a:pt x="3596" y="906"/>
                  </a:cubicBezTo>
                  <a:cubicBezTo>
                    <a:pt x="3775" y="930"/>
                    <a:pt x="3977" y="977"/>
                    <a:pt x="4156" y="1013"/>
                  </a:cubicBezTo>
                  <a:cubicBezTo>
                    <a:pt x="4513" y="1084"/>
                    <a:pt x="4846" y="1144"/>
                    <a:pt x="5132" y="1191"/>
                  </a:cubicBezTo>
                  <a:cubicBezTo>
                    <a:pt x="5715" y="1275"/>
                    <a:pt x="6096" y="1322"/>
                    <a:pt x="6096" y="1322"/>
                  </a:cubicBezTo>
                  <a:cubicBezTo>
                    <a:pt x="6096" y="1322"/>
                    <a:pt x="5727" y="1203"/>
                    <a:pt x="5168" y="1049"/>
                  </a:cubicBezTo>
                  <a:cubicBezTo>
                    <a:pt x="4882" y="965"/>
                    <a:pt x="4549" y="894"/>
                    <a:pt x="4191" y="799"/>
                  </a:cubicBezTo>
                  <a:cubicBezTo>
                    <a:pt x="4013" y="751"/>
                    <a:pt x="3834" y="715"/>
                    <a:pt x="3644" y="668"/>
                  </a:cubicBezTo>
                  <a:cubicBezTo>
                    <a:pt x="3465" y="620"/>
                    <a:pt x="3275" y="572"/>
                    <a:pt x="3084" y="537"/>
                  </a:cubicBezTo>
                  <a:cubicBezTo>
                    <a:pt x="2691" y="453"/>
                    <a:pt x="2310" y="382"/>
                    <a:pt x="1953" y="310"/>
                  </a:cubicBezTo>
                  <a:cubicBezTo>
                    <a:pt x="1596" y="239"/>
                    <a:pt x="1251" y="179"/>
                    <a:pt x="965" y="132"/>
                  </a:cubicBezTo>
                  <a:cubicBezTo>
                    <a:pt x="382" y="37"/>
                    <a:pt x="1" y="1"/>
                    <a:pt x="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173475" y="2999488"/>
              <a:ext cx="40500" cy="151225"/>
            </a:xfrm>
            <a:custGeom>
              <a:avLst/>
              <a:gdLst/>
              <a:ahLst/>
              <a:cxnLst/>
              <a:rect l="l" t="t" r="r" b="b"/>
              <a:pathLst>
                <a:path w="1620" h="6049" extrusionOk="0">
                  <a:moveTo>
                    <a:pt x="1619" y="0"/>
                  </a:moveTo>
                  <a:lnTo>
                    <a:pt x="1619" y="0"/>
                  </a:lnTo>
                  <a:cubicBezTo>
                    <a:pt x="1619" y="0"/>
                    <a:pt x="1464" y="369"/>
                    <a:pt x="1310" y="929"/>
                  </a:cubicBezTo>
                  <a:cubicBezTo>
                    <a:pt x="1214" y="1203"/>
                    <a:pt x="1107" y="1524"/>
                    <a:pt x="1012" y="1881"/>
                  </a:cubicBezTo>
                  <a:cubicBezTo>
                    <a:pt x="905" y="2227"/>
                    <a:pt x="798" y="2619"/>
                    <a:pt x="691" y="2989"/>
                  </a:cubicBezTo>
                  <a:cubicBezTo>
                    <a:pt x="655" y="3179"/>
                    <a:pt x="595" y="3358"/>
                    <a:pt x="548" y="3548"/>
                  </a:cubicBezTo>
                  <a:cubicBezTo>
                    <a:pt x="500" y="3751"/>
                    <a:pt x="452" y="3929"/>
                    <a:pt x="417" y="4108"/>
                  </a:cubicBezTo>
                  <a:cubicBezTo>
                    <a:pt x="322" y="4465"/>
                    <a:pt x="250" y="4798"/>
                    <a:pt x="191" y="5084"/>
                  </a:cubicBezTo>
                  <a:cubicBezTo>
                    <a:pt x="60" y="5667"/>
                    <a:pt x="0" y="6048"/>
                    <a:pt x="0" y="6048"/>
                  </a:cubicBezTo>
                  <a:cubicBezTo>
                    <a:pt x="0" y="6048"/>
                    <a:pt x="131" y="5691"/>
                    <a:pt x="310" y="5132"/>
                  </a:cubicBezTo>
                  <a:cubicBezTo>
                    <a:pt x="393" y="4858"/>
                    <a:pt x="500" y="4536"/>
                    <a:pt x="607" y="4179"/>
                  </a:cubicBezTo>
                  <a:cubicBezTo>
                    <a:pt x="667" y="4001"/>
                    <a:pt x="726" y="3798"/>
                    <a:pt x="774" y="3620"/>
                  </a:cubicBezTo>
                  <a:cubicBezTo>
                    <a:pt x="810" y="3429"/>
                    <a:pt x="869" y="3250"/>
                    <a:pt x="917" y="3060"/>
                  </a:cubicBezTo>
                  <a:cubicBezTo>
                    <a:pt x="1024" y="2679"/>
                    <a:pt x="1107" y="2298"/>
                    <a:pt x="1203" y="1941"/>
                  </a:cubicBezTo>
                  <a:cubicBezTo>
                    <a:pt x="1286" y="1584"/>
                    <a:pt x="1369" y="1250"/>
                    <a:pt x="1429" y="964"/>
                  </a:cubicBezTo>
                  <a:cubicBezTo>
                    <a:pt x="1560" y="381"/>
                    <a:pt x="1619" y="0"/>
                    <a:pt x="1619"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4286575" y="3184913"/>
              <a:ext cx="40500" cy="151525"/>
            </a:xfrm>
            <a:custGeom>
              <a:avLst/>
              <a:gdLst/>
              <a:ahLst/>
              <a:cxnLst/>
              <a:rect l="l" t="t" r="r" b="b"/>
              <a:pathLst>
                <a:path w="1620" h="6061" extrusionOk="0">
                  <a:moveTo>
                    <a:pt x="1620" y="1"/>
                  </a:moveTo>
                  <a:cubicBezTo>
                    <a:pt x="1620" y="1"/>
                    <a:pt x="1489" y="382"/>
                    <a:pt x="1310" y="941"/>
                  </a:cubicBezTo>
                  <a:cubicBezTo>
                    <a:pt x="1215" y="1215"/>
                    <a:pt x="1108" y="1537"/>
                    <a:pt x="1012" y="1894"/>
                  </a:cubicBezTo>
                  <a:cubicBezTo>
                    <a:pt x="905" y="2239"/>
                    <a:pt x="798" y="2620"/>
                    <a:pt x="691" y="3001"/>
                  </a:cubicBezTo>
                  <a:cubicBezTo>
                    <a:pt x="655" y="3192"/>
                    <a:pt x="596" y="3370"/>
                    <a:pt x="548" y="3561"/>
                  </a:cubicBezTo>
                  <a:cubicBezTo>
                    <a:pt x="500" y="3751"/>
                    <a:pt x="453" y="3930"/>
                    <a:pt x="417" y="4108"/>
                  </a:cubicBezTo>
                  <a:cubicBezTo>
                    <a:pt x="322" y="4465"/>
                    <a:pt x="250" y="4811"/>
                    <a:pt x="191" y="5097"/>
                  </a:cubicBezTo>
                  <a:cubicBezTo>
                    <a:pt x="60" y="5680"/>
                    <a:pt x="0" y="6061"/>
                    <a:pt x="0" y="6061"/>
                  </a:cubicBezTo>
                  <a:cubicBezTo>
                    <a:pt x="0" y="6061"/>
                    <a:pt x="131" y="5704"/>
                    <a:pt x="310" y="5144"/>
                  </a:cubicBezTo>
                  <a:cubicBezTo>
                    <a:pt x="393" y="4870"/>
                    <a:pt x="500" y="4549"/>
                    <a:pt x="608" y="4192"/>
                  </a:cubicBezTo>
                  <a:cubicBezTo>
                    <a:pt x="667" y="4013"/>
                    <a:pt x="727" y="3811"/>
                    <a:pt x="774" y="3632"/>
                  </a:cubicBezTo>
                  <a:cubicBezTo>
                    <a:pt x="810" y="3442"/>
                    <a:pt x="870" y="3263"/>
                    <a:pt x="917" y="3072"/>
                  </a:cubicBezTo>
                  <a:cubicBezTo>
                    <a:pt x="1024" y="2680"/>
                    <a:pt x="1108" y="2310"/>
                    <a:pt x="1203" y="1953"/>
                  </a:cubicBezTo>
                  <a:cubicBezTo>
                    <a:pt x="1286" y="1596"/>
                    <a:pt x="1370" y="1251"/>
                    <a:pt x="1429" y="977"/>
                  </a:cubicBezTo>
                  <a:cubicBezTo>
                    <a:pt x="1560" y="394"/>
                    <a:pt x="1620" y="1"/>
                    <a:pt x="1620"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399975" y="3370963"/>
              <a:ext cx="40500" cy="151525"/>
            </a:xfrm>
            <a:custGeom>
              <a:avLst/>
              <a:gdLst/>
              <a:ahLst/>
              <a:cxnLst/>
              <a:rect l="l" t="t" r="r" b="b"/>
              <a:pathLst>
                <a:path w="1620" h="6061" extrusionOk="0">
                  <a:moveTo>
                    <a:pt x="1620" y="0"/>
                  </a:moveTo>
                  <a:lnTo>
                    <a:pt x="1620" y="0"/>
                  </a:lnTo>
                  <a:cubicBezTo>
                    <a:pt x="1620" y="0"/>
                    <a:pt x="1489" y="357"/>
                    <a:pt x="1310" y="941"/>
                  </a:cubicBezTo>
                  <a:cubicBezTo>
                    <a:pt x="1215" y="1214"/>
                    <a:pt x="1120" y="1536"/>
                    <a:pt x="1013" y="1893"/>
                  </a:cubicBezTo>
                  <a:cubicBezTo>
                    <a:pt x="906" y="2238"/>
                    <a:pt x="798" y="2619"/>
                    <a:pt x="703" y="3000"/>
                  </a:cubicBezTo>
                  <a:cubicBezTo>
                    <a:pt x="656" y="3191"/>
                    <a:pt x="596" y="3370"/>
                    <a:pt x="548" y="3560"/>
                  </a:cubicBezTo>
                  <a:cubicBezTo>
                    <a:pt x="501" y="3751"/>
                    <a:pt x="465" y="3929"/>
                    <a:pt x="417" y="4108"/>
                  </a:cubicBezTo>
                  <a:cubicBezTo>
                    <a:pt x="322" y="4465"/>
                    <a:pt x="251" y="4810"/>
                    <a:pt x="191" y="5096"/>
                  </a:cubicBezTo>
                  <a:cubicBezTo>
                    <a:pt x="60" y="5679"/>
                    <a:pt x="1" y="6060"/>
                    <a:pt x="1" y="6060"/>
                  </a:cubicBezTo>
                  <a:cubicBezTo>
                    <a:pt x="1" y="6060"/>
                    <a:pt x="132" y="5703"/>
                    <a:pt x="310" y="5144"/>
                  </a:cubicBezTo>
                  <a:cubicBezTo>
                    <a:pt x="406" y="4870"/>
                    <a:pt x="501" y="4548"/>
                    <a:pt x="608" y="4191"/>
                  </a:cubicBezTo>
                  <a:cubicBezTo>
                    <a:pt x="667" y="4012"/>
                    <a:pt x="727" y="3810"/>
                    <a:pt x="775" y="3631"/>
                  </a:cubicBezTo>
                  <a:cubicBezTo>
                    <a:pt x="822" y="3441"/>
                    <a:pt x="882" y="3262"/>
                    <a:pt x="917" y="3072"/>
                  </a:cubicBezTo>
                  <a:cubicBezTo>
                    <a:pt x="1025" y="2679"/>
                    <a:pt x="1120" y="2310"/>
                    <a:pt x="1203" y="1953"/>
                  </a:cubicBezTo>
                  <a:cubicBezTo>
                    <a:pt x="1298" y="1595"/>
                    <a:pt x="1370" y="1250"/>
                    <a:pt x="1429" y="976"/>
                  </a:cubicBezTo>
                  <a:cubicBezTo>
                    <a:pt x="1560" y="393"/>
                    <a:pt x="1620" y="0"/>
                    <a:pt x="1620"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13"/>
          <p:cNvSpPr/>
          <p:nvPr/>
        </p:nvSpPr>
        <p:spPr>
          <a:xfrm rot="5400000" flipH="1">
            <a:off x="3998220" y="-4117746"/>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7438875" y="-181683"/>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4">
  <p:cSld name="CUSTOM_16">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720000" y="698075"/>
            <a:ext cx="7704000" cy="7005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5"/>
              </a:buClr>
              <a:buSzPts val="5200"/>
              <a:buNone/>
              <a:defRPr sz="5200">
                <a:solidFill>
                  <a:schemeClr val="accent5"/>
                </a:solidFill>
              </a:defRPr>
            </a:lvl1pPr>
            <a:lvl2pPr lvl="1" algn="r" rtl="0">
              <a:spcBef>
                <a:spcPts val="0"/>
              </a:spcBef>
              <a:spcAft>
                <a:spcPts val="0"/>
              </a:spcAft>
              <a:buClr>
                <a:schemeClr val="accent5"/>
              </a:buClr>
              <a:buSzPts val="2400"/>
              <a:buNone/>
              <a:defRPr sz="2400">
                <a:solidFill>
                  <a:schemeClr val="accent5"/>
                </a:solidFill>
              </a:defRPr>
            </a:lvl2pPr>
            <a:lvl3pPr lvl="2" algn="r" rtl="0">
              <a:spcBef>
                <a:spcPts val="0"/>
              </a:spcBef>
              <a:spcAft>
                <a:spcPts val="0"/>
              </a:spcAft>
              <a:buClr>
                <a:schemeClr val="accent5"/>
              </a:buClr>
              <a:buSzPts val="2400"/>
              <a:buNone/>
              <a:defRPr sz="2400">
                <a:solidFill>
                  <a:schemeClr val="accent5"/>
                </a:solidFill>
              </a:defRPr>
            </a:lvl3pPr>
            <a:lvl4pPr lvl="3" algn="r" rtl="0">
              <a:spcBef>
                <a:spcPts val="0"/>
              </a:spcBef>
              <a:spcAft>
                <a:spcPts val="0"/>
              </a:spcAft>
              <a:buClr>
                <a:schemeClr val="accent5"/>
              </a:buClr>
              <a:buSzPts val="2400"/>
              <a:buNone/>
              <a:defRPr sz="2400">
                <a:solidFill>
                  <a:schemeClr val="accent5"/>
                </a:solidFill>
              </a:defRPr>
            </a:lvl4pPr>
            <a:lvl5pPr lvl="4" algn="r" rtl="0">
              <a:spcBef>
                <a:spcPts val="0"/>
              </a:spcBef>
              <a:spcAft>
                <a:spcPts val="0"/>
              </a:spcAft>
              <a:buClr>
                <a:schemeClr val="accent5"/>
              </a:buClr>
              <a:buSzPts val="2400"/>
              <a:buNone/>
              <a:defRPr sz="2400">
                <a:solidFill>
                  <a:schemeClr val="accent5"/>
                </a:solidFill>
              </a:defRPr>
            </a:lvl5pPr>
            <a:lvl6pPr lvl="5" algn="r" rtl="0">
              <a:spcBef>
                <a:spcPts val="0"/>
              </a:spcBef>
              <a:spcAft>
                <a:spcPts val="0"/>
              </a:spcAft>
              <a:buClr>
                <a:schemeClr val="accent5"/>
              </a:buClr>
              <a:buSzPts val="2400"/>
              <a:buNone/>
              <a:defRPr sz="2400">
                <a:solidFill>
                  <a:schemeClr val="accent5"/>
                </a:solidFill>
              </a:defRPr>
            </a:lvl6pPr>
            <a:lvl7pPr lvl="6" algn="r" rtl="0">
              <a:spcBef>
                <a:spcPts val="0"/>
              </a:spcBef>
              <a:spcAft>
                <a:spcPts val="0"/>
              </a:spcAft>
              <a:buClr>
                <a:schemeClr val="accent5"/>
              </a:buClr>
              <a:buSzPts val="2400"/>
              <a:buNone/>
              <a:defRPr sz="2400">
                <a:solidFill>
                  <a:schemeClr val="accent5"/>
                </a:solidFill>
              </a:defRPr>
            </a:lvl7pPr>
            <a:lvl8pPr lvl="7" algn="r" rtl="0">
              <a:spcBef>
                <a:spcPts val="0"/>
              </a:spcBef>
              <a:spcAft>
                <a:spcPts val="0"/>
              </a:spcAft>
              <a:buClr>
                <a:schemeClr val="accent5"/>
              </a:buClr>
              <a:buSzPts val="2400"/>
              <a:buNone/>
              <a:defRPr sz="2400">
                <a:solidFill>
                  <a:schemeClr val="accent5"/>
                </a:solidFill>
              </a:defRPr>
            </a:lvl8pPr>
            <a:lvl9pPr lvl="8" algn="r" rtl="0">
              <a:spcBef>
                <a:spcPts val="0"/>
              </a:spcBef>
              <a:spcAft>
                <a:spcPts val="0"/>
              </a:spcAft>
              <a:buClr>
                <a:schemeClr val="accent5"/>
              </a:buClr>
              <a:buSzPts val="2400"/>
              <a:buNone/>
              <a:defRPr sz="2400">
                <a:solidFill>
                  <a:schemeClr val="accent5"/>
                </a:solidFill>
              </a:defRPr>
            </a:lvl9pPr>
          </a:lstStyle>
          <a:p>
            <a:endParaRPr/>
          </a:p>
        </p:txBody>
      </p:sp>
      <p:sp>
        <p:nvSpPr>
          <p:cNvPr id="167" name="Google Shape;167;p14"/>
          <p:cNvSpPr/>
          <p:nvPr/>
        </p:nvSpPr>
        <p:spPr>
          <a:xfrm rot="-7285291" flipH="1">
            <a:off x="-3970471" y="282380"/>
            <a:ext cx="7066630" cy="6204556"/>
          </a:xfrm>
          <a:custGeom>
            <a:avLst/>
            <a:gdLst/>
            <a:ahLst/>
            <a:cxnLst/>
            <a:rect l="l" t="t" r="r" b="b"/>
            <a:pathLst>
              <a:path w="134136" h="139519" extrusionOk="0">
                <a:moveTo>
                  <a:pt x="95999" y="0"/>
                </a:moveTo>
                <a:cubicBezTo>
                  <a:pt x="89168" y="0"/>
                  <a:pt x="82471" y="2747"/>
                  <a:pt x="75962" y="5144"/>
                </a:cubicBezTo>
                <a:cubicBezTo>
                  <a:pt x="70807" y="7025"/>
                  <a:pt x="66449" y="8061"/>
                  <a:pt x="62734" y="8418"/>
                </a:cubicBezTo>
                <a:cubicBezTo>
                  <a:pt x="61305" y="13680"/>
                  <a:pt x="61865" y="19502"/>
                  <a:pt x="64877" y="24086"/>
                </a:cubicBezTo>
                <a:cubicBezTo>
                  <a:pt x="69616" y="31313"/>
                  <a:pt x="78760" y="34826"/>
                  <a:pt x="83249" y="42208"/>
                </a:cubicBezTo>
                <a:cubicBezTo>
                  <a:pt x="88940" y="51554"/>
                  <a:pt x="85034" y="64377"/>
                  <a:pt x="77200" y="71997"/>
                </a:cubicBezTo>
                <a:cubicBezTo>
                  <a:pt x="69354" y="79617"/>
                  <a:pt x="58531" y="83213"/>
                  <a:pt x="48030" y="86296"/>
                </a:cubicBezTo>
                <a:cubicBezTo>
                  <a:pt x="37517" y="89380"/>
                  <a:pt x="26634" y="92297"/>
                  <a:pt x="17978" y="98988"/>
                </a:cubicBezTo>
                <a:cubicBezTo>
                  <a:pt x="9549" y="105513"/>
                  <a:pt x="3917" y="115252"/>
                  <a:pt x="1381" y="125611"/>
                </a:cubicBezTo>
                <a:cubicBezTo>
                  <a:pt x="441" y="129445"/>
                  <a:pt x="0" y="133755"/>
                  <a:pt x="1679" y="137064"/>
                </a:cubicBezTo>
                <a:cubicBezTo>
                  <a:pt x="5341" y="138772"/>
                  <a:pt x="9519" y="139519"/>
                  <a:pt x="13708" y="139519"/>
                </a:cubicBezTo>
                <a:cubicBezTo>
                  <a:pt x="20999" y="139519"/>
                  <a:pt x="28325" y="137257"/>
                  <a:pt x="33028" y="133862"/>
                </a:cubicBezTo>
                <a:cubicBezTo>
                  <a:pt x="45268" y="125003"/>
                  <a:pt x="47042" y="107632"/>
                  <a:pt x="66151" y="98334"/>
                </a:cubicBezTo>
                <a:cubicBezTo>
                  <a:pt x="80320" y="91428"/>
                  <a:pt x="97917" y="93488"/>
                  <a:pt x="111288" y="85165"/>
                </a:cubicBezTo>
                <a:cubicBezTo>
                  <a:pt x="132124" y="72199"/>
                  <a:pt x="134136" y="37767"/>
                  <a:pt x="127826" y="23693"/>
                </a:cubicBezTo>
                <a:cubicBezTo>
                  <a:pt x="123694" y="14466"/>
                  <a:pt x="110812" y="1715"/>
                  <a:pt x="99131" y="202"/>
                </a:cubicBezTo>
                <a:cubicBezTo>
                  <a:pt x="98084" y="64"/>
                  <a:pt x="97040" y="0"/>
                  <a:pt x="95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4"/>
          <p:cNvGrpSpPr/>
          <p:nvPr/>
        </p:nvGrpSpPr>
        <p:grpSpPr>
          <a:xfrm>
            <a:off x="7229371" y="3634190"/>
            <a:ext cx="1844677" cy="1509301"/>
            <a:chOff x="13138250" y="-3963750"/>
            <a:chExt cx="867675" cy="709925"/>
          </a:xfrm>
        </p:grpSpPr>
        <p:sp>
          <p:nvSpPr>
            <p:cNvPr id="169" name="Google Shape;169;p14"/>
            <p:cNvSpPr/>
            <p:nvPr/>
          </p:nvSpPr>
          <p:spPr>
            <a:xfrm>
              <a:off x="13138250" y="-3963750"/>
              <a:ext cx="867675" cy="709925"/>
            </a:xfrm>
            <a:custGeom>
              <a:avLst/>
              <a:gdLst/>
              <a:ahLst/>
              <a:cxnLst/>
              <a:rect l="l" t="t" r="r" b="b"/>
              <a:pathLst>
                <a:path w="34707" h="28397" extrusionOk="0">
                  <a:moveTo>
                    <a:pt x="15919" y="26754"/>
                  </a:moveTo>
                  <a:cubicBezTo>
                    <a:pt x="16966" y="25266"/>
                    <a:pt x="19633" y="21706"/>
                    <a:pt x="22503" y="19455"/>
                  </a:cubicBezTo>
                  <a:cubicBezTo>
                    <a:pt x="31480" y="12335"/>
                    <a:pt x="34707" y="24706"/>
                    <a:pt x="25134" y="26635"/>
                  </a:cubicBezTo>
                  <a:cubicBezTo>
                    <a:pt x="22169" y="27230"/>
                    <a:pt x="18574" y="26932"/>
                    <a:pt x="15812" y="27385"/>
                  </a:cubicBezTo>
                  <a:cubicBezTo>
                    <a:pt x="15752" y="27730"/>
                    <a:pt x="15716" y="28063"/>
                    <a:pt x="15669" y="28397"/>
                  </a:cubicBezTo>
                  <a:lnTo>
                    <a:pt x="15073" y="28349"/>
                  </a:lnTo>
                  <a:cubicBezTo>
                    <a:pt x="15204" y="27444"/>
                    <a:pt x="15371" y="26492"/>
                    <a:pt x="15585" y="25492"/>
                  </a:cubicBezTo>
                  <a:cubicBezTo>
                    <a:pt x="13323" y="23872"/>
                    <a:pt x="10001" y="22515"/>
                    <a:pt x="7644" y="20658"/>
                  </a:cubicBezTo>
                  <a:cubicBezTo>
                    <a:pt x="0" y="14598"/>
                    <a:pt x="8453" y="5025"/>
                    <a:pt x="13240" y="15431"/>
                  </a:cubicBezTo>
                  <a:cubicBezTo>
                    <a:pt x="14704" y="18586"/>
                    <a:pt x="15454" y="22706"/>
                    <a:pt x="15776" y="24646"/>
                  </a:cubicBezTo>
                  <a:cubicBezTo>
                    <a:pt x="16204" y="22813"/>
                    <a:pt x="16800" y="20860"/>
                    <a:pt x="17621" y="18884"/>
                  </a:cubicBezTo>
                  <a:cubicBezTo>
                    <a:pt x="17681" y="17396"/>
                    <a:pt x="17931" y="13145"/>
                    <a:pt x="19062" y="9847"/>
                  </a:cubicBezTo>
                  <a:cubicBezTo>
                    <a:pt x="22419" y="1"/>
                    <a:pt x="30968" y="7871"/>
                    <a:pt x="24610" y="14062"/>
                  </a:cubicBezTo>
                  <a:cubicBezTo>
                    <a:pt x="22800" y="15836"/>
                    <a:pt x="20181" y="17288"/>
                    <a:pt x="18288" y="18824"/>
                  </a:cubicBezTo>
                  <a:cubicBezTo>
                    <a:pt x="17085" y="21575"/>
                    <a:pt x="16371" y="24313"/>
                    <a:pt x="15919" y="26754"/>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13518650" y="-3512800"/>
              <a:ext cx="350950" cy="240225"/>
            </a:xfrm>
            <a:custGeom>
              <a:avLst/>
              <a:gdLst/>
              <a:ahLst/>
              <a:cxnLst/>
              <a:rect l="l" t="t" r="r" b="b"/>
              <a:pathLst>
                <a:path w="14038" h="9609" extrusionOk="0">
                  <a:moveTo>
                    <a:pt x="345" y="9549"/>
                  </a:moveTo>
                  <a:cubicBezTo>
                    <a:pt x="262" y="9609"/>
                    <a:pt x="143" y="9597"/>
                    <a:pt x="72" y="9525"/>
                  </a:cubicBezTo>
                  <a:cubicBezTo>
                    <a:pt x="0" y="9430"/>
                    <a:pt x="24" y="9311"/>
                    <a:pt x="95" y="9240"/>
                  </a:cubicBezTo>
                  <a:cubicBezTo>
                    <a:pt x="107" y="9240"/>
                    <a:pt x="1405" y="8228"/>
                    <a:pt x="3310" y="6966"/>
                  </a:cubicBezTo>
                  <a:cubicBezTo>
                    <a:pt x="3417" y="6644"/>
                    <a:pt x="3655" y="5930"/>
                    <a:pt x="3715" y="5668"/>
                  </a:cubicBezTo>
                  <a:cubicBezTo>
                    <a:pt x="3727" y="5596"/>
                    <a:pt x="3798" y="5549"/>
                    <a:pt x="3858" y="5561"/>
                  </a:cubicBezTo>
                  <a:cubicBezTo>
                    <a:pt x="3929" y="5573"/>
                    <a:pt x="3977" y="5656"/>
                    <a:pt x="3965" y="5715"/>
                  </a:cubicBezTo>
                  <a:cubicBezTo>
                    <a:pt x="3917" y="5918"/>
                    <a:pt x="3774" y="6382"/>
                    <a:pt x="3667" y="6727"/>
                  </a:cubicBezTo>
                  <a:cubicBezTo>
                    <a:pt x="4155" y="6394"/>
                    <a:pt x="4679" y="6073"/>
                    <a:pt x="5239" y="5727"/>
                  </a:cubicBezTo>
                  <a:cubicBezTo>
                    <a:pt x="5298" y="5370"/>
                    <a:pt x="5465" y="4441"/>
                    <a:pt x="5572" y="3906"/>
                  </a:cubicBezTo>
                  <a:cubicBezTo>
                    <a:pt x="5584" y="3834"/>
                    <a:pt x="5656" y="3787"/>
                    <a:pt x="5715" y="3810"/>
                  </a:cubicBezTo>
                  <a:cubicBezTo>
                    <a:pt x="5799" y="3822"/>
                    <a:pt x="5834" y="3894"/>
                    <a:pt x="5822" y="3953"/>
                  </a:cubicBezTo>
                  <a:cubicBezTo>
                    <a:pt x="5739" y="4382"/>
                    <a:pt x="5620" y="5096"/>
                    <a:pt x="5537" y="5549"/>
                  </a:cubicBezTo>
                  <a:cubicBezTo>
                    <a:pt x="6168" y="5180"/>
                    <a:pt x="6822" y="4787"/>
                    <a:pt x="7489" y="4430"/>
                  </a:cubicBezTo>
                  <a:cubicBezTo>
                    <a:pt x="7644" y="3894"/>
                    <a:pt x="8156" y="1989"/>
                    <a:pt x="8442" y="1513"/>
                  </a:cubicBezTo>
                  <a:cubicBezTo>
                    <a:pt x="8477" y="1453"/>
                    <a:pt x="8561" y="1429"/>
                    <a:pt x="8620" y="1465"/>
                  </a:cubicBezTo>
                  <a:cubicBezTo>
                    <a:pt x="8680" y="1501"/>
                    <a:pt x="8716" y="1584"/>
                    <a:pt x="8668" y="1644"/>
                  </a:cubicBezTo>
                  <a:cubicBezTo>
                    <a:pt x="8430" y="2048"/>
                    <a:pt x="8001" y="3548"/>
                    <a:pt x="7799" y="4263"/>
                  </a:cubicBezTo>
                  <a:cubicBezTo>
                    <a:pt x="8632" y="3822"/>
                    <a:pt x="9489" y="3418"/>
                    <a:pt x="10335" y="3060"/>
                  </a:cubicBezTo>
                  <a:cubicBezTo>
                    <a:pt x="10454" y="2560"/>
                    <a:pt x="10859" y="846"/>
                    <a:pt x="11109" y="96"/>
                  </a:cubicBezTo>
                  <a:cubicBezTo>
                    <a:pt x="11133" y="24"/>
                    <a:pt x="11216" y="0"/>
                    <a:pt x="11275" y="24"/>
                  </a:cubicBezTo>
                  <a:cubicBezTo>
                    <a:pt x="11347" y="60"/>
                    <a:pt x="11371" y="131"/>
                    <a:pt x="11347" y="191"/>
                  </a:cubicBezTo>
                  <a:cubicBezTo>
                    <a:pt x="11121" y="846"/>
                    <a:pt x="10775" y="2286"/>
                    <a:pt x="10621" y="2941"/>
                  </a:cubicBezTo>
                  <a:cubicBezTo>
                    <a:pt x="11109" y="2739"/>
                    <a:pt x="11597" y="2560"/>
                    <a:pt x="12085" y="2406"/>
                  </a:cubicBezTo>
                  <a:cubicBezTo>
                    <a:pt x="12204" y="2025"/>
                    <a:pt x="12537" y="977"/>
                    <a:pt x="12609" y="655"/>
                  </a:cubicBezTo>
                  <a:cubicBezTo>
                    <a:pt x="12621" y="572"/>
                    <a:pt x="12704" y="536"/>
                    <a:pt x="12764" y="548"/>
                  </a:cubicBezTo>
                  <a:cubicBezTo>
                    <a:pt x="12835" y="560"/>
                    <a:pt x="12883" y="631"/>
                    <a:pt x="12859" y="715"/>
                  </a:cubicBezTo>
                  <a:cubicBezTo>
                    <a:pt x="12799" y="1012"/>
                    <a:pt x="12537" y="1858"/>
                    <a:pt x="12383" y="2322"/>
                  </a:cubicBezTo>
                  <a:cubicBezTo>
                    <a:pt x="12883" y="2167"/>
                    <a:pt x="13359" y="2048"/>
                    <a:pt x="13800" y="1977"/>
                  </a:cubicBezTo>
                  <a:cubicBezTo>
                    <a:pt x="13907" y="1965"/>
                    <a:pt x="14014" y="2025"/>
                    <a:pt x="14026" y="2144"/>
                  </a:cubicBezTo>
                  <a:cubicBezTo>
                    <a:pt x="14038" y="2239"/>
                    <a:pt x="13978" y="2346"/>
                    <a:pt x="13859" y="2358"/>
                  </a:cubicBezTo>
                  <a:cubicBezTo>
                    <a:pt x="12942" y="2525"/>
                    <a:pt x="11954" y="2834"/>
                    <a:pt x="10954" y="3239"/>
                  </a:cubicBezTo>
                  <a:cubicBezTo>
                    <a:pt x="11597" y="3548"/>
                    <a:pt x="12966" y="4251"/>
                    <a:pt x="13788" y="4787"/>
                  </a:cubicBezTo>
                  <a:cubicBezTo>
                    <a:pt x="13847" y="4834"/>
                    <a:pt x="13859" y="4906"/>
                    <a:pt x="13811" y="4965"/>
                  </a:cubicBezTo>
                  <a:cubicBezTo>
                    <a:pt x="13776" y="5025"/>
                    <a:pt x="13692" y="5037"/>
                    <a:pt x="13633" y="5001"/>
                  </a:cubicBezTo>
                  <a:cubicBezTo>
                    <a:pt x="12728" y="4382"/>
                    <a:pt x="11109" y="3584"/>
                    <a:pt x="10632" y="3358"/>
                  </a:cubicBezTo>
                  <a:cubicBezTo>
                    <a:pt x="10180" y="3537"/>
                    <a:pt x="9728" y="3751"/>
                    <a:pt x="9275" y="3965"/>
                  </a:cubicBezTo>
                  <a:cubicBezTo>
                    <a:pt x="9799" y="4358"/>
                    <a:pt x="11061" y="5334"/>
                    <a:pt x="11668" y="6037"/>
                  </a:cubicBezTo>
                  <a:cubicBezTo>
                    <a:pt x="11716" y="6096"/>
                    <a:pt x="11716" y="6168"/>
                    <a:pt x="11656" y="6215"/>
                  </a:cubicBezTo>
                  <a:cubicBezTo>
                    <a:pt x="11597" y="6263"/>
                    <a:pt x="11525" y="6263"/>
                    <a:pt x="11478" y="6204"/>
                  </a:cubicBezTo>
                  <a:cubicBezTo>
                    <a:pt x="10823" y="5477"/>
                    <a:pt x="9430" y="4406"/>
                    <a:pt x="9013" y="4084"/>
                  </a:cubicBezTo>
                  <a:cubicBezTo>
                    <a:pt x="8358" y="4418"/>
                    <a:pt x="7704" y="4763"/>
                    <a:pt x="7061" y="5120"/>
                  </a:cubicBezTo>
                  <a:cubicBezTo>
                    <a:pt x="7382" y="5382"/>
                    <a:pt x="8025" y="5918"/>
                    <a:pt x="8358" y="6251"/>
                  </a:cubicBezTo>
                  <a:cubicBezTo>
                    <a:pt x="8394" y="6287"/>
                    <a:pt x="8418" y="6382"/>
                    <a:pt x="8358" y="6430"/>
                  </a:cubicBezTo>
                  <a:cubicBezTo>
                    <a:pt x="8311" y="6466"/>
                    <a:pt x="8216" y="6489"/>
                    <a:pt x="8180" y="6430"/>
                  </a:cubicBezTo>
                  <a:cubicBezTo>
                    <a:pt x="7823" y="6085"/>
                    <a:pt x="7108" y="5489"/>
                    <a:pt x="6822" y="5251"/>
                  </a:cubicBezTo>
                  <a:cubicBezTo>
                    <a:pt x="6596" y="5382"/>
                    <a:pt x="6370" y="5501"/>
                    <a:pt x="6156" y="5632"/>
                  </a:cubicBezTo>
                  <a:cubicBezTo>
                    <a:pt x="6692" y="6049"/>
                    <a:pt x="8085" y="7180"/>
                    <a:pt x="8382" y="7537"/>
                  </a:cubicBezTo>
                  <a:cubicBezTo>
                    <a:pt x="8430" y="7597"/>
                    <a:pt x="8430" y="7680"/>
                    <a:pt x="8370" y="7716"/>
                  </a:cubicBezTo>
                  <a:cubicBezTo>
                    <a:pt x="8311" y="7763"/>
                    <a:pt x="8239" y="7763"/>
                    <a:pt x="8192" y="7704"/>
                  </a:cubicBezTo>
                  <a:cubicBezTo>
                    <a:pt x="7894" y="7335"/>
                    <a:pt x="6358" y="6132"/>
                    <a:pt x="5918" y="5775"/>
                  </a:cubicBezTo>
                  <a:cubicBezTo>
                    <a:pt x="5382" y="6085"/>
                    <a:pt x="4870" y="6406"/>
                    <a:pt x="4394" y="6704"/>
                  </a:cubicBezTo>
                  <a:cubicBezTo>
                    <a:pt x="4787" y="7001"/>
                    <a:pt x="5596" y="7644"/>
                    <a:pt x="6037" y="8073"/>
                  </a:cubicBezTo>
                  <a:cubicBezTo>
                    <a:pt x="6072" y="8120"/>
                    <a:pt x="6096" y="8216"/>
                    <a:pt x="6037" y="8251"/>
                  </a:cubicBezTo>
                  <a:cubicBezTo>
                    <a:pt x="5989" y="8299"/>
                    <a:pt x="5894" y="8311"/>
                    <a:pt x="5858" y="8251"/>
                  </a:cubicBezTo>
                  <a:cubicBezTo>
                    <a:pt x="5406" y="7811"/>
                    <a:pt x="4501" y="7108"/>
                    <a:pt x="4167" y="6858"/>
                  </a:cubicBezTo>
                  <a:cubicBezTo>
                    <a:pt x="3655" y="7204"/>
                    <a:pt x="3155" y="7525"/>
                    <a:pt x="2715" y="7823"/>
                  </a:cubicBezTo>
                  <a:cubicBezTo>
                    <a:pt x="2941" y="7918"/>
                    <a:pt x="3251" y="8073"/>
                    <a:pt x="3608" y="8371"/>
                  </a:cubicBezTo>
                  <a:cubicBezTo>
                    <a:pt x="3667" y="8418"/>
                    <a:pt x="3667" y="8513"/>
                    <a:pt x="3620" y="8549"/>
                  </a:cubicBezTo>
                  <a:cubicBezTo>
                    <a:pt x="3572" y="8609"/>
                    <a:pt x="3489" y="8609"/>
                    <a:pt x="3441" y="8573"/>
                  </a:cubicBezTo>
                  <a:cubicBezTo>
                    <a:pt x="2965" y="8180"/>
                    <a:pt x="2620" y="8049"/>
                    <a:pt x="2441" y="8001"/>
                  </a:cubicBezTo>
                  <a:cubicBezTo>
                    <a:pt x="1179" y="8894"/>
                    <a:pt x="369" y="9537"/>
                    <a:pt x="345" y="9549"/>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13572525" y="-3803025"/>
              <a:ext cx="211650" cy="329550"/>
            </a:xfrm>
            <a:custGeom>
              <a:avLst/>
              <a:gdLst/>
              <a:ahLst/>
              <a:cxnLst/>
              <a:rect l="l" t="t" r="r" b="b"/>
              <a:pathLst>
                <a:path w="8466" h="13182" extrusionOk="0">
                  <a:moveTo>
                    <a:pt x="369" y="13038"/>
                  </a:moveTo>
                  <a:cubicBezTo>
                    <a:pt x="334" y="13122"/>
                    <a:pt x="238" y="13181"/>
                    <a:pt x="143" y="13145"/>
                  </a:cubicBezTo>
                  <a:cubicBezTo>
                    <a:pt x="60" y="13110"/>
                    <a:pt x="0" y="13002"/>
                    <a:pt x="36" y="12919"/>
                  </a:cubicBezTo>
                  <a:cubicBezTo>
                    <a:pt x="36" y="12907"/>
                    <a:pt x="548" y="11502"/>
                    <a:pt x="1381" y="9597"/>
                  </a:cubicBezTo>
                  <a:cubicBezTo>
                    <a:pt x="1310" y="9312"/>
                    <a:pt x="1143" y="8645"/>
                    <a:pt x="1048" y="8407"/>
                  </a:cubicBezTo>
                  <a:cubicBezTo>
                    <a:pt x="1024" y="8347"/>
                    <a:pt x="1048" y="8276"/>
                    <a:pt x="1131" y="8264"/>
                  </a:cubicBezTo>
                  <a:cubicBezTo>
                    <a:pt x="1191" y="8228"/>
                    <a:pt x="1262" y="8264"/>
                    <a:pt x="1274" y="8335"/>
                  </a:cubicBezTo>
                  <a:cubicBezTo>
                    <a:pt x="1346" y="8514"/>
                    <a:pt x="1453" y="8931"/>
                    <a:pt x="1548" y="9252"/>
                  </a:cubicBezTo>
                  <a:cubicBezTo>
                    <a:pt x="1762" y="8764"/>
                    <a:pt x="2000" y="8264"/>
                    <a:pt x="2262" y="7728"/>
                  </a:cubicBezTo>
                  <a:cubicBezTo>
                    <a:pt x="2143" y="7430"/>
                    <a:pt x="1798" y="6633"/>
                    <a:pt x="1619" y="6180"/>
                  </a:cubicBezTo>
                  <a:cubicBezTo>
                    <a:pt x="1584" y="6121"/>
                    <a:pt x="1619" y="6037"/>
                    <a:pt x="1679" y="6025"/>
                  </a:cubicBezTo>
                  <a:cubicBezTo>
                    <a:pt x="1739" y="6002"/>
                    <a:pt x="1810" y="6025"/>
                    <a:pt x="1822" y="6085"/>
                  </a:cubicBezTo>
                  <a:cubicBezTo>
                    <a:pt x="1977" y="6454"/>
                    <a:pt x="2227" y="7073"/>
                    <a:pt x="2393" y="7442"/>
                  </a:cubicBezTo>
                  <a:cubicBezTo>
                    <a:pt x="2691" y="6847"/>
                    <a:pt x="3001" y="6240"/>
                    <a:pt x="3334" y="5621"/>
                  </a:cubicBezTo>
                  <a:cubicBezTo>
                    <a:pt x="3179" y="5144"/>
                    <a:pt x="2643" y="3418"/>
                    <a:pt x="2632" y="2918"/>
                  </a:cubicBezTo>
                  <a:cubicBezTo>
                    <a:pt x="2632" y="2858"/>
                    <a:pt x="2679" y="2799"/>
                    <a:pt x="2751" y="2799"/>
                  </a:cubicBezTo>
                  <a:cubicBezTo>
                    <a:pt x="2810" y="2799"/>
                    <a:pt x="2870" y="2846"/>
                    <a:pt x="2870" y="2918"/>
                  </a:cubicBezTo>
                  <a:cubicBezTo>
                    <a:pt x="2882" y="3335"/>
                    <a:pt x="3298" y="4704"/>
                    <a:pt x="3489" y="5335"/>
                  </a:cubicBezTo>
                  <a:cubicBezTo>
                    <a:pt x="3905" y="4597"/>
                    <a:pt x="4358" y="3870"/>
                    <a:pt x="4834" y="3168"/>
                  </a:cubicBezTo>
                  <a:cubicBezTo>
                    <a:pt x="4667" y="2727"/>
                    <a:pt x="4132" y="1215"/>
                    <a:pt x="3965" y="525"/>
                  </a:cubicBezTo>
                  <a:cubicBezTo>
                    <a:pt x="3953" y="465"/>
                    <a:pt x="4001" y="382"/>
                    <a:pt x="4060" y="370"/>
                  </a:cubicBezTo>
                  <a:cubicBezTo>
                    <a:pt x="4120" y="358"/>
                    <a:pt x="4191" y="406"/>
                    <a:pt x="4203" y="465"/>
                  </a:cubicBezTo>
                  <a:cubicBezTo>
                    <a:pt x="4358" y="1072"/>
                    <a:pt x="4798" y="2346"/>
                    <a:pt x="5013" y="2918"/>
                  </a:cubicBezTo>
                  <a:cubicBezTo>
                    <a:pt x="5299" y="2513"/>
                    <a:pt x="5572" y="2132"/>
                    <a:pt x="5870" y="1763"/>
                  </a:cubicBezTo>
                  <a:cubicBezTo>
                    <a:pt x="5787" y="1406"/>
                    <a:pt x="5513" y="465"/>
                    <a:pt x="5418" y="179"/>
                  </a:cubicBezTo>
                  <a:cubicBezTo>
                    <a:pt x="5382" y="120"/>
                    <a:pt x="5429" y="37"/>
                    <a:pt x="5489" y="25"/>
                  </a:cubicBezTo>
                  <a:cubicBezTo>
                    <a:pt x="5549" y="1"/>
                    <a:pt x="5620" y="37"/>
                    <a:pt x="5632" y="96"/>
                  </a:cubicBezTo>
                  <a:cubicBezTo>
                    <a:pt x="5739" y="358"/>
                    <a:pt x="5953" y="1132"/>
                    <a:pt x="6072" y="1561"/>
                  </a:cubicBezTo>
                  <a:cubicBezTo>
                    <a:pt x="6370" y="1203"/>
                    <a:pt x="6680" y="894"/>
                    <a:pt x="6977" y="596"/>
                  </a:cubicBezTo>
                  <a:cubicBezTo>
                    <a:pt x="7049" y="513"/>
                    <a:pt x="7156" y="537"/>
                    <a:pt x="7227" y="608"/>
                  </a:cubicBezTo>
                  <a:cubicBezTo>
                    <a:pt x="7299" y="680"/>
                    <a:pt x="7287" y="787"/>
                    <a:pt x="7215" y="858"/>
                  </a:cubicBezTo>
                  <a:cubicBezTo>
                    <a:pt x="6584" y="1442"/>
                    <a:pt x="5989" y="2156"/>
                    <a:pt x="5429" y="2954"/>
                  </a:cubicBezTo>
                  <a:cubicBezTo>
                    <a:pt x="6072" y="2882"/>
                    <a:pt x="7454" y="2739"/>
                    <a:pt x="8347" y="2751"/>
                  </a:cubicBezTo>
                  <a:cubicBezTo>
                    <a:pt x="8406" y="2751"/>
                    <a:pt x="8466" y="2811"/>
                    <a:pt x="8466" y="2870"/>
                  </a:cubicBezTo>
                  <a:cubicBezTo>
                    <a:pt x="8466" y="2930"/>
                    <a:pt x="8406" y="2989"/>
                    <a:pt x="8347" y="2989"/>
                  </a:cubicBezTo>
                  <a:cubicBezTo>
                    <a:pt x="7346" y="2977"/>
                    <a:pt x="5715" y="3156"/>
                    <a:pt x="5239" y="3216"/>
                  </a:cubicBezTo>
                  <a:cubicBezTo>
                    <a:pt x="4977" y="3573"/>
                    <a:pt x="4739" y="3954"/>
                    <a:pt x="4501" y="4347"/>
                  </a:cubicBezTo>
                  <a:cubicBezTo>
                    <a:pt x="5096" y="4382"/>
                    <a:pt x="6549" y="4525"/>
                    <a:pt x="7358" y="4740"/>
                  </a:cubicBezTo>
                  <a:cubicBezTo>
                    <a:pt x="7418" y="4763"/>
                    <a:pt x="7465" y="4835"/>
                    <a:pt x="7454" y="4894"/>
                  </a:cubicBezTo>
                  <a:cubicBezTo>
                    <a:pt x="7442" y="4954"/>
                    <a:pt x="7358" y="5001"/>
                    <a:pt x="7299" y="4978"/>
                  </a:cubicBezTo>
                  <a:cubicBezTo>
                    <a:pt x="6442" y="4740"/>
                    <a:pt x="4846" y="4609"/>
                    <a:pt x="4370" y="4585"/>
                  </a:cubicBezTo>
                  <a:cubicBezTo>
                    <a:pt x="4025" y="5144"/>
                    <a:pt x="3703" y="5728"/>
                    <a:pt x="3394" y="6323"/>
                  </a:cubicBezTo>
                  <a:cubicBezTo>
                    <a:pt x="3775" y="6371"/>
                    <a:pt x="4525" y="6454"/>
                    <a:pt x="4941" y="6549"/>
                  </a:cubicBezTo>
                  <a:cubicBezTo>
                    <a:pt x="5001" y="6561"/>
                    <a:pt x="5037" y="6621"/>
                    <a:pt x="5025" y="6680"/>
                  </a:cubicBezTo>
                  <a:cubicBezTo>
                    <a:pt x="5013" y="6740"/>
                    <a:pt x="4953" y="6787"/>
                    <a:pt x="4894" y="6764"/>
                  </a:cubicBezTo>
                  <a:cubicBezTo>
                    <a:pt x="4441" y="6680"/>
                    <a:pt x="3608" y="6573"/>
                    <a:pt x="3274" y="6525"/>
                  </a:cubicBezTo>
                  <a:lnTo>
                    <a:pt x="2953" y="7157"/>
                  </a:lnTo>
                  <a:cubicBezTo>
                    <a:pt x="3572" y="7216"/>
                    <a:pt x="5191" y="7383"/>
                    <a:pt x="5608" y="7514"/>
                  </a:cubicBezTo>
                  <a:cubicBezTo>
                    <a:pt x="5668" y="7526"/>
                    <a:pt x="5715" y="7597"/>
                    <a:pt x="5680" y="7657"/>
                  </a:cubicBezTo>
                  <a:cubicBezTo>
                    <a:pt x="5668" y="7716"/>
                    <a:pt x="5596" y="7764"/>
                    <a:pt x="5537" y="7740"/>
                  </a:cubicBezTo>
                  <a:cubicBezTo>
                    <a:pt x="5120" y="7597"/>
                    <a:pt x="3358" y="7418"/>
                    <a:pt x="2834" y="7383"/>
                  </a:cubicBezTo>
                  <a:cubicBezTo>
                    <a:pt x="2584" y="7883"/>
                    <a:pt x="2346" y="8371"/>
                    <a:pt x="2143" y="8847"/>
                  </a:cubicBezTo>
                  <a:cubicBezTo>
                    <a:pt x="2572" y="8895"/>
                    <a:pt x="3524" y="8990"/>
                    <a:pt x="4060" y="9085"/>
                  </a:cubicBezTo>
                  <a:cubicBezTo>
                    <a:pt x="4120" y="9109"/>
                    <a:pt x="4167" y="9169"/>
                    <a:pt x="4144" y="9228"/>
                  </a:cubicBezTo>
                  <a:cubicBezTo>
                    <a:pt x="4132" y="9288"/>
                    <a:pt x="4072" y="9323"/>
                    <a:pt x="4013" y="9312"/>
                  </a:cubicBezTo>
                  <a:cubicBezTo>
                    <a:pt x="3453" y="9192"/>
                    <a:pt x="2417" y="9109"/>
                    <a:pt x="2036" y="9073"/>
                  </a:cubicBezTo>
                  <a:cubicBezTo>
                    <a:pt x="1798" y="9597"/>
                    <a:pt x="1584" y="10085"/>
                    <a:pt x="1393" y="10538"/>
                  </a:cubicBezTo>
                  <a:cubicBezTo>
                    <a:pt x="1608" y="10490"/>
                    <a:pt x="1917" y="10455"/>
                    <a:pt x="2346" y="10502"/>
                  </a:cubicBezTo>
                  <a:cubicBezTo>
                    <a:pt x="2405" y="10502"/>
                    <a:pt x="2465" y="10562"/>
                    <a:pt x="2453" y="10633"/>
                  </a:cubicBezTo>
                  <a:cubicBezTo>
                    <a:pt x="2453" y="10693"/>
                    <a:pt x="2393" y="10752"/>
                    <a:pt x="2322" y="10740"/>
                  </a:cubicBezTo>
                  <a:cubicBezTo>
                    <a:pt x="1762" y="10681"/>
                    <a:pt x="1441" y="10752"/>
                    <a:pt x="1274" y="10800"/>
                  </a:cubicBezTo>
                  <a:cubicBezTo>
                    <a:pt x="691" y="12121"/>
                    <a:pt x="381" y="13014"/>
                    <a:pt x="369" y="13038"/>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13281125" y="-3660150"/>
              <a:ext cx="260450" cy="345325"/>
            </a:xfrm>
            <a:custGeom>
              <a:avLst/>
              <a:gdLst/>
              <a:ahLst/>
              <a:cxnLst/>
              <a:rect l="l" t="t" r="r" b="b"/>
              <a:pathLst>
                <a:path w="10418" h="13813" extrusionOk="0">
                  <a:moveTo>
                    <a:pt x="10013" y="13669"/>
                  </a:moveTo>
                  <a:cubicBezTo>
                    <a:pt x="10061" y="13776"/>
                    <a:pt x="10180" y="13812"/>
                    <a:pt x="10287" y="13764"/>
                  </a:cubicBezTo>
                  <a:cubicBezTo>
                    <a:pt x="10382" y="13717"/>
                    <a:pt x="10418" y="13598"/>
                    <a:pt x="10370" y="13491"/>
                  </a:cubicBezTo>
                  <a:cubicBezTo>
                    <a:pt x="10370" y="13479"/>
                    <a:pt x="9668" y="12002"/>
                    <a:pt x="8525" y="10014"/>
                  </a:cubicBezTo>
                  <a:cubicBezTo>
                    <a:pt x="8573" y="9681"/>
                    <a:pt x="8692" y="8942"/>
                    <a:pt x="8763" y="8669"/>
                  </a:cubicBezTo>
                  <a:cubicBezTo>
                    <a:pt x="8775" y="8597"/>
                    <a:pt x="8751" y="8526"/>
                    <a:pt x="8680" y="8514"/>
                  </a:cubicBezTo>
                  <a:cubicBezTo>
                    <a:pt x="8596" y="8490"/>
                    <a:pt x="8525" y="8526"/>
                    <a:pt x="8513" y="8597"/>
                  </a:cubicBezTo>
                  <a:cubicBezTo>
                    <a:pt x="8453" y="8811"/>
                    <a:pt x="8382" y="9288"/>
                    <a:pt x="8322" y="9645"/>
                  </a:cubicBezTo>
                  <a:cubicBezTo>
                    <a:pt x="8025" y="9133"/>
                    <a:pt x="7703" y="8597"/>
                    <a:pt x="7370" y="8049"/>
                  </a:cubicBezTo>
                  <a:cubicBezTo>
                    <a:pt x="7465" y="7704"/>
                    <a:pt x="7739" y="6799"/>
                    <a:pt x="7882" y="6275"/>
                  </a:cubicBezTo>
                  <a:cubicBezTo>
                    <a:pt x="7906" y="6204"/>
                    <a:pt x="7870" y="6133"/>
                    <a:pt x="7799" y="6109"/>
                  </a:cubicBezTo>
                  <a:cubicBezTo>
                    <a:pt x="7727" y="6097"/>
                    <a:pt x="7644" y="6133"/>
                    <a:pt x="7632" y="6204"/>
                  </a:cubicBezTo>
                  <a:cubicBezTo>
                    <a:pt x="7513" y="6633"/>
                    <a:pt x="7310" y="7323"/>
                    <a:pt x="7168" y="7752"/>
                  </a:cubicBezTo>
                  <a:cubicBezTo>
                    <a:pt x="6787" y="7121"/>
                    <a:pt x="6370" y="6502"/>
                    <a:pt x="5941" y="5871"/>
                  </a:cubicBezTo>
                  <a:cubicBezTo>
                    <a:pt x="6060" y="5323"/>
                    <a:pt x="6441" y="3394"/>
                    <a:pt x="6394" y="2835"/>
                  </a:cubicBezTo>
                  <a:cubicBezTo>
                    <a:pt x="6394" y="2763"/>
                    <a:pt x="6334" y="2704"/>
                    <a:pt x="6263" y="2715"/>
                  </a:cubicBezTo>
                  <a:cubicBezTo>
                    <a:pt x="6191" y="2715"/>
                    <a:pt x="6132" y="2775"/>
                    <a:pt x="6144" y="2858"/>
                  </a:cubicBezTo>
                  <a:cubicBezTo>
                    <a:pt x="6167" y="3311"/>
                    <a:pt x="5870" y="4859"/>
                    <a:pt x="5727" y="5573"/>
                  </a:cubicBezTo>
                  <a:cubicBezTo>
                    <a:pt x="5191" y="4799"/>
                    <a:pt x="4608" y="4061"/>
                    <a:pt x="4012" y="3358"/>
                  </a:cubicBezTo>
                  <a:cubicBezTo>
                    <a:pt x="4131" y="2858"/>
                    <a:pt x="4548" y="1144"/>
                    <a:pt x="4655" y="370"/>
                  </a:cubicBezTo>
                  <a:cubicBezTo>
                    <a:pt x="4667" y="299"/>
                    <a:pt x="4608" y="239"/>
                    <a:pt x="4536" y="215"/>
                  </a:cubicBezTo>
                  <a:cubicBezTo>
                    <a:pt x="4465" y="203"/>
                    <a:pt x="4405" y="263"/>
                    <a:pt x="4382" y="334"/>
                  </a:cubicBezTo>
                  <a:cubicBezTo>
                    <a:pt x="4298" y="1025"/>
                    <a:pt x="3953" y="2465"/>
                    <a:pt x="3786" y="3120"/>
                  </a:cubicBezTo>
                  <a:cubicBezTo>
                    <a:pt x="3429" y="2715"/>
                    <a:pt x="3072" y="2334"/>
                    <a:pt x="2727" y="1977"/>
                  </a:cubicBezTo>
                  <a:cubicBezTo>
                    <a:pt x="2786" y="1584"/>
                    <a:pt x="2953" y="501"/>
                    <a:pt x="3048" y="179"/>
                  </a:cubicBezTo>
                  <a:cubicBezTo>
                    <a:pt x="3060" y="96"/>
                    <a:pt x="3024" y="25"/>
                    <a:pt x="2953" y="13"/>
                  </a:cubicBezTo>
                  <a:cubicBezTo>
                    <a:pt x="2881" y="1"/>
                    <a:pt x="2810" y="37"/>
                    <a:pt x="2798" y="96"/>
                  </a:cubicBezTo>
                  <a:cubicBezTo>
                    <a:pt x="2727" y="394"/>
                    <a:pt x="2572" y="1263"/>
                    <a:pt x="2488" y="1739"/>
                  </a:cubicBezTo>
                  <a:cubicBezTo>
                    <a:pt x="2107" y="1382"/>
                    <a:pt x="1738" y="1072"/>
                    <a:pt x="1369" y="787"/>
                  </a:cubicBezTo>
                  <a:cubicBezTo>
                    <a:pt x="1274" y="727"/>
                    <a:pt x="1155" y="739"/>
                    <a:pt x="1083" y="834"/>
                  </a:cubicBezTo>
                  <a:cubicBezTo>
                    <a:pt x="1024" y="918"/>
                    <a:pt x="1036" y="1037"/>
                    <a:pt x="1131" y="1108"/>
                  </a:cubicBezTo>
                  <a:cubicBezTo>
                    <a:pt x="1869" y="1680"/>
                    <a:pt x="2619" y="2394"/>
                    <a:pt x="3334" y="3216"/>
                  </a:cubicBezTo>
                  <a:cubicBezTo>
                    <a:pt x="2619" y="3192"/>
                    <a:pt x="1083" y="3192"/>
                    <a:pt x="119" y="3311"/>
                  </a:cubicBezTo>
                  <a:cubicBezTo>
                    <a:pt x="48" y="3335"/>
                    <a:pt x="0" y="3394"/>
                    <a:pt x="0" y="3466"/>
                  </a:cubicBezTo>
                  <a:cubicBezTo>
                    <a:pt x="12" y="3537"/>
                    <a:pt x="71" y="3585"/>
                    <a:pt x="143" y="3585"/>
                  </a:cubicBezTo>
                  <a:cubicBezTo>
                    <a:pt x="1238" y="3454"/>
                    <a:pt x="3048" y="3477"/>
                    <a:pt x="3572" y="3477"/>
                  </a:cubicBezTo>
                  <a:cubicBezTo>
                    <a:pt x="3881" y="3847"/>
                    <a:pt x="4191" y="4239"/>
                    <a:pt x="4512" y="4620"/>
                  </a:cubicBezTo>
                  <a:cubicBezTo>
                    <a:pt x="3870" y="4740"/>
                    <a:pt x="2286" y="5037"/>
                    <a:pt x="1429" y="5382"/>
                  </a:cubicBezTo>
                  <a:cubicBezTo>
                    <a:pt x="1357" y="5418"/>
                    <a:pt x="1322" y="5490"/>
                    <a:pt x="1357" y="5549"/>
                  </a:cubicBezTo>
                  <a:cubicBezTo>
                    <a:pt x="1381" y="5621"/>
                    <a:pt x="1453" y="5656"/>
                    <a:pt x="1512" y="5621"/>
                  </a:cubicBezTo>
                  <a:cubicBezTo>
                    <a:pt x="2429" y="5263"/>
                    <a:pt x="4155" y="4942"/>
                    <a:pt x="4667" y="4847"/>
                  </a:cubicBezTo>
                  <a:cubicBezTo>
                    <a:pt x="5120" y="5430"/>
                    <a:pt x="5536" y="6037"/>
                    <a:pt x="5953" y="6633"/>
                  </a:cubicBezTo>
                  <a:cubicBezTo>
                    <a:pt x="5536" y="6728"/>
                    <a:pt x="4727" y="6918"/>
                    <a:pt x="4286" y="7049"/>
                  </a:cubicBezTo>
                  <a:cubicBezTo>
                    <a:pt x="4215" y="7061"/>
                    <a:pt x="4179" y="7145"/>
                    <a:pt x="4191" y="7216"/>
                  </a:cubicBezTo>
                  <a:cubicBezTo>
                    <a:pt x="4215" y="7287"/>
                    <a:pt x="4286" y="7323"/>
                    <a:pt x="4358" y="7299"/>
                  </a:cubicBezTo>
                  <a:cubicBezTo>
                    <a:pt x="4834" y="7157"/>
                    <a:pt x="5739" y="6942"/>
                    <a:pt x="6096" y="6871"/>
                  </a:cubicBezTo>
                  <a:cubicBezTo>
                    <a:pt x="6251" y="7085"/>
                    <a:pt x="6382" y="7299"/>
                    <a:pt x="6513" y="7514"/>
                  </a:cubicBezTo>
                  <a:cubicBezTo>
                    <a:pt x="5846" y="7645"/>
                    <a:pt x="4096" y="8014"/>
                    <a:pt x="3655" y="8216"/>
                  </a:cubicBezTo>
                  <a:cubicBezTo>
                    <a:pt x="3596" y="8240"/>
                    <a:pt x="3572" y="8311"/>
                    <a:pt x="3584" y="8395"/>
                  </a:cubicBezTo>
                  <a:cubicBezTo>
                    <a:pt x="3620" y="8454"/>
                    <a:pt x="3691" y="8478"/>
                    <a:pt x="3762" y="8466"/>
                  </a:cubicBezTo>
                  <a:cubicBezTo>
                    <a:pt x="4191" y="8276"/>
                    <a:pt x="6096" y="7883"/>
                    <a:pt x="6668" y="7764"/>
                  </a:cubicBezTo>
                  <a:cubicBezTo>
                    <a:pt x="6989" y="8288"/>
                    <a:pt x="7310" y="8811"/>
                    <a:pt x="7608" y="9300"/>
                  </a:cubicBezTo>
                  <a:cubicBezTo>
                    <a:pt x="7132" y="9383"/>
                    <a:pt x="6096" y="9597"/>
                    <a:pt x="5536" y="9776"/>
                  </a:cubicBezTo>
                  <a:cubicBezTo>
                    <a:pt x="5465" y="9788"/>
                    <a:pt x="5429" y="9859"/>
                    <a:pt x="5441" y="9943"/>
                  </a:cubicBezTo>
                  <a:cubicBezTo>
                    <a:pt x="5465" y="10014"/>
                    <a:pt x="5536" y="10038"/>
                    <a:pt x="5608" y="10026"/>
                  </a:cubicBezTo>
                  <a:cubicBezTo>
                    <a:pt x="6215" y="9835"/>
                    <a:pt x="7334" y="9609"/>
                    <a:pt x="7739" y="9538"/>
                  </a:cubicBezTo>
                  <a:cubicBezTo>
                    <a:pt x="8049" y="10074"/>
                    <a:pt x="8346" y="10597"/>
                    <a:pt x="8596" y="11050"/>
                  </a:cubicBezTo>
                  <a:cubicBezTo>
                    <a:pt x="8358" y="11038"/>
                    <a:pt x="8025" y="11038"/>
                    <a:pt x="7560" y="11133"/>
                  </a:cubicBezTo>
                  <a:cubicBezTo>
                    <a:pt x="7489" y="11145"/>
                    <a:pt x="7441" y="11217"/>
                    <a:pt x="7453" y="11276"/>
                  </a:cubicBezTo>
                  <a:cubicBezTo>
                    <a:pt x="7465" y="11347"/>
                    <a:pt x="7549" y="11395"/>
                    <a:pt x="7608" y="11383"/>
                  </a:cubicBezTo>
                  <a:cubicBezTo>
                    <a:pt x="8203" y="11252"/>
                    <a:pt x="8573" y="11288"/>
                    <a:pt x="8751" y="11324"/>
                  </a:cubicBezTo>
                  <a:cubicBezTo>
                    <a:pt x="9573" y="12717"/>
                    <a:pt x="10013" y="13657"/>
                    <a:pt x="10013" y="13669"/>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ix columns">
  <p:cSld name="CUSTOM_14">
    <p:spTree>
      <p:nvGrpSpPr>
        <p:cNvPr id="1" name="Shape 184"/>
        <p:cNvGrpSpPr/>
        <p:nvPr/>
      </p:nvGrpSpPr>
      <p:grpSpPr>
        <a:xfrm>
          <a:off x="0" y="0"/>
          <a:ext cx="0" cy="0"/>
          <a:chOff x="0" y="0"/>
          <a:chExt cx="0" cy="0"/>
        </a:xfrm>
      </p:grpSpPr>
      <p:sp>
        <p:nvSpPr>
          <p:cNvPr id="185" name="Google Shape;185;p16"/>
          <p:cNvSpPr txBox="1">
            <a:spLocks noGrp="1"/>
          </p:cNvSpPr>
          <p:nvPr>
            <p:ph type="subTitle" idx="1"/>
          </p:nvPr>
        </p:nvSpPr>
        <p:spPr>
          <a:xfrm>
            <a:off x="1863000" y="1752600"/>
            <a:ext cx="19527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86" name="Google Shape;186;p16"/>
          <p:cNvSpPr txBox="1">
            <a:spLocks noGrp="1"/>
          </p:cNvSpPr>
          <p:nvPr>
            <p:ph type="subTitle" idx="2"/>
          </p:nvPr>
        </p:nvSpPr>
        <p:spPr>
          <a:xfrm>
            <a:off x="1922475" y="2038350"/>
            <a:ext cx="18384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87" name="Google Shape;187;p16"/>
          <p:cNvSpPr txBox="1">
            <a:spLocks noGrp="1"/>
          </p:cNvSpPr>
          <p:nvPr>
            <p:ph type="subTitle" idx="3"/>
          </p:nvPr>
        </p:nvSpPr>
        <p:spPr>
          <a:xfrm>
            <a:off x="1863000" y="3124200"/>
            <a:ext cx="19527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88" name="Google Shape;188;p16"/>
          <p:cNvSpPr txBox="1">
            <a:spLocks noGrp="1"/>
          </p:cNvSpPr>
          <p:nvPr>
            <p:ph type="subTitle" idx="4"/>
          </p:nvPr>
        </p:nvSpPr>
        <p:spPr>
          <a:xfrm>
            <a:off x="1922475" y="3409950"/>
            <a:ext cx="18384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89" name="Google Shape;189;p16"/>
          <p:cNvSpPr txBox="1">
            <a:spLocks noGrp="1"/>
          </p:cNvSpPr>
          <p:nvPr>
            <p:ph type="subTitle" idx="5"/>
          </p:nvPr>
        </p:nvSpPr>
        <p:spPr>
          <a:xfrm>
            <a:off x="4167150" y="1752600"/>
            <a:ext cx="19527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90" name="Google Shape;190;p16"/>
          <p:cNvSpPr txBox="1">
            <a:spLocks noGrp="1"/>
          </p:cNvSpPr>
          <p:nvPr>
            <p:ph type="subTitle" idx="6"/>
          </p:nvPr>
        </p:nvSpPr>
        <p:spPr>
          <a:xfrm>
            <a:off x="4224300" y="2038350"/>
            <a:ext cx="18384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91" name="Google Shape;191;p16"/>
          <p:cNvSpPr txBox="1">
            <a:spLocks noGrp="1"/>
          </p:cNvSpPr>
          <p:nvPr>
            <p:ph type="subTitle" idx="7"/>
          </p:nvPr>
        </p:nvSpPr>
        <p:spPr>
          <a:xfrm>
            <a:off x="4167150" y="3124200"/>
            <a:ext cx="19527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92" name="Google Shape;192;p16"/>
          <p:cNvSpPr txBox="1">
            <a:spLocks noGrp="1"/>
          </p:cNvSpPr>
          <p:nvPr>
            <p:ph type="subTitle" idx="8"/>
          </p:nvPr>
        </p:nvSpPr>
        <p:spPr>
          <a:xfrm>
            <a:off x="4224300" y="3409950"/>
            <a:ext cx="18384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93" name="Google Shape;193;p16"/>
          <p:cNvSpPr txBox="1">
            <a:spLocks noGrp="1"/>
          </p:cNvSpPr>
          <p:nvPr>
            <p:ph type="subTitle" idx="9"/>
          </p:nvPr>
        </p:nvSpPr>
        <p:spPr>
          <a:xfrm>
            <a:off x="6471300" y="1752600"/>
            <a:ext cx="19527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94" name="Google Shape;194;p16"/>
          <p:cNvSpPr txBox="1">
            <a:spLocks noGrp="1"/>
          </p:cNvSpPr>
          <p:nvPr>
            <p:ph type="subTitle" idx="13"/>
          </p:nvPr>
        </p:nvSpPr>
        <p:spPr>
          <a:xfrm>
            <a:off x="6526125" y="2038350"/>
            <a:ext cx="18384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95" name="Google Shape;195;p16"/>
          <p:cNvSpPr txBox="1">
            <a:spLocks noGrp="1"/>
          </p:cNvSpPr>
          <p:nvPr>
            <p:ph type="subTitle" idx="14"/>
          </p:nvPr>
        </p:nvSpPr>
        <p:spPr>
          <a:xfrm>
            <a:off x="6471300" y="3124200"/>
            <a:ext cx="19527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5"/>
                </a:solidFill>
                <a:latin typeface="Archivo Narrow SemiBold"/>
                <a:ea typeface="Archivo Narrow SemiBold"/>
                <a:cs typeface="Archivo Narrow SemiBold"/>
                <a:sym typeface="Archivo Narrow SemiBold"/>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96" name="Google Shape;196;p16"/>
          <p:cNvSpPr txBox="1">
            <a:spLocks noGrp="1"/>
          </p:cNvSpPr>
          <p:nvPr>
            <p:ph type="subTitle" idx="15"/>
          </p:nvPr>
        </p:nvSpPr>
        <p:spPr>
          <a:xfrm>
            <a:off x="6526125" y="3409950"/>
            <a:ext cx="1838400" cy="485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97" name="Google Shape;197;p16"/>
          <p:cNvSpPr txBox="1">
            <a:spLocks noGrp="1"/>
          </p:cNvSpPr>
          <p:nvPr>
            <p:ph type="title"/>
          </p:nvPr>
        </p:nvSpPr>
        <p:spPr>
          <a:xfrm>
            <a:off x="720000" y="698075"/>
            <a:ext cx="7704000" cy="700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1A129"/>
              </a:buClr>
              <a:buSzPts val="5200"/>
              <a:buNone/>
              <a:defRPr sz="5200">
                <a:solidFill>
                  <a:srgbClr val="F1A129"/>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8" name="Google Shape;198;p16"/>
          <p:cNvSpPr/>
          <p:nvPr/>
        </p:nvSpPr>
        <p:spPr>
          <a:xfrm flipH="1">
            <a:off x="7438875" y="-181683"/>
            <a:ext cx="2390847" cy="1285122"/>
          </a:xfrm>
          <a:custGeom>
            <a:avLst/>
            <a:gdLst/>
            <a:ahLst/>
            <a:cxnLst/>
            <a:rect l="l" t="t" r="r" b="b"/>
            <a:pathLst>
              <a:path w="61771" h="33203" extrusionOk="0">
                <a:moveTo>
                  <a:pt x="1" y="1"/>
                </a:moveTo>
                <a:lnTo>
                  <a:pt x="1" y="30648"/>
                </a:lnTo>
                <a:cubicBezTo>
                  <a:pt x="4063" y="32335"/>
                  <a:pt x="8464" y="33202"/>
                  <a:pt x="12863" y="33202"/>
                </a:cubicBezTo>
                <a:cubicBezTo>
                  <a:pt x="15169" y="33202"/>
                  <a:pt x="17474" y="32964"/>
                  <a:pt x="19729" y="32481"/>
                </a:cubicBezTo>
                <a:cubicBezTo>
                  <a:pt x="27826" y="30719"/>
                  <a:pt x="35005" y="25968"/>
                  <a:pt x="41184" y="20468"/>
                </a:cubicBezTo>
                <a:cubicBezTo>
                  <a:pt x="47352" y="14943"/>
                  <a:pt x="52745" y="8609"/>
                  <a:pt x="58710" y="2847"/>
                </a:cubicBezTo>
                <a:cubicBezTo>
                  <a:pt x="59711" y="1882"/>
                  <a:pt x="60734" y="930"/>
                  <a:pt x="61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rot="5400000">
            <a:off x="3998220" y="-35821"/>
            <a:ext cx="1147600" cy="9315491"/>
          </a:xfrm>
          <a:custGeom>
            <a:avLst/>
            <a:gdLst/>
            <a:ahLst/>
            <a:cxnLst/>
            <a:rect l="l" t="t" r="r" b="b"/>
            <a:pathLst>
              <a:path w="28124" h="61270" extrusionOk="0">
                <a:moveTo>
                  <a:pt x="28123" y="1"/>
                </a:moveTo>
                <a:cubicBezTo>
                  <a:pt x="22635" y="96"/>
                  <a:pt x="14062" y="1798"/>
                  <a:pt x="13050" y="11157"/>
                </a:cubicBezTo>
                <a:cubicBezTo>
                  <a:pt x="11645" y="24146"/>
                  <a:pt x="26433" y="41279"/>
                  <a:pt x="10359" y="48637"/>
                </a:cubicBezTo>
                <a:cubicBezTo>
                  <a:pt x="1501" y="52686"/>
                  <a:pt x="2120" y="57841"/>
                  <a:pt x="1" y="61270"/>
                </a:cubicBezTo>
                <a:lnTo>
                  <a:pt x="28123" y="61270"/>
                </a:lnTo>
                <a:lnTo>
                  <a:pt x="281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6"/>
          <p:cNvGrpSpPr/>
          <p:nvPr/>
        </p:nvGrpSpPr>
        <p:grpSpPr>
          <a:xfrm rot="-648881" flipH="1">
            <a:off x="-890137" y="2203948"/>
            <a:ext cx="2577288" cy="3057444"/>
            <a:chOff x="2773225" y="3609500"/>
            <a:chExt cx="785550" cy="931900"/>
          </a:xfrm>
        </p:grpSpPr>
        <p:sp>
          <p:nvSpPr>
            <p:cNvPr id="201" name="Google Shape;201;p16"/>
            <p:cNvSpPr/>
            <p:nvPr/>
          </p:nvSpPr>
          <p:spPr>
            <a:xfrm>
              <a:off x="2773225" y="3609500"/>
              <a:ext cx="785550" cy="931900"/>
            </a:xfrm>
            <a:custGeom>
              <a:avLst/>
              <a:gdLst/>
              <a:ahLst/>
              <a:cxnLst/>
              <a:rect l="l" t="t" r="r" b="b"/>
              <a:pathLst>
                <a:path w="31422" h="37276" extrusionOk="0">
                  <a:moveTo>
                    <a:pt x="7895" y="1"/>
                  </a:moveTo>
                  <a:cubicBezTo>
                    <a:pt x="8050" y="1096"/>
                    <a:pt x="7680" y="2215"/>
                    <a:pt x="7645" y="3334"/>
                  </a:cubicBezTo>
                  <a:cubicBezTo>
                    <a:pt x="7633" y="4120"/>
                    <a:pt x="7800" y="4906"/>
                    <a:pt x="7942" y="5704"/>
                  </a:cubicBezTo>
                  <a:cubicBezTo>
                    <a:pt x="7978" y="5858"/>
                    <a:pt x="8014" y="6037"/>
                    <a:pt x="8050" y="6204"/>
                  </a:cubicBezTo>
                  <a:cubicBezTo>
                    <a:pt x="7383" y="5382"/>
                    <a:pt x="6680" y="4573"/>
                    <a:pt x="5978" y="3775"/>
                  </a:cubicBezTo>
                  <a:cubicBezTo>
                    <a:pt x="5713" y="3482"/>
                    <a:pt x="5335" y="3168"/>
                    <a:pt x="4974" y="3168"/>
                  </a:cubicBezTo>
                  <a:cubicBezTo>
                    <a:pt x="4865" y="3168"/>
                    <a:pt x="4758" y="3197"/>
                    <a:pt x="4656" y="3263"/>
                  </a:cubicBezTo>
                  <a:cubicBezTo>
                    <a:pt x="5716" y="4477"/>
                    <a:pt x="6788" y="5680"/>
                    <a:pt x="7811" y="6930"/>
                  </a:cubicBezTo>
                  <a:cubicBezTo>
                    <a:pt x="7764" y="6906"/>
                    <a:pt x="7740" y="6871"/>
                    <a:pt x="7692" y="6835"/>
                  </a:cubicBezTo>
                  <a:cubicBezTo>
                    <a:pt x="7383" y="6573"/>
                    <a:pt x="7097" y="6299"/>
                    <a:pt x="6788" y="6037"/>
                  </a:cubicBezTo>
                  <a:cubicBezTo>
                    <a:pt x="5895" y="5347"/>
                    <a:pt x="4823" y="4882"/>
                    <a:pt x="3692" y="4727"/>
                  </a:cubicBezTo>
                  <a:cubicBezTo>
                    <a:pt x="3444" y="4696"/>
                    <a:pt x="3194" y="4680"/>
                    <a:pt x="2943" y="4680"/>
                  </a:cubicBezTo>
                  <a:cubicBezTo>
                    <a:pt x="2059" y="4680"/>
                    <a:pt x="1170" y="4876"/>
                    <a:pt x="382" y="5275"/>
                  </a:cubicBezTo>
                  <a:cubicBezTo>
                    <a:pt x="1227" y="5477"/>
                    <a:pt x="2085" y="5668"/>
                    <a:pt x="2942" y="5882"/>
                  </a:cubicBezTo>
                  <a:cubicBezTo>
                    <a:pt x="3168" y="5942"/>
                    <a:pt x="3394" y="5989"/>
                    <a:pt x="3609" y="6061"/>
                  </a:cubicBezTo>
                  <a:cubicBezTo>
                    <a:pt x="4609" y="6382"/>
                    <a:pt x="5454" y="7037"/>
                    <a:pt x="6430" y="7394"/>
                  </a:cubicBezTo>
                  <a:cubicBezTo>
                    <a:pt x="7097" y="7633"/>
                    <a:pt x="7800" y="7728"/>
                    <a:pt x="8490" y="7752"/>
                  </a:cubicBezTo>
                  <a:cubicBezTo>
                    <a:pt x="9669" y="9204"/>
                    <a:pt x="10800" y="10704"/>
                    <a:pt x="11824" y="12252"/>
                  </a:cubicBezTo>
                  <a:cubicBezTo>
                    <a:pt x="11729" y="12193"/>
                    <a:pt x="11633" y="12145"/>
                    <a:pt x="11586" y="12121"/>
                  </a:cubicBezTo>
                  <a:cubicBezTo>
                    <a:pt x="10312" y="11359"/>
                    <a:pt x="9359" y="10133"/>
                    <a:pt x="8121" y="9299"/>
                  </a:cubicBezTo>
                  <a:cubicBezTo>
                    <a:pt x="6984" y="8545"/>
                    <a:pt x="5613" y="8140"/>
                    <a:pt x="4220" y="8140"/>
                  </a:cubicBezTo>
                  <a:cubicBezTo>
                    <a:pt x="4009" y="8140"/>
                    <a:pt x="3797" y="8149"/>
                    <a:pt x="3585" y="8168"/>
                  </a:cubicBezTo>
                  <a:cubicBezTo>
                    <a:pt x="2627" y="8254"/>
                    <a:pt x="1655" y="8528"/>
                    <a:pt x="715" y="8528"/>
                  </a:cubicBezTo>
                  <a:cubicBezTo>
                    <a:pt x="475" y="8528"/>
                    <a:pt x="236" y="8510"/>
                    <a:pt x="1" y="8466"/>
                  </a:cubicBezTo>
                  <a:lnTo>
                    <a:pt x="1" y="8466"/>
                  </a:lnTo>
                  <a:cubicBezTo>
                    <a:pt x="299" y="8704"/>
                    <a:pt x="608" y="8930"/>
                    <a:pt x="930" y="9121"/>
                  </a:cubicBezTo>
                  <a:cubicBezTo>
                    <a:pt x="2656" y="10109"/>
                    <a:pt x="4906" y="9752"/>
                    <a:pt x="6788" y="10419"/>
                  </a:cubicBezTo>
                  <a:cubicBezTo>
                    <a:pt x="7764" y="10764"/>
                    <a:pt x="8609" y="11383"/>
                    <a:pt x="9490" y="11907"/>
                  </a:cubicBezTo>
                  <a:cubicBezTo>
                    <a:pt x="10121" y="12276"/>
                    <a:pt x="10776" y="12609"/>
                    <a:pt x="11502" y="12776"/>
                  </a:cubicBezTo>
                  <a:cubicBezTo>
                    <a:pt x="11592" y="12786"/>
                    <a:pt x="11880" y="12871"/>
                    <a:pt x="12105" y="12871"/>
                  </a:cubicBezTo>
                  <a:cubicBezTo>
                    <a:pt x="12149" y="12871"/>
                    <a:pt x="12191" y="12867"/>
                    <a:pt x="12229" y="12859"/>
                  </a:cubicBezTo>
                  <a:cubicBezTo>
                    <a:pt x="12348" y="13050"/>
                    <a:pt x="12467" y="13228"/>
                    <a:pt x="12586" y="13431"/>
                  </a:cubicBezTo>
                  <a:cubicBezTo>
                    <a:pt x="13288" y="14574"/>
                    <a:pt x="13931" y="15753"/>
                    <a:pt x="14527" y="16955"/>
                  </a:cubicBezTo>
                  <a:cubicBezTo>
                    <a:pt x="14503" y="16943"/>
                    <a:pt x="14491" y="16943"/>
                    <a:pt x="14479" y="16919"/>
                  </a:cubicBezTo>
                  <a:cubicBezTo>
                    <a:pt x="13729" y="16419"/>
                    <a:pt x="12991" y="15895"/>
                    <a:pt x="12241" y="15395"/>
                  </a:cubicBezTo>
                  <a:cubicBezTo>
                    <a:pt x="10967" y="14514"/>
                    <a:pt x="9657" y="13621"/>
                    <a:pt x="8216" y="13050"/>
                  </a:cubicBezTo>
                  <a:cubicBezTo>
                    <a:pt x="6168" y="12252"/>
                    <a:pt x="3882" y="12097"/>
                    <a:pt x="2001" y="10990"/>
                  </a:cubicBezTo>
                  <a:lnTo>
                    <a:pt x="2001" y="10990"/>
                  </a:lnTo>
                  <a:cubicBezTo>
                    <a:pt x="3692" y="13990"/>
                    <a:pt x="6799" y="16134"/>
                    <a:pt x="10193" y="16657"/>
                  </a:cubicBezTo>
                  <a:cubicBezTo>
                    <a:pt x="11145" y="16800"/>
                    <a:pt x="12098" y="16824"/>
                    <a:pt x="13038" y="17027"/>
                  </a:cubicBezTo>
                  <a:cubicBezTo>
                    <a:pt x="13646" y="17157"/>
                    <a:pt x="14253" y="17384"/>
                    <a:pt x="14777" y="17753"/>
                  </a:cubicBezTo>
                  <a:cubicBezTo>
                    <a:pt x="14824" y="17789"/>
                    <a:pt x="14908" y="17872"/>
                    <a:pt x="15015" y="17979"/>
                  </a:cubicBezTo>
                  <a:cubicBezTo>
                    <a:pt x="15729" y="19515"/>
                    <a:pt x="16396" y="21087"/>
                    <a:pt x="17027" y="22670"/>
                  </a:cubicBezTo>
                  <a:cubicBezTo>
                    <a:pt x="17027" y="22682"/>
                    <a:pt x="17027" y="22682"/>
                    <a:pt x="17039" y="22694"/>
                  </a:cubicBezTo>
                  <a:cubicBezTo>
                    <a:pt x="16467" y="22372"/>
                    <a:pt x="15955" y="21920"/>
                    <a:pt x="15479" y="21479"/>
                  </a:cubicBezTo>
                  <a:cubicBezTo>
                    <a:pt x="14896" y="20944"/>
                    <a:pt x="14324" y="20372"/>
                    <a:pt x="13729" y="19872"/>
                  </a:cubicBezTo>
                  <a:cubicBezTo>
                    <a:pt x="12026" y="18431"/>
                    <a:pt x="9943" y="17443"/>
                    <a:pt x="7740" y="17074"/>
                  </a:cubicBezTo>
                  <a:cubicBezTo>
                    <a:pt x="7110" y="16972"/>
                    <a:pt x="6471" y="16920"/>
                    <a:pt x="5832" y="16920"/>
                  </a:cubicBezTo>
                  <a:cubicBezTo>
                    <a:pt x="4238" y="16920"/>
                    <a:pt x="2645" y="17241"/>
                    <a:pt x="1192" y="17896"/>
                  </a:cubicBezTo>
                  <a:cubicBezTo>
                    <a:pt x="2858" y="18348"/>
                    <a:pt x="4502" y="18812"/>
                    <a:pt x="6168" y="19277"/>
                  </a:cubicBezTo>
                  <a:cubicBezTo>
                    <a:pt x="6609" y="19396"/>
                    <a:pt x="7049" y="19515"/>
                    <a:pt x="7466" y="19682"/>
                  </a:cubicBezTo>
                  <a:cubicBezTo>
                    <a:pt x="9407" y="20372"/>
                    <a:pt x="11026" y="21741"/>
                    <a:pt x="12931" y="22503"/>
                  </a:cubicBezTo>
                  <a:cubicBezTo>
                    <a:pt x="14253" y="23039"/>
                    <a:pt x="15682" y="23265"/>
                    <a:pt x="17110" y="23349"/>
                  </a:cubicBezTo>
                  <a:cubicBezTo>
                    <a:pt x="17158" y="23349"/>
                    <a:pt x="17229" y="23373"/>
                    <a:pt x="17325" y="23373"/>
                  </a:cubicBezTo>
                  <a:cubicBezTo>
                    <a:pt x="17741" y="24456"/>
                    <a:pt x="18170" y="25539"/>
                    <a:pt x="18599" y="26611"/>
                  </a:cubicBezTo>
                  <a:cubicBezTo>
                    <a:pt x="18360" y="26504"/>
                    <a:pt x="18134" y="26432"/>
                    <a:pt x="18051" y="26385"/>
                  </a:cubicBezTo>
                  <a:cubicBezTo>
                    <a:pt x="16074" y="25539"/>
                    <a:pt x="14443" y="23968"/>
                    <a:pt x="12514" y="23027"/>
                  </a:cubicBezTo>
                  <a:cubicBezTo>
                    <a:pt x="11155" y="22367"/>
                    <a:pt x="9651" y="22029"/>
                    <a:pt x="8121" y="22029"/>
                  </a:cubicBezTo>
                  <a:cubicBezTo>
                    <a:pt x="7333" y="22029"/>
                    <a:pt x="6537" y="22119"/>
                    <a:pt x="5752" y="22301"/>
                  </a:cubicBezTo>
                  <a:cubicBezTo>
                    <a:pt x="4141" y="22661"/>
                    <a:pt x="2563" y="23416"/>
                    <a:pt x="936" y="23416"/>
                  </a:cubicBezTo>
                  <a:cubicBezTo>
                    <a:pt x="842" y="23416"/>
                    <a:pt x="749" y="23413"/>
                    <a:pt x="656" y="23408"/>
                  </a:cubicBezTo>
                  <a:lnTo>
                    <a:pt x="656" y="23408"/>
                  </a:lnTo>
                  <a:cubicBezTo>
                    <a:pt x="1132" y="23682"/>
                    <a:pt x="1620" y="23968"/>
                    <a:pt x="2120" y="24158"/>
                  </a:cubicBezTo>
                  <a:cubicBezTo>
                    <a:pt x="3249" y="24610"/>
                    <a:pt x="4462" y="24702"/>
                    <a:pt x="5701" y="24702"/>
                  </a:cubicBezTo>
                  <a:cubicBezTo>
                    <a:pt x="6555" y="24702"/>
                    <a:pt x="7420" y="24658"/>
                    <a:pt x="8278" y="24658"/>
                  </a:cubicBezTo>
                  <a:cubicBezTo>
                    <a:pt x="9129" y="24658"/>
                    <a:pt x="9972" y="24701"/>
                    <a:pt x="10788" y="24873"/>
                  </a:cubicBezTo>
                  <a:cubicBezTo>
                    <a:pt x="12264" y="25182"/>
                    <a:pt x="13598" y="25897"/>
                    <a:pt x="14967" y="26480"/>
                  </a:cubicBezTo>
                  <a:cubicBezTo>
                    <a:pt x="15932" y="26897"/>
                    <a:pt x="16944" y="27242"/>
                    <a:pt x="18015" y="27325"/>
                  </a:cubicBezTo>
                  <a:cubicBezTo>
                    <a:pt x="18111" y="27335"/>
                    <a:pt x="18415" y="27368"/>
                    <a:pt x="18698" y="27368"/>
                  </a:cubicBezTo>
                  <a:cubicBezTo>
                    <a:pt x="18766" y="27368"/>
                    <a:pt x="18833" y="27366"/>
                    <a:pt x="18896" y="27361"/>
                  </a:cubicBezTo>
                  <a:cubicBezTo>
                    <a:pt x="19265" y="28218"/>
                    <a:pt x="19670" y="29088"/>
                    <a:pt x="20099" y="29921"/>
                  </a:cubicBezTo>
                  <a:cubicBezTo>
                    <a:pt x="19789" y="29778"/>
                    <a:pt x="19468" y="29695"/>
                    <a:pt x="19122" y="29599"/>
                  </a:cubicBezTo>
                  <a:cubicBezTo>
                    <a:pt x="17956" y="29302"/>
                    <a:pt x="16789" y="29004"/>
                    <a:pt x="15622" y="28707"/>
                  </a:cubicBezTo>
                  <a:cubicBezTo>
                    <a:pt x="13610" y="28206"/>
                    <a:pt x="11574" y="27683"/>
                    <a:pt x="9502" y="27635"/>
                  </a:cubicBezTo>
                  <a:cubicBezTo>
                    <a:pt x="9403" y="27633"/>
                    <a:pt x="9304" y="27632"/>
                    <a:pt x="9205" y="27632"/>
                  </a:cubicBezTo>
                  <a:cubicBezTo>
                    <a:pt x="7075" y="27632"/>
                    <a:pt x="4940" y="28079"/>
                    <a:pt x="2832" y="28079"/>
                  </a:cubicBezTo>
                  <a:cubicBezTo>
                    <a:pt x="2151" y="28079"/>
                    <a:pt x="1473" y="28032"/>
                    <a:pt x="799" y="27909"/>
                  </a:cubicBezTo>
                  <a:lnTo>
                    <a:pt x="799" y="27909"/>
                  </a:lnTo>
                  <a:cubicBezTo>
                    <a:pt x="3542" y="30250"/>
                    <a:pt x="7133" y="31530"/>
                    <a:pt x="10730" y="31530"/>
                  </a:cubicBezTo>
                  <a:cubicBezTo>
                    <a:pt x="11707" y="31530"/>
                    <a:pt x="12684" y="31436"/>
                    <a:pt x="13646" y="31243"/>
                  </a:cubicBezTo>
                  <a:cubicBezTo>
                    <a:pt x="14896" y="30993"/>
                    <a:pt x="16110" y="30576"/>
                    <a:pt x="17384" y="30409"/>
                  </a:cubicBezTo>
                  <a:cubicBezTo>
                    <a:pt x="17729" y="30365"/>
                    <a:pt x="18079" y="30339"/>
                    <a:pt x="18428" y="30339"/>
                  </a:cubicBezTo>
                  <a:cubicBezTo>
                    <a:pt x="18922" y="30339"/>
                    <a:pt x="19415" y="30391"/>
                    <a:pt x="19896" y="30516"/>
                  </a:cubicBezTo>
                  <a:cubicBezTo>
                    <a:pt x="20015" y="30540"/>
                    <a:pt x="20325" y="30707"/>
                    <a:pt x="20599" y="30790"/>
                  </a:cubicBezTo>
                  <a:cubicBezTo>
                    <a:pt x="20599" y="30814"/>
                    <a:pt x="20611" y="30814"/>
                    <a:pt x="20611" y="30826"/>
                  </a:cubicBezTo>
                  <a:cubicBezTo>
                    <a:pt x="20777" y="31112"/>
                    <a:pt x="21373" y="32028"/>
                    <a:pt x="22063" y="32981"/>
                  </a:cubicBezTo>
                  <a:cubicBezTo>
                    <a:pt x="20802" y="32712"/>
                    <a:pt x="19512" y="32530"/>
                    <a:pt x="18222" y="32530"/>
                  </a:cubicBezTo>
                  <a:cubicBezTo>
                    <a:pt x="17855" y="32530"/>
                    <a:pt x="17488" y="32544"/>
                    <a:pt x="17122" y="32576"/>
                  </a:cubicBezTo>
                  <a:cubicBezTo>
                    <a:pt x="14610" y="32814"/>
                    <a:pt x="12217" y="33862"/>
                    <a:pt x="9681" y="34005"/>
                  </a:cubicBezTo>
                  <a:cubicBezTo>
                    <a:pt x="9334" y="34027"/>
                    <a:pt x="8982" y="34036"/>
                    <a:pt x="8628" y="34036"/>
                  </a:cubicBezTo>
                  <a:cubicBezTo>
                    <a:pt x="8424" y="34036"/>
                    <a:pt x="8219" y="34033"/>
                    <a:pt x="8014" y="34029"/>
                  </a:cubicBezTo>
                  <a:cubicBezTo>
                    <a:pt x="5895" y="33981"/>
                    <a:pt x="3775" y="33945"/>
                    <a:pt x="1644" y="33910"/>
                  </a:cubicBezTo>
                  <a:lnTo>
                    <a:pt x="1644" y="33910"/>
                  </a:lnTo>
                  <a:cubicBezTo>
                    <a:pt x="3728" y="35695"/>
                    <a:pt x="6371" y="36827"/>
                    <a:pt x="9085" y="37160"/>
                  </a:cubicBezTo>
                  <a:cubicBezTo>
                    <a:pt x="9695" y="37237"/>
                    <a:pt x="10308" y="37275"/>
                    <a:pt x="10922" y="37275"/>
                  </a:cubicBezTo>
                  <a:cubicBezTo>
                    <a:pt x="13054" y="37275"/>
                    <a:pt x="15189" y="36817"/>
                    <a:pt x="17158" y="35957"/>
                  </a:cubicBezTo>
                  <a:cubicBezTo>
                    <a:pt x="18051" y="35576"/>
                    <a:pt x="18896" y="35100"/>
                    <a:pt x="19777" y="34683"/>
                  </a:cubicBezTo>
                  <a:cubicBezTo>
                    <a:pt x="20551" y="34302"/>
                    <a:pt x="21337" y="33945"/>
                    <a:pt x="22182" y="33755"/>
                  </a:cubicBezTo>
                  <a:cubicBezTo>
                    <a:pt x="22278" y="33743"/>
                    <a:pt x="22456" y="33731"/>
                    <a:pt x="22647" y="33707"/>
                  </a:cubicBezTo>
                  <a:cubicBezTo>
                    <a:pt x="23430" y="34715"/>
                    <a:pt x="24245" y="35587"/>
                    <a:pt x="24682" y="35587"/>
                  </a:cubicBezTo>
                  <a:cubicBezTo>
                    <a:pt x="24777" y="35587"/>
                    <a:pt x="24854" y="35546"/>
                    <a:pt x="24909" y="35457"/>
                  </a:cubicBezTo>
                  <a:cubicBezTo>
                    <a:pt x="25326" y="34755"/>
                    <a:pt x="23849" y="33564"/>
                    <a:pt x="23361" y="32993"/>
                  </a:cubicBezTo>
                  <a:cubicBezTo>
                    <a:pt x="23373" y="32933"/>
                    <a:pt x="23397" y="32862"/>
                    <a:pt x="23409" y="32778"/>
                  </a:cubicBezTo>
                  <a:cubicBezTo>
                    <a:pt x="23528" y="31719"/>
                    <a:pt x="24087" y="30754"/>
                    <a:pt x="24790" y="29957"/>
                  </a:cubicBezTo>
                  <a:cubicBezTo>
                    <a:pt x="25492" y="29171"/>
                    <a:pt x="26350" y="28516"/>
                    <a:pt x="27171" y="27849"/>
                  </a:cubicBezTo>
                  <a:cubicBezTo>
                    <a:pt x="28612" y="26682"/>
                    <a:pt x="30040" y="25409"/>
                    <a:pt x="30791" y="23694"/>
                  </a:cubicBezTo>
                  <a:cubicBezTo>
                    <a:pt x="31314" y="22337"/>
                    <a:pt x="31422" y="20813"/>
                    <a:pt x="31148" y="19348"/>
                  </a:cubicBezTo>
                  <a:cubicBezTo>
                    <a:pt x="30886" y="17896"/>
                    <a:pt x="30267" y="16526"/>
                    <a:pt x="29481" y="15276"/>
                  </a:cubicBezTo>
                  <a:lnTo>
                    <a:pt x="29481" y="15276"/>
                  </a:lnTo>
                  <a:cubicBezTo>
                    <a:pt x="29671" y="17443"/>
                    <a:pt x="28814" y="19574"/>
                    <a:pt x="27683" y="21432"/>
                  </a:cubicBezTo>
                  <a:cubicBezTo>
                    <a:pt x="26552" y="23289"/>
                    <a:pt x="25147" y="24992"/>
                    <a:pt x="24123" y="26897"/>
                  </a:cubicBezTo>
                  <a:cubicBezTo>
                    <a:pt x="23480" y="28075"/>
                    <a:pt x="22980" y="29349"/>
                    <a:pt x="22801" y="30671"/>
                  </a:cubicBezTo>
                  <a:cubicBezTo>
                    <a:pt x="22730" y="31195"/>
                    <a:pt x="22706" y="31731"/>
                    <a:pt x="22754" y="32255"/>
                  </a:cubicBezTo>
                  <a:cubicBezTo>
                    <a:pt x="22147" y="31385"/>
                    <a:pt x="21599" y="30481"/>
                    <a:pt x="21087" y="29564"/>
                  </a:cubicBezTo>
                  <a:cubicBezTo>
                    <a:pt x="21063" y="29516"/>
                    <a:pt x="21039" y="29469"/>
                    <a:pt x="21027" y="29445"/>
                  </a:cubicBezTo>
                  <a:cubicBezTo>
                    <a:pt x="21039" y="29361"/>
                    <a:pt x="21075" y="29302"/>
                    <a:pt x="21087" y="29278"/>
                  </a:cubicBezTo>
                  <a:cubicBezTo>
                    <a:pt x="21385" y="28635"/>
                    <a:pt x="21813" y="28052"/>
                    <a:pt x="22254" y="27492"/>
                  </a:cubicBezTo>
                  <a:cubicBezTo>
                    <a:pt x="22742" y="26849"/>
                    <a:pt x="23278" y="26254"/>
                    <a:pt x="23742" y="25599"/>
                  </a:cubicBezTo>
                  <a:cubicBezTo>
                    <a:pt x="25064" y="23754"/>
                    <a:pt x="25909" y="21563"/>
                    <a:pt x="26099" y="19301"/>
                  </a:cubicBezTo>
                  <a:cubicBezTo>
                    <a:pt x="26302" y="17038"/>
                    <a:pt x="25849" y="14717"/>
                    <a:pt x="24766" y="12728"/>
                  </a:cubicBezTo>
                  <a:cubicBezTo>
                    <a:pt x="24421" y="14455"/>
                    <a:pt x="24099" y="16169"/>
                    <a:pt x="23754" y="17896"/>
                  </a:cubicBezTo>
                  <a:cubicBezTo>
                    <a:pt x="23659" y="18336"/>
                    <a:pt x="23575" y="18801"/>
                    <a:pt x="23456" y="19229"/>
                  </a:cubicBezTo>
                  <a:cubicBezTo>
                    <a:pt x="22885" y="21241"/>
                    <a:pt x="21635" y="22992"/>
                    <a:pt x="21016" y="24992"/>
                  </a:cubicBezTo>
                  <a:cubicBezTo>
                    <a:pt x="20670" y="26075"/>
                    <a:pt x="20539" y="27218"/>
                    <a:pt x="20492" y="28349"/>
                  </a:cubicBezTo>
                  <a:cubicBezTo>
                    <a:pt x="20123" y="27599"/>
                    <a:pt x="19777" y="26825"/>
                    <a:pt x="19432" y="26051"/>
                  </a:cubicBezTo>
                  <a:cubicBezTo>
                    <a:pt x="19527" y="25873"/>
                    <a:pt x="19599" y="25694"/>
                    <a:pt x="19611" y="25611"/>
                  </a:cubicBezTo>
                  <a:cubicBezTo>
                    <a:pt x="19956" y="24801"/>
                    <a:pt x="20075" y="23920"/>
                    <a:pt x="20146" y="23039"/>
                  </a:cubicBezTo>
                  <a:cubicBezTo>
                    <a:pt x="20242" y="21801"/>
                    <a:pt x="20230" y="20539"/>
                    <a:pt x="20551" y="19348"/>
                  </a:cubicBezTo>
                  <a:cubicBezTo>
                    <a:pt x="21194" y="17027"/>
                    <a:pt x="23087" y="15074"/>
                    <a:pt x="23313" y="12693"/>
                  </a:cubicBezTo>
                  <a:cubicBezTo>
                    <a:pt x="23361" y="12240"/>
                    <a:pt x="23349" y="11788"/>
                    <a:pt x="23313" y="11323"/>
                  </a:cubicBezTo>
                  <a:cubicBezTo>
                    <a:pt x="22742" y="12621"/>
                    <a:pt x="21492" y="13550"/>
                    <a:pt x="20551" y="14657"/>
                  </a:cubicBezTo>
                  <a:cubicBezTo>
                    <a:pt x="19289" y="16145"/>
                    <a:pt x="18575" y="18027"/>
                    <a:pt x="18527" y="19920"/>
                  </a:cubicBezTo>
                  <a:cubicBezTo>
                    <a:pt x="18503" y="21587"/>
                    <a:pt x="18956" y="23230"/>
                    <a:pt x="18932" y="24885"/>
                  </a:cubicBezTo>
                  <a:cubicBezTo>
                    <a:pt x="18432" y="23742"/>
                    <a:pt x="17956" y="22575"/>
                    <a:pt x="17456" y="21444"/>
                  </a:cubicBezTo>
                  <a:cubicBezTo>
                    <a:pt x="17229" y="20932"/>
                    <a:pt x="16991" y="20420"/>
                    <a:pt x="16741" y="19920"/>
                  </a:cubicBezTo>
                  <a:cubicBezTo>
                    <a:pt x="16753" y="19443"/>
                    <a:pt x="16848" y="18967"/>
                    <a:pt x="16979" y="18515"/>
                  </a:cubicBezTo>
                  <a:cubicBezTo>
                    <a:pt x="17265" y="17550"/>
                    <a:pt x="17741" y="16646"/>
                    <a:pt x="18098" y="15693"/>
                  </a:cubicBezTo>
                  <a:cubicBezTo>
                    <a:pt x="19361" y="12264"/>
                    <a:pt x="18968" y="8264"/>
                    <a:pt x="17051" y="5168"/>
                  </a:cubicBezTo>
                  <a:lnTo>
                    <a:pt x="17051" y="5168"/>
                  </a:lnTo>
                  <a:cubicBezTo>
                    <a:pt x="17110" y="7490"/>
                    <a:pt x="16074" y="9692"/>
                    <a:pt x="15777" y="12002"/>
                  </a:cubicBezTo>
                  <a:cubicBezTo>
                    <a:pt x="15551" y="13633"/>
                    <a:pt x="15717" y="15300"/>
                    <a:pt x="15860" y="16955"/>
                  </a:cubicBezTo>
                  <a:cubicBezTo>
                    <a:pt x="15908" y="17455"/>
                    <a:pt x="15955" y="17955"/>
                    <a:pt x="16015" y="18455"/>
                  </a:cubicBezTo>
                  <a:cubicBezTo>
                    <a:pt x="15562" y="17574"/>
                    <a:pt x="15098" y="16717"/>
                    <a:pt x="14622" y="15848"/>
                  </a:cubicBezTo>
                  <a:cubicBezTo>
                    <a:pt x="14610" y="15788"/>
                    <a:pt x="14598" y="15741"/>
                    <a:pt x="14586" y="15717"/>
                  </a:cubicBezTo>
                  <a:cubicBezTo>
                    <a:pt x="14479" y="15157"/>
                    <a:pt x="14539" y="14574"/>
                    <a:pt x="14658" y="14002"/>
                  </a:cubicBezTo>
                  <a:cubicBezTo>
                    <a:pt x="14848" y="13157"/>
                    <a:pt x="15193" y="12359"/>
                    <a:pt x="15431" y="11526"/>
                  </a:cubicBezTo>
                  <a:cubicBezTo>
                    <a:pt x="16313" y="8525"/>
                    <a:pt x="15717" y="5132"/>
                    <a:pt x="13884" y="2608"/>
                  </a:cubicBezTo>
                  <a:lnTo>
                    <a:pt x="13884" y="2608"/>
                  </a:lnTo>
                  <a:cubicBezTo>
                    <a:pt x="14074" y="4585"/>
                    <a:pt x="13336" y="6513"/>
                    <a:pt x="13217" y="8514"/>
                  </a:cubicBezTo>
                  <a:cubicBezTo>
                    <a:pt x="13122" y="9930"/>
                    <a:pt x="13360" y="11347"/>
                    <a:pt x="13598" y="12728"/>
                  </a:cubicBezTo>
                  <a:cubicBezTo>
                    <a:pt x="13705" y="13359"/>
                    <a:pt x="13812" y="13990"/>
                    <a:pt x="13931" y="14633"/>
                  </a:cubicBezTo>
                  <a:cubicBezTo>
                    <a:pt x="13455" y="13824"/>
                    <a:pt x="12979" y="13038"/>
                    <a:pt x="12467" y="12264"/>
                  </a:cubicBezTo>
                  <a:cubicBezTo>
                    <a:pt x="12514" y="12085"/>
                    <a:pt x="12526" y="11835"/>
                    <a:pt x="12538" y="11776"/>
                  </a:cubicBezTo>
                  <a:cubicBezTo>
                    <a:pt x="12598" y="11133"/>
                    <a:pt x="12503" y="10514"/>
                    <a:pt x="12348" y="9895"/>
                  </a:cubicBezTo>
                  <a:cubicBezTo>
                    <a:pt x="12145" y="9037"/>
                    <a:pt x="11860" y="8168"/>
                    <a:pt x="11824" y="7275"/>
                  </a:cubicBezTo>
                  <a:cubicBezTo>
                    <a:pt x="11764" y="5549"/>
                    <a:pt x="12645" y="3799"/>
                    <a:pt x="12288" y="2108"/>
                  </a:cubicBezTo>
                  <a:cubicBezTo>
                    <a:pt x="12217" y="1787"/>
                    <a:pt x="12110" y="1489"/>
                    <a:pt x="11991" y="1179"/>
                  </a:cubicBezTo>
                  <a:cubicBezTo>
                    <a:pt x="11872" y="2191"/>
                    <a:pt x="11217" y="3096"/>
                    <a:pt x="10812" y="4049"/>
                  </a:cubicBezTo>
                  <a:cubicBezTo>
                    <a:pt x="10276" y="5347"/>
                    <a:pt x="10193" y="6775"/>
                    <a:pt x="10562" y="8085"/>
                  </a:cubicBezTo>
                  <a:cubicBezTo>
                    <a:pt x="10895" y="9228"/>
                    <a:pt x="11574" y="10276"/>
                    <a:pt x="11919" y="11419"/>
                  </a:cubicBezTo>
                  <a:cubicBezTo>
                    <a:pt x="10848" y="9823"/>
                    <a:pt x="9728" y="8275"/>
                    <a:pt x="8526" y="6775"/>
                  </a:cubicBezTo>
                  <a:cubicBezTo>
                    <a:pt x="8526" y="6632"/>
                    <a:pt x="8538" y="6513"/>
                    <a:pt x="8573" y="6382"/>
                  </a:cubicBezTo>
                  <a:cubicBezTo>
                    <a:pt x="8657" y="5906"/>
                    <a:pt x="8835" y="5442"/>
                    <a:pt x="8954" y="4966"/>
                  </a:cubicBezTo>
                  <a:cubicBezTo>
                    <a:pt x="9383" y="3275"/>
                    <a:pt x="8990" y="1382"/>
                    <a:pt x="7895" y="1"/>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3356050" y="4153025"/>
              <a:ext cx="149750" cy="228625"/>
            </a:xfrm>
            <a:custGeom>
              <a:avLst/>
              <a:gdLst/>
              <a:ahLst/>
              <a:cxnLst/>
              <a:rect l="l" t="t" r="r" b="b"/>
              <a:pathLst>
                <a:path w="5990" h="9145" extrusionOk="0">
                  <a:moveTo>
                    <a:pt x="5965" y="0"/>
                  </a:moveTo>
                  <a:cubicBezTo>
                    <a:pt x="5930" y="0"/>
                    <a:pt x="5918" y="0"/>
                    <a:pt x="5906" y="36"/>
                  </a:cubicBezTo>
                  <a:cubicBezTo>
                    <a:pt x="5263" y="1715"/>
                    <a:pt x="4322" y="3298"/>
                    <a:pt x="3084" y="4691"/>
                  </a:cubicBezTo>
                  <a:cubicBezTo>
                    <a:pt x="2846" y="4965"/>
                    <a:pt x="2596" y="5227"/>
                    <a:pt x="2358" y="5501"/>
                  </a:cubicBezTo>
                  <a:cubicBezTo>
                    <a:pt x="1370" y="6573"/>
                    <a:pt x="346" y="7668"/>
                    <a:pt x="0" y="9085"/>
                  </a:cubicBezTo>
                  <a:cubicBezTo>
                    <a:pt x="0" y="9109"/>
                    <a:pt x="24" y="9144"/>
                    <a:pt x="48" y="9144"/>
                  </a:cubicBezTo>
                  <a:cubicBezTo>
                    <a:pt x="72" y="9144"/>
                    <a:pt x="84" y="9132"/>
                    <a:pt x="96" y="9097"/>
                  </a:cubicBezTo>
                  <a:cubicBezTo>
                    <a:pt x="429" y="7716"/>
                    <a:pt x="1453" y="6608"/>
                    <a:pt x="2429" y="5561"/>
                  </a:cubicBezTo>
                  <a:cubicBezTo>
                    <a:pt x="2667" y="5287"/>
                    <a:pt x="2929" y="5013"/>
                    <a:pt x="3167" y="4751"/>
                  </a:cubicBezTo>
                  <a:cubicBezTo>
                    <a:pt x="4394" y="3334"/>
                    <a:pt x="5346" y="1763"/>
                    <a:pt x="5989" y="60"/>
                  </a:cubicBezTo>
                  <a:cubicBezTo>
                    <a:pt x="5989" y="36"/>
                    <a:pt x="5989" y="24"/>
                    <a:pt x="5965"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3296825" y="4060150"/>
              <a:ext cx="90200" cy="242625"/>
            </a:xfrm>
            <a:custGeom>
              <a:avLst/>
              <a:gdLst/>
              <a:ahLst/>
              <a:cxnLst/>
              <a:rect l="l" t="t" r="r" b="b"/>
              <a:pathLst>
                <a:path w="3608" h="9705" extrusionOk="0">
                  <a:moveTo>
                    <a:pt x="3465" y="1"/>
                  </a:moveTo>
                  <a:cubicBezTo>
                    <a:pt x="3429" y="1"/>
                    <a:pt x="3417" y="13"/>
                    <a:pt x="3417" y="48"/>
                  </a:cubicBezTo>
                  <a:cubicBezTo>
                    <a:pt x="3524" y="1489"/>
                    <a:pt x="3155" y="3049"/>
                    <a:pt x="2238" y="4989"/>
                  </a:cubicBezTo>
                  <a:cubicBezTo>
                    <a:pt x="1977" y="5549"/>
                    <a:pt x="1679" y="6120"/>
                    <a:pt x="1393" y="6668"/>
                  </a:cubicBezTo>
                  <a:cubicBezTo>
                    <a:pt x="905" y="7621"/>
                    <a:pt x="381" y="8621"/>
                    <a:pt x="0" y="9645"/>
                  </a:cubicBezTo>
                  <a:cubicBezTo>
                    <a:pt x="0" y="9668"/>
                    <a:pt x="0" y="9692"/>
                    <a:pt x="24" y="9704"/>
                  </a:cubicBezTo>
                  <a:lnTo>
                    <a:pt x="36" y="9704"/>
                  </a:lnTo>
                  <a:cubicBezTo>
                    <a:pt x="60" y="9704"/>
                    <a:pt x="83" y="9704"/>
                    <a:pt x="72" y="9668"/>
                  </a:cubicBezTo>
                  <a:cubicBezTo>
                    <a:pt x="453" y="8656"/>
                    <a:pt x="976" y="7668"/>
                    <a:pt x="1465" y="6716"/>
                  </a:cubicBezTo>
                  <a:cubicBezTo>
                    <a:pt x="1750" y="6156"/>
                    <a:pt x="2048" y="5597"/>
                    <a:pt x="2322" y="5025"/>
                  </a:cubicBezTo>
                  <a:cubicBezTo>
                    <a:pt x="3239" y="3096"/>
                    <a:pt x="3608" y="1501"/>
                    <a:pt x="3512" y="48"/>
                  </a:cubicBezTo>
                  <a:cubicBezTo>
                    <a:pt x="3512" y="13"/>
                    <a:pt x="3489" y="1"/>
                    <a:pt x="3465" y="1"/>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247700" y="4004975"/>
              <a:ext cx="31275" cy="173375"/>
            </a:xfrm>
            <a:custGeom>
              <a:avLst/>
              <a:gdLst/>
              <a:ahLst/>
              <a:cxnLst/>
              <a:rect l="l" t="t" r="r" b="b"/>
              <a:pathLst>
                <a:path w="1251" h="6935" extrusionOk="0">
                  <a:moveTo>
                    <a:pt x="1200" y="0"/>
                  </a:moveTo>
                  <a:cubicBezTo>
                    <a:pt x="1184" y="0"/>
                    <a:pt x="1164" y="8"/>
                    <a:pt x="1155" y="17"/>
                  </a:cubicBezTo>
                  <a:cubicBezTo>
                    <a:pt x="608" y="1065"/>
                    <a:pt x="262" y="2112"/>
                    <a:pt x="143" y="3124"/>
                  </a:cubicBezTo>
                  <a:cubicBezTo>
                    <a:pt x="1" y="4398"/>
                    <a:pt x="179" y="5660"/>
                    <a:pt x="358" y="6899"/>
                  </a:cubicBezTo>
                  <a:cubicBezTo>
                    <a:pt x="358" y="6923"/>
                    <a:pt x="382" y="6934"/>
                    <a:pt x="393" y="6934"/>
                  </a:cubicBezTo>
                  <a:cubicBezTo>
                    <a:pt x="429" y="6934"/>
                    <a:pt x="441" y="6923"/>
                    <a:pt x="441" y="6875"/>
                  </a:cubicBezTo>
                  <a:cubicBezTo>
                    <a:pt x="262" y="5660"/>
                    <a:pt x="84" y="4398"/>
                    <a:pt x="239" y="3148"/>
                  </a:cubicBezTo>
                  <a:cubicBezTo>
                    <a:pt x="358" y="2148"/>
                    <a:pt x="679" y="1100"/>
                    <a:pt x="1227" y="65"/>
                  </a:cubicBezTo>
                  <a:cubicBezTo>
                    <a:pt x="1251" y="53"/>
                    <a:pt x="1227" y="17"/>
                    <a:pt x="1215" y="5"/>
                  </a:cubicBezTo>
                  <a:cubicBezTo>
                    <a:pt x="1211" y="2"/>
                    <a:pt x="1206" y="0"/>
                    <a:pt x="1200"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3184900" y="3845550"/>
              <a:ext cx="17275" cy="192000"/>
            </a:xfrm>
            <a:custGeom>
              <a:avLst/>
              <a:gdLst/>
              <a:ahLst/>
              <a:cxnLst/>
              <a:rect l="l" t="t" r="r" b="b"/>
              <a:pathLst>
                <a:path w="691" h="7680" extrusionOk="0">
                  <a:moveTo>
                    <a:pt x="619" y="0"/>
                  </a:moveTo>
                  <a:cubicBezTo>
                    <a:pt x="584" y="0"/>
                    <a:pt x="572" y="12"/>
                    <a:pt x="572" y="36"/>
                  </a:cubicBezTo>
                  <a:cubicBezTo>
                    <a:pt x="596" y="2572"/>
                    <a:pt x="405" y="5132"/>
                    <a:pt x="0" y="7632"/>
                  </a:cubicBezTo>
                  <a:cubicBezTo>
                    <a:pt x="0" y="7644"/>
                    <a:pt x="24" y="7680"/>
                    <a:pt x="48" y="7680"/>
                  </a:cubicBezTo>
                  <a:cubicBezTo>
                    <a:pt x="84" y="7680"/>
                    <a:pt x="96" y="7656"/>
                    <a:pt x="96" y="7644"/>
                  </a:cubicBezTo>
                  <a:cubicBezTo>
                    <a:pt x="500" y="5144"/>
                    <a:pt x="691" y="2584"/>
                    <a:pt x="667" y="36"/>
                  </a:cubicBezTo>
                  <a:cubicBezTo>
                    <a:pt x="667" y="12"/>
                    <a:pt x="643" y="0"/>
                    <a:pt x="619"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3124175" y="3816675"/>
              <a:ext cx="15500" cy="130400"/>
            </a:xfrm>
            <a:custGeom>
              <a:avLst/>
              <a:gdLst/>
              <a:ahLst/>
              <a:cxnLst/>
              <a:rect l="l" t="t" r="r" b="b"/>
              <a:pathLst>
                <a:path w="620" h="5216" extrusionOk="0">
                  <a:moveTo>
                    <a:pt x="572" y="0"/>
                  </a:moveTo>
                  <a:cubicBezTo>
                    <a:pt x="548" y="0"/>
                    <a:pt x="536" y="24"/>
                    <a:pt x="536" y="48"/>
                  </a:cubicBezTo>
                  <a:cubicBezTo>
                    <a:pt x="381" y="1762"/>
                    <a:pt x="203" y="3477"/>
                    <a:pt x="0" y="5168"/>
                  </a:cubicBezTo>
                  <a:cubicBezTo>
                    <a:pt x="0" y="5180"/>
                    <a:pt x="12" y="5215"/>
                    <a:pt x="36" y="5215"/>
                  </a:cubicBezTo>
                  <a:cubicBezTo>
                    <a:pt x="72" y="5215"/>
                    <a:pt x="84" y="5203"/>
                    <a:pt x="84" y="5168"/>
                  </a:cubicBezTo>
                  <a:cubicBezTo>
                    <a:pt x="298" y="3477"/>
                    <a:pt x="477" y="1751"/>
                    <a:pt x="620" y="48"/>
                  </a:cubicBezTo>
                  <a:cubicBezTo>
                    <a:pt x="620" y="36"/>
                    <a:pt x="608" y="0"/>
                    <a:pt x="572"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3041725" y="3761000"/>
              <a:ext cx="34250" cy="114325"/>
            </a:xfrm>
            <a:custGeom>
              <a:avLst/>
              <a:gdLst/>
              <a:ahLst/>
              <a:cxnLst/>
              <a:rect l="l" t="t" r="r" b="b"/>
              <a:pathLst>
                <a:path w="1370" h="4573" extrusionOk="0">
                  <a:moveTo>
                    <a:pt x="274" y="1"/>
                  </a:moveTo>
                  <a:cubicBezTo>
                    <a:pt x="239" y="1"/>
                    <a:pt x="215" y="1"/>
                    <a:pt x="215" y="25"/>
                  </a:cubicBezTo>
                  <a:cubicBezTo>
                    <a:pt x="0" y="680"/>
                    <a:pt x="48" y="1477"/>
                    <a:pt x="346" y="2370"/>
                  </a:cubicBezTo>
                  <a:cubicBezTo>
                    <a:pt x="500" y="2799"/>
                    <a:pt x="691" y="3227"/>
                    <a:pt x="870" y="3632"/>
                  </a:cubicBezTo>
                  <a:cubicBezTo>
                    <a:pt x="1012" y="3930"/>
                    <a:pt x="1143" y="4228"/>
                    <a:pt x="1262" y="4537"/>
                  </a:cubicBezTo>
                  <a:cubicBezTo>
                    <a:pt x="1286" y="4549"/>
                    <a:pt x="1298" y="4573"/>
                    <a:pt x="1310" y="4573"/>
                  </a:cubicBezTo>
                  <a:lnTo>
                    <a:pt x="1334" y="4561"/>
                  </a:lnTo>
                  <a:cubicBezTo>
                    <a:pt x="1358" y="4549"/>
                    <a:pt x="1370" y="4537"/>
                    <a:pt x="1358" y="4501"/>
                  </a:cubicBezTo>
                  <a:cubicBezTo>
                    <a:pt x="1239" y="4204"/>
                    <a:pt x="1096" y="3894"/>
                    <a:pt x="953" y="3597"/>
                  </a:cubicBezTo>
                  <a:cubicBezTo>
                    <a:pt x="774" y="3192"/>
                    <a:pt x="584" y="2775"/>
                    <a:pt x="441" y="2346"/>
                  </a:cubicBezTo>
                  <a:cubicBezTo>
                    <a:pt x="143" y="1465"/>
                    <a:pt x="96" y="691"/>
                    <a:pt x="298" y="60"/>
                  </a:cubicBezTo>
                  <a:cubicBezTo>
                    <a:pt x="298" y="25"/>
                    <a:pt x="298" y="13"/>
                    <a:pt x="274" y="1"/>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2978925" y="3671725"/>
              <a:ext cx="6275" cy="88125"/>
            </a:xfrm>
            <a:custGeom>
              <a:avLst/>
              <a:gdLst/>
              <a:ahLst/>
              <a:cxnLst/>
              <a:rect l="l" t="t" r="r" b="b"/>
              <a:pathLst>
                <a:path w="251" h="3525" extrusionOk="0">
                  <a:moveTo>
                    <a:pt x="107" y="0"/>
                  </a:moveTo>
                  <a:cubicBezTo>
                    <a:pt x="72" y="0"/>
                    <a:pt x="60" y="12"/>
                    <a:pt x="60" y="48"/>
                  </a:cubicBezTo>
                  <a:cubicBezTo>
                    <a:pt x="167" y="1191"/>
                    <a:pt x="155" y="2334"/>
                    <a:pt x="0" y="3477"/>
                  </a:cubicBezTo>
                  <a:cubicBezTo>
                    <a:pt x="0" y="3500"/>
                    <a:pt x="12" y="3524"/>
                    <a:pt x="48" y="3524"/>
                  </a:cubicBezTo>
                  <a:cubicBezTo>
                    <a:pt x="72" y="3524"/>
                    <a:pt x="95" y="3512"/>
                    <a:pt x="95" y="3512"/>
                  </a:cubicBezTo>
                  <a:cubicBezTo>
                    <a:pt x="238" y="2369"/>
                    <a:pt x="250" y="1191"/>
                    <a:pt x="155" y="48"/>
                  </a:cubicBezTo>
                  <a:cubicBezTo>
                    <a:pt x="155" y="12"/>
                    <a:pt x="131" y="0"/>
                    <a:pt x="107"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2865800" y="3734825"/>
              <a:ext cx="98250" cy="48525"/>
            </a:xfrm>
            <a:custGeom>
              <a:avLst/>
              <a:gdLst/>
              <a:ahLst/>
              <a:cxnLst/>
              <a:rect l="l" t="t" r="r" b="b"/>
              <a:pathLst>
                <a:path w="3930" h="1941" extrusionOk="0">
                  <a:moveTo>
                    <a:pt x="60" y="0"/>
                  </a:moveTo>
                  <a:cubicBezTo>
                    <a:pt x="37" y="0"/>
                    <a:pt x="13" y="0"/>
                    <a:pt x="1" y="36"/>
                  </a:cubicBezTo>
                  <a:cubicBezTo>
                    <a:pt x="1" y="60"/>
                    <a:pt x="1" y="83"/>
                    <a:pt x="37" y="95"/>
                  </a:cubicBezTo>
                  <a:cubicBezTo>
                    <a:pt x="691" y="357"/>
                    <a:pt x="1322" y="679"/>
                    <a:pt x="1918" y="1048"/>
                  </a:cubicBezTo>
                  <a:cubicBezTo>
                    <a:pt x="2001" y="1096"/>
                    <a:pt x="2084" y="1155"/>
                    <a:pt x="2156" y="1191"/>
                  </a:cubicBezTo>
                  <a:cubicBezTo>
                    <a:pt x="2692" y="1536"/>
                    <a:pt x="3239" y="1881"/>
                    <a:pt x="3882" y="1941"/>
                  </a:cubicBezTo>
                  <a:cubicBezTo>
                    <a:pt x="3918" y="1941"/>
                    <a:pt x="3930" y="1929"/>
                    <a:pt x="3930" y="1881"/>
                  </a:cubicBezTo>
                  <a:cubicBezTo>
                    <a:pt x="3930" y="1869"/>
                    <a:pt x="3918" y="1834"/>
                    <a:pt x="3882" y="1834"/>
                  </a:cubicBezTo>
                  <a:cubicBezTo>
                    <a:pt x="3275" y="1786"/>
                    <a:pt x="2727" y="1429"/>
                    <a:pt x="2203" y="1107"/>
                  </a:cubicBezTo>
                  <a:cubicBezTo>
                    <a:pt x="2132" y="1060"/>
                    <a:pt x="2037" y="1000"/>
                    <a:pt x="1965" y="953"/>
                  </a:cubicBezTo>
                  <a:cubicBezTo>
                    <a:pt x="1358" y="584"/>
                    <a:pt x="715" y="274"/>
                    <a:pt x="60"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2927125" y="3839775"/>
              <a:ext cx="144100" cy="78125"/>
            </a:xfrm>
            <a:custGeom>
              <a:avLst/>
              <a:gdLst/>
              <a:ahLst/>
              <a:cxnLst/>
              <a:rect l="l" t="t" r="r" b="b"/>
              <a:pathLst>
                <a:path w="5764" h="3125" extrusionOk="0">
                  <a:moveTo>
                    <a:pt x="49" y="0"/>
                  </a:moveTo>
                  <a:cubicBezTo>
                    <a:pt x="37" y="0"/>
                    <a:pt x="24" y="11"/>
                    <a:pt x="24" y="29"/>
                  </a:cubicBezTo>
                  <a:cubicBezTo>
                    <a:pt x="1" y="53"/>
                    <a:pt x="24" y="76"/>
                    <a:pt x="48" y="76"/>
                  </a:cubicBezTo>
                  <a:cubicBezTo>
                    <a:pt x="1155" y="231"/>
                    <a:pt x="2084" y="946"/>
                    <a:pt x="2977" y="1612"/>
                  </a:cubicBezTo>
                  <a:cubicBezTo>
                    <a:pt x="3811" y="2232"/>
                    <a:pt x="4680" y="2886"/>
                    <a:pt x="5704" y="3124"/>
                  </a:cubicBezTo>
                  <a:cubicBezTo>
                    <a:pt x="5739" y="3124"/>
                    <a:pt x="5751" y="3113"/>
                    <a:pt x="5751" y="3113"/>
                  </a:cubicBezTo>
                  <a:cubicBezTo>
                    <a:pt x="5763" y="3089"/>
                    <a:pt x="5751" y="3053"/>
                    <a:pt x="5716" y="3053"/>
                  </a:cubicBezTo>
                  <a:cubicBezTo>
                    <a:pt x="4727" y="2815"/>
                    <a:pt x="3870" y="2172"/>
                    <a:pt x="3037" y="1553"/>
                  </a:cubicBezTo>
                  <a:cubicBezTo>
                    <a:pt x="2132" y="862"/>
                    <a:pt x="1191" y="172"/>
                    <a:pt x="60" y="5"/>
                  </a:cubicBezTo>
                  <a:cubicBezTo>
                    <a:pt x="57" y="2"/>
                    <a:pt x="53" y="0"/>
                    <a:pt x="49"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2942600" y="3950950"/>
              <a:ext cx="186350" cy="78275"/>
            </a:xfrm>
            <a:custGeom>
              <a:avLst/>
              <a:gdLst/>
              <a:ahLst/>
              <a:cxnLst/>
              <a:rect l="l" t="t" r="r" b="b"/>
              <a:pathLst>
                <a:path w="7454" h="3131" extrusionOk="0">
                  <a:moveTo>
                    <a:pt x="56" y="1"/>
                  </a:moveTo>
                  <a:cubicBezTo>
                    <a:pt x="40" y="1"/>
                    <a:pt x="21" y="15"/>
                    <a:pt x="13" y="23"/>
                  </a:cubicBezTo>
                  <a:cubicBezTo>
                    <a:pt x="1" y="35"/>
                    <a:pt x="13" y="70"/>
                    <a:pt x="24" y="82"/>
                  </a:cubicBezTo>
                  <a:cubicBezTo>
                    <a:pt x="1096" y="916"/>
                    <a:pt x="2441" y="1273"/>
                    <a:pt x="3727" y="1618"/>
                  </a:cubicBezTo>
                  <a:cubicBezTo>
                    <a:pt x="5013" y="1952"/>
                    <a:pt x="6335" y="2297"/>
                    <a:pt x="7394" y="3118"/>
                  </a:cubicBezTo>
                  <a:cubicBezTo>
                    <a:pt x="7406" y="3130"/>
                    <a:pt x="7406" y="3130"/>
                    <a:pt x="7418" y="3130"/>
                  </a:cubicBezTo>
                  <a:cubicBezTo>
                    <a:pt x="7442" y="3130"/>
                    <a:pt x="7442" y="3130"/>
                    <a:pt x="7442" y="3107"/>
                  </a:cubicBezTo>
                  <a:cubicBezTo>
                    <a:pt x="7454" y="3083"/>
                    <a:pt x="7442" y="3059"/>
                    <a:pt x="7418" y="3047"/>
                  </a:cubicBezTo>
                  <a:cubicBezTo>
                    <a:pt x="6370" y="2226"/>
                    <a:pt x="5025" y="1868"/>
                    <a:pt x="3727" y="1523"/>
                  </a:cubicBezTo>
                  <a:cubicBezTo>
                    <a:pt x="2453" y="1178"/>
                    <a:pt x="1132" y="821"/>
                    <a:pt x="72" y="11"/>
                  </a:cubicBezTo>
                  <a:cubicBezTo>
                    <a:pt x="68" y="4"/>
                    <a:pt x="62" y="1"/>
                    <a:pt x="56" y="1"/>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2997975" y="4067300"/>
              <a:ext cx="180700" cy="106575"/>
            </a:xfrm>
            <a:custGeom>
              <a:avLst/>
              <a:gdLst/>
              <a:ahLst/>
              <a:cxnLst/>
              <a:rect l="l" t="t" r="r" b="b"/>
              <a:pathLst>
                <a:path w="7228" h="4263" extrusionOk="0">
                  <a:moveTo>
                    <a:pt x="60" y="0"/>
                  </a:moveTo>
                  <a:cubicBezTo>
                    <a:pt x="24" y="0"/>
                    <a:pt x="12" y="0"/>
                    <a:pt x="0" y="24"/>
                  </a:cubicBezTo>
                  <a:cubicBezTo>
                    <a:pt x="0" y="60"/>
                    <a:pt x="0" y="72"/>
                    <a:pt x="24" y="84"/>
                  </a:cubicBezTo>
                  <a:cubicBezTo>
                    <a:pt x="1143" y="489"/>
                    <a:pt x="2096" y="1274"/>
                    <a:pt x="3024" y="2048"/>
                  </a:cubicBezTo>
                  <a:cubicBezTo>
                    <a:pt x="3167" y="2179"/>
                    <a:pt x="3322" y="2298"/>
                    <a:pt x="3465" y="2417"/>
                  </a:cubicBezTo>
                  <a:cubicBezTo>
                    <a:pt x="4513" y="3275"/>
                    <a:pt x="5763" y="4168"/>
                    <a:pt x="7192" y="4263"/>
                  </a:cubicBezTo>
                  <a:cubicBezTo>
                    <a:pt x="7215" y="4263"/>
                    <a:pt x="7227" y="4251"/>
                    <a:pt x="7227" y="4215"/>
                  </a:cubicBezTo>
                  <a:cubicBezTo>
                    <a:pt x="7227" y="4203"/>
                    <a:pt x="7215" y="4179"/>
                    <a:pt x="7192" y="4179"/>
                  </a:cubicBezTo>
                  <a:cubicBezTo>
                    <a:pt x="5787" y="4072"/>
                    <a:pt x="4548" y="3191"/>
                    <a:pt x="3524" y="2346"/>
                  </a:cubicBezTo>
                  <a:cubicBezTo>
                    <a:pt x="3382" y="2215"/>
                    <a:pt x="3227" y="2096"/>
                    <a:pt x="3084" y="1977"/>
                  </a:cubicBezTo>
                  <a:cubicBezTo>
                    <a:pt x="2155" y="1203"/>
                    <a:pt x="1203" y="393"/>
                    <a:pt x="60"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2997375" y="4188150"/>
              <a:ext cx="242025" cy="98250"/>
            </a:xfrm>
            <a:custGeom>
              <a:avLst/>
              <a:gdLst/>
              <a:ahLst/>
              <a:cxnLst/>
              <a:rect l="l" t="t" r="r" b="b"/>
              <a:pathLst>
                <a:path w="9681" h="3930" extrusionOk="0">
                  <a:moveTo>
                    <a:pt x="48" y="0"/>
                  </a:moveTo>
                  <a:cubicBezTo>
                    <a:pt x="24" y="0"/>
                    <a:pt x="0" y="12"/>
                    <a:pt x="0" y="48"/>
                  </a:cubicBezTo>
                  <a:cubicBezTo>
                    <a:pt x="0" y="72"/>
                    <a:pt x="24" y="84"/>
                    <a:pt x="48" y="84"/>
                  </a:cubicBezTo>
                  <a:cubicBezTo>
                    <a:pt x="2239" y="131"/>
                    <a:pt x="4251" y="1322"/>
                    <a:pt x="6120" y="2524"/>
                  </a:cubicBezTo>
                  <a:cubicBezTo>
                    <a:pt x="7132" y="3179"/>
                    <a:pt x="8299" y="3929"/>
                    <a:pt x="9561" y="3929"/>
                  </a:cubicBezTo>
                  <a:cubicBezTo>
                    <a:pt x="9597" y="3929"/>
                    <a:pt x="9621" y="3929"/>
                    <a:pt x="9633" y="3917"/>
                  </a:cubicBezTo>
                  <a:cubicBezTo>
                    <a:pt x="9668" y="3917"/>
                    <a:pt x="9680" y="3894"/>
                    <a:pt x="9680" y="3870"/>
                  </a:cubicBezTo>
                  <a:cubicBezTo>
                    <a:pt x="9680" y="3834"/>
                    <a:pt x="9668" y="3822"/>
                    <a:pt x="9633" y="3822"/>
                  </a:cubicBezTo>
                  <a:lnTo>
                    <a:pt x="9561" y="3822"/>
                  </a:lnTo>
                  <a:cubicBezTo>
                    <a:pt x="8311" y="3822"/>
                    <a:pt x="7180" y="3096"/>
                    <a:pt x="6168" y="2441"/>
                  </a:cubicBezTo>
                  <a:cubicBezTo>
                    <a:pt x="4275" y="1239"/>
                    <a:pt x="2274" y="48"/>
                    <a:pt x="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3032200" y="4338025"/>
              <a:ext cx="220575" cy="19800"/>
            </a:xfrm>
            <a:custGeom>
              <a:avLst/>
              <a:gdLst/>
              <a:ahLst/>
              <a:cxnLst/>
              <a:rect l="l" t="t" r="r" b="b"/>
              <a:pathLst>
                <a:path w="8823" h="792" extrusionOk="0">
                  <a:moveTo>
                    <a:pt x="1755" y="0"/>
                  </a:moveTo>
                  <a:cubicBezTo>
                    <a:pt x="1185" y="0"/>
                    <a:pt x="616" y="14"/>
                    <a:pt x="48" y="42"/>
                  </a:cubicBezTo>
                  <a:cubicBezTo>
                    <a:pt x="12" y="42"/>
                    <a:pt x="0" y="66"/>
                    <a:pt x="0" y="89"/>
                  </a:cubicBezTo>
                  <a:cubicBezTo>
                    <a:pt x="0" y="125"/>
                    <a:pt x="12" y="137"/>
                    <a:pt x="48" y="137"/>
                  </a:cubicBezTo>
                  <a:cubicBezTo>
                    <a:pt x="613" y="112"/>
                    <a:pt x="1179" y="99"/>
                    <a:pt x="1744" y="99"/>
                  </a:cubicBezTo>
                  <a:cubicBezTo>
                    <a:pt x="4098" y="99"/>
                    <a:pt x="6450" y="321"/>
                    <a:pt x="8763" y="792"/>
                  </a:cubicBezTo>
                  <a:cubicBezTo>
                    <a:pt x="8799" y="792"/>
                    <a:pt x="8811" y="780"/>
                    <a:pt x="8811" y="744"/>
                  </a:cubicBezTo>
                  <a:cubicBezTo>
                    <a:pt x="8823" y="732"/>
                    <a:pt x="8811" y="697"/>
                    <a:pt x="8775" y="697"/>
                  </a:cubicBezTo>
                  <a:cubicBezTo>
                    <a:pt x="6465" y="236"/>
                    <a:pt x="4108" y="0"/>
                    <a:pt x="1755"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3052150" y="4441250"/>
              <a:ext cx="270575" cy="49050"/>
            </a:xfrm>
            <a:custGeom>
              <a:avLst/>
              <a:gdLst/>
              <a:ahLst/>
              <a:cxnLst/>
              <a:rect l="l" t="t" r="r" b="b"/>
              <a:pathLst>
                <a:path w="10823" h="1962" extrusionOk="0">
                  <a:moveTo>
                    <a:pt x="8927" y="0"/>
                  </a:moveTo>
                  <a:cubicBezTo>
                    <a:pt x="7386" y="0"/>
                    <a:pt x="5847" y="264"/>
                    <a:pt x="4394" y="782"/>
                  </a:cubicBezTo>
                  <a:cubicBezTo>
                    <a:pt x="4108" y="890"/>
                    <a:pt x="3834" y="1009"/>
                    <a:pt x="3548" y="1116"/>
                  </a:cubicBezTo>
                  <a:cubicBezTo>
                    <a:pt x="2588" y="1490"/>
                    <a:pt x="1601" y="1881"/>
                    <a:pt x="596" y="1881"/>
                  </a:cubicBezTo>
                  <a:cubicBezTo>
                    <a:pt x="418" y="1881"/>
                    <a:pt x="239" y="1869"/>
                    <a:pt x="60" y="1842"/>
                  </a:cubicBezTo>
                  <a:cubicBezTo>
                    <a:pt x="56" y="1839"/>
                    <a:pt x="52" y="1837"/>
                    <a:pt x="48" y="1837"/>
                  </a:cubicBezTo>
                  <a:cubicBezTo>
                    <a:pt x="37" y="1837"/>
                    <a:pt x="24" y="1848"/>
                    <a:pt x="24" y="1866"/>
                  </a:cubicBezTo>
                  <a:cubicBezTo>
                    <a:pt x="0" y="1890"/>
                    <a:pt x="24" y="1914"/>
                    <a:pt x="48" y="1914"/>
                  </a:cubicBezTo>
                  <a:cubicBezTo>
                    <a:pt x="238" y="1949"/>
                    <a:pt x="417" y="1961"/>
                    <a:pt x="595" y="1961"/>
                  </a:cubicBezTo>
                  <a:cubicBezTo>
                    <a:pt x="1607" y="1961"/>
                    <a:pt x="2608" y="1568"/>
                    <a:pt x="3596" y="1199"/>
                  </a:cubicBezTo>
                  <a:cubicBezTo>
                    <a:pt x="3870" y="1080"/>
                    <a:pt x="4155" y="973"/>
                    <a:pt x="4441" y="878"/>
                  </a:cubicBezTo>
                  <a:cubicBezTo>
                    <a:pt x="5879" y="353"/>
                    <a:pt x="7401" y="93"/>
                    <a:pt x="8921" y="93"/>
                  </a:cubicBezTo>
                  <a:cubicBezTo>
                    <a:pt x="9541" y="93"/>
                    <a:pt x="10161" y="137"/>
                    <a:pt x="10775" y="223"/>
                  </a:cubicBezTo>
                  <a:cubicBezTo>
                    <a:pt x="10799" y="223"/>
                    <a:pt x="10823" y="199"/>
                    <a:pt x="10823" y="175"/>
                  </a:cubicBezTo>
                  <a:cubicBezTo>
                    <a:pt x="10823" y="163"/>
                    <a:pt x="10811" y="128"/>
                    <a:pt x="10775" y="128"/>
                  </a:cubicBezTo>
                  <a:cubicBezTo>
                    <a:pt x="10162" y="42"/>
                    <a:pt x="9545" y="0"/>
                    <a:pt x="8927" y="0"/>
                  </a:cubicBezTo>
                  <a:close/>
                </a:path>
              </a:pathLst>
            </a:custGeom>
            <a:solidFill>
              <a:srgbClr val="002E47"/>
            </a:solidFill>
            <a:ln w="3875" cap="flat" cmpd="sng">
              <a:solidFill>
                <a:srgbClr val="002E47"/>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1A129"/>
              </a:buClr>
              <a:buSzPts val="5200"/>
              <a:buFont typeface="Archivo Narrow"/>
              <a:buNone/>
              <a:defRPr sz="5200" b="1">
                <a:solidFill>
                  <a:srgbClr val="F1A129"/>
                </a:solidFill>
                <a:latin typeface="Archivo Narrow"/>
                <a:ea typeface="Archivo Narrow"/>
                <a:cs typeface="Archivo Narrow"/>
                <a:sym typeface="Archivo Narrow"/>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Zilla Slab Medium"/>
              <a:buChar char="●"/>
              <a:defRPr sz="1800">
                <a:solidFill>
                  <a:schemeClr val="dk2"/>
                </a:solidFill>
                <a:latin typeface="Zilla Slab Medium"/>
                <a:ea typeface="Zilla Slab Medium"/>
                <a:cs typeface="Zilla Slab Medium"/>
                <a:sym typeface="Zilla Slab Medium"/>
              </a:defRPr>
            </a:lvl1pPr>
            <a:lvl2pPr marL="914400" lvl="1" indent="-317500">
              <a:lnSpc>
                <a:spcPct val="115000"/>
              </a:lnSpc>
              <a:spcBef>
                <a:spcPts val="1600"/>
              </a:spcBef>
              <a:spcAft>
                <a:spcPts val="0"/>
              </a:spcAft>
              <a:buClr>
                <a:schemeClr val="dk2"/>
              </a:buClr>
              <a:buSzPts val="1400"/>
              <a:buFont typeface="Zilla Slab Medium"/>
              <a:buChar char="○"/>
              <a:defRPr>
                <a:solidFill>
                  <a:schemeClr val="dk2"/>
                </a:solidFill>
                <a:latin typeface="Zilla Slab Medium"/>
                <a:ea typeface="Zilla Slab Medium"/>
                <a:cs typeface="Zilla Slab Medium"/>
                <a:sym typeface="Zilla Slab Medium"/>
              </a:defRPr>
            </a:lvl2pPr>
            <a:lvl3pPr marL="1371600" lvl="2" indent="-317500">
              <a:lnSpc>
                <a:spcPct val="115000"/>
              </a:lnSpc>
              <a:spcBef>
                <a:spcPts val="1600"/>
              </a:spcBef>
              <a:spcAft>
                <a:spcPts val="0"/>
              </a:spcAft>
              <a:buClr>
                <a:schemeClr val="dk2"/>
              </a:buClr>
              <a:buSzPts val="1400"/>
              <a:buFont typeface="Zilla Slab Medium"/>
              <a:buChar char="■"/>
              <a:defRPr>
                <a:solidFill>
                  <a:schemeClr val="dk2"/>
                </a:solidFill>
                <a:latin typeface="Zilla Slab Medium"/>
                <a:ea typeface="Zilla Slab Medium"/>
                <a:cs typeface="Zilla Slab Medium"/>
                <a:sym typeface="Zilla Slab Medium"/>
              </a:defRPr>
            </a:lvl3pPr>
            <a:lvl4pPr marL="1828800" lvl="3" indent="-317500">
              <a:lnSpc>
                <a:spcPct val="115000"/>
              </a:lnSpc>
              <a:spcBef>
                <a:spcPts val="1600"/>
              </a:spcBef>
              <a:spcAft>
                <a:spcPts val="0"/>
              </a:spcAft>
              <a:buClr>
                <a:schemeClr val="dk2"/>
              </a:buClr>
              <a:buSzPts val="1400"/>
              <a:buFont typeface="Zilla Slab Medium"/>
              <a:buChar char="●"/>
              <a:defRPr>
                <a:solidFill>
                  <a:schemeClr val="dk2"/>
                </a:solidFill>
                <a:latin typeface="Zilla Slab Medium"/>
                <a:ea typeface="Zilla Slab Medium"/>
                <a:cs typeface="Zilla Slab Medium"/>
                <a:sym typeface="Zilla Slab Medium"/>
              </a:defRPr>
            </a:lvl4pPr>
            <a:lvl5pPr marL="2286000" lvl="4" indent="-317500">
              <a:lnSpc>
                <a:spcPct val="115000"/>
              </a:lnSpc>
              <a:spcBef>
                <a:spcPts val="1600"/>
              </a:spcBef>
              <a:spcAft>
                <a:spcPts val="0"/>
              </a:spcAft>
              <a:buClr>
                <a:schemeClr val="dk2"/>
              </a:buClr>
              <a:buSzPts val="1400"/>
              <a:buFont typeface="Zilla Slab Medium"/>
              <a:buChar char="○"/>
              <a:defRPr>
                <a:solidFill>
                  <a:schemeClr val="dk2"/>
                </a:solidFill>
                <a:latin typeface="Zilla Slab Medium"/>
                <a:ea typeface="Zilla Slab Medium"/>
                <a:cs typeface="Zilla Slab Medium"/>
                <a:sym typeface="Zilla Slab Medium"/>
              </a:defRPr>
            </a:lvl5pPr>
            <a:lvl6pPr marL="2743200" lvl="5" indent="-317500">
              <a:lnSpc>
                <a:spcPct val="115000"/>
              </a:lnSpc>
              <a:spcBef>
                <a:spcPts val="1600"/>
              </a:spcBef>
              <a:spcAft>
                <a:spcPts val="0"/>
              </a:spcAft>
              <a:buClr>
                <a:schemeClr val="dk2"/>
              </a:buClr>
              <a:buSzPts val="1400"/>
              <a:buFont typeface="Zilla Slab Medium"/>
              <a:buChar char="■"/>
              <a:defRPr>
                <a:solidFill>
                  <a:schemeClr val="dk2"/>
                </a:solidFill>
                <a:latin typeface="Zilla Slab Medium"/>
                <a:ea typeface="Zilla Slab Medium"/>
                <a:cs typeface="Zilla Slab Medium"/>
                <a:sym typeface="Zilla Slab Medium"/>
              </a:defRPr>
            </a:lvl6pPr>
            <a:lvl7pPr marL="3200400" lvl="6" indent="-317500">
              <a:lnSpc>
                <a:spcPct val="115000"/>
              </a:lnSpc>
              <a:spcBef>
                <a:spcPts val="1600"/>
              </a:spcBef>
              <a:spcAft>
                <a:spcPts val="0"/>
              </a:spcAft>
              <a:buClr>
                <a:schemeClr val="dk2"/>
              </a:buClr>
              <a:buSzPts val="1400"/>
              <a:buFont typeface="Zilla Slab Medium"/>
              <a:buChar char="●"/>
              <a:defRPr>
                <a:solidFill>
                  <a:schemeClr val="dk2"/>
                </a:solidFill>
                <a:latin typeface="Zilla Slab Medium"/>
                <a:ea typeface="Zilla Slab Medium"/>
                <a:cs typeface="Zilla Slab Medium"/>
                <a:sym typeface="Zilla Slab Medium"/>
              </a:defRPr>
            </a:lvl7pPr>
            <a:lvl8pPr marL="3657600" lvl="7" indent="-317500">
              <a:lnSpc>
                <a:spcPct val="115000"/>
              </a:lnSpc>
              <a:spcBef>
                <a:spcPts val="1600"/>
              </a:spcBef>
              <a:spcAft>
                <a:spcPts val="0"/>
              </a:spcAft>
              <a:buClr>
                <a:schemeClr val="dk2"/>
              </a:buClr>
              <a:buSzPts val="1400"/>
              <a:buFont typeface="Zilla Slab Medium"/>
              <a:buChar char="○"/>
              <a:defRPr>
                <a:solidFill>
                  <a:schemeClr val="dk2"/>
                </a:solidFill>
                <a:latin typeface="Zilla Slab Medium"/>
                <a:ea typeface="Zilla Slab Medium"/>
                <a:cs typeface="Zilla Slab Medium"/>
                <a:sym typeface="Zilla Slab Medium"/>
              </a:defRPr>
            </a:lvl8pPr>
            <a:lvl9pPr marL="4114800" lvl="8" indent="-317500">
              <a:lnSpc>
                <a:spcPct val="115000"/>
              </a:lnSpc>
              <a:spcBef>
                <a:spcPts val="1600"/>
              </a:spcBef>
              <a:spcAft>
                <a:spcPts val="1600"/>
              </a:spcAft>
              <a:buClr>
                <a:schemeClr val="dk2"/>
              </a:buClr>
              <a:buSzPts val="1400"/>
              <a:buFont typeface="Zilla Slab Medium"/>
              <a:buChar char="■"/>
              <a:defRPr>
                <a:solidFill>
                  <a:schemeClr val="dk2"/>
                </a:solidFill>
                <a:latin typeface="Zilla Slab Medium"/>
                <a:ea typeface="Zilla Slab Medium"/>
                <a:cs typeface="Zilla Slab Medium"/>
                <a:sym typeface="Zilla Slab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7" r:id="rId5"/>
    <p:sldLayoutId id="2147483658" r:id="rId6"/>
    <p:sldLayoutId id="2147483659" r:id="rId7"/>
    <p:sldLayoutId id="2147483660" r:id="rId8"/>
    <p:sldLayoutId id="2147483662" r:id="rId9"/>
    <p:sldLayoutId id="2147483665" r:id="rId10"/>
    <p:sldLayoutId id="2147483667" r:id="rId11"/>
    <p:sldLayoutId id="2147483668" r:id="rId12"/>
    <p:sldLayoutId id="2147483669" r:id="rId13"/>
    <p:sldLayoutId id="2147483670" r:id="rId14"/>
    <p:sldLayoutId id="2147483672" r:id="rId15"/>
    <p:sldLayoutId id="2147483673" r:id="rId16"/>
    <p:sldLayoutId id="2147483674" r:id="rId17"/>
    <p:sldLayoutId id="2147483676" r:id="rId18"/>
    <p:sldLayoutId id="2147483680" r:id="rId19"/>
    <p:sldLayoutId id="2147483681" r:id="rId20"/>
    <p:sldLayoutId id="2147483682"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30.jpeg"/><Relationship Id="rId5" Type="http://schemas.microsoft.com/office/2007/relationships/hdphoto" Target="../media/hdphoto2.wdp"/><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jpg"/></Relationships>
</file>

<file path=ppt/slides/_rels/slide1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F4EA-E7AF-42D4-86ED-2573B63A4427}"/>
              </a:ext>
            </a:extLst>
          </p:cNvPr>
          <p:cNvSpPr>
            <a:spLocks noGrp="1"/>
          </p:cNvSpPr>
          <p:nvPr>
            <p:ph type="title"/>
          </p:nvPr>
        </p:nvSpPr>
        <p:spPr>
          <a:xfrm>
            <a:off x="749980" y="465655"/>
            <a:ext cx="8701318" cy="700500"/>
          </a:xfrm>
        </p:spPr>
        <p:txBody>
          <a:bodyPr/>
          <a:lstStyle/>
          <a:p>
            <a:pPr algn="ctr"/>
            <a:r>
              <a:rPr lang="en-US" sz="2200">
                <a:ln>
                  <a:solidFill>
                    <a:schemeClr val="accent6">
                      <a:lumMod val="50000"/>
                    </a:schemeClr>
                  </a:solidFill>
                </a:ln>
                <a:effectLst>
                  <a:outerShdw blurRad="60007" dist="200025" dir="15000000" sy="30000" kx="-1800000" algn="bl" rotWithShape="0">
                    <a:prstClr val="black">
                      <a:alpha val="32000"/>
                    </a:prstClr>
                  </a:outerShdw>
                </a:effectLst>
              </a:rPr>
              <a:t>HO CHI MINH CITY UNIVERSITY OF TECHNOLOGY AND EDUCATION</a:t>
            </a:r>
            <a:br>
              <a:rPr lang="en-US" sz="2200">
                <a:ln>
                  <a:solidFill>
                    <a:schemeClr val="accent6">
                      <a:lumMod val="50000"/>
                    </a:schemeClr>
                  </a:solidFill>
                </a:ln>
                <a:effectLst>
                  <a:outerShdw blurRad="60007" dist="200025" dir="15000000" sy="30000" kx="-1800000" algn="bl" rotWithShape="0">
                    <a:prstClr val="black">
                      <a:alpha val="32000"/>
                    </a:prstClr>
                  </a:outerShdw>
                </a:effectLst>
              </a:rPr>
            </a:br>
            <a:r>
              <a:rPr lang="en-US" sz="2200">
                <a:ln>
                  <a:solidFill>
                    <a:schemeClr val="accent6">
                      <a:lumMod val="50000"/>
                    </a:schemeClr>
                  </a:solidFill>
                </a:ln>
                <a:effectLst>
                  <a:outerShdw blurRad="60007" dist="200025" dir="15000000" sy="30000" kx="-1800000" algn="bl" rotWithShape="0">
                    <a:prstClr val="black">
                      <a:alpha val="32000"/>
                    </a:prstClr>
                  </a:outerShdw>
                </a:effectLst>
              </a:rPr>
              <a:t>FALCUTY FOR HIGH QUALITY TRAINING</a:t>
            </a:r>
            <a:br>
              <a:rPr lang="en-US" sz="2200">
                <a:ln>
                  <a:solidFill>
                    <a:schemeClr val="accent6">
                      <a:lumMod val="50000"/>
                    </a:schemeClr>
                  </a:solidFill>
                </a:ln>
                <a:effectLst>
                  <a:outerShdw blurRad="60007" dist="200025" dir="15000000" sy="30000" kx="-1800000" algn="bl" rotWithShape="0">
                    <a:prstClr val="black">
                      <a:alpha val="32000"/>
                    </a:prstClr>
                  </a:outerShdw>
                </a:effectLst>
              </a:rPr>
            </a:br>
            <a:r>
              <a:rPr lang="en-US" sz="1800">
                <a:ln>
                  <a:solidFill>
                    <a:schemeClr val="accent6">
                      <a:lumMod val="50000"/>
                    </a:schemeClr>
                  </a:solidFill>
                </a:ln>
                <a:effectLst>
                  <a:outerShdw blurRad="60007" dist="200025" dir="15000000" sy="30000" kx="-1800000" algn="bl" rotWithShape="0">
                    <a:prstClr val="black">
                      <a:alpha val="32000"/>
                    </a:prstClr>
                  </a:outerShdw>
                </a:effectLst>
              </a:rPr>
              <a:t>INFORMATION TECHNOLOGY BRANCH</a:t>
            </a:r>
            <a:endParaRPr lang="en-US" sz="2200">
              <a:ln>
                <a:solidFill>
                  <a:schemeClr val="accent6">
                    <a:lumMod val="50000"/>
                  </a:schemeClr>
                </a:solidFill>
              </a:ln>
              <a:effectLst>
                <a:outerShdw blurRad="60007" dist="200025" dir="15000000" sy="30000" kx="-1800000" algn="bl" rotWithShape="0">
                  <a:prstClr val="black">
                    <a:alpha val="32000"/>
                  </a:prstClr>
                </a:outerShdw>
              </a:effectLst>
            </a:endParaRPr>
          </a:p>
        </p:txBody>
      </p:sp>
      <p:pic>
        <p:nvPicPr>
          <p:cNvPr id="6" name="Picture 5">
            <a:extLst>
              <a:ext uri="{FF2B5EF4-FFF2-40B4-BE49-F238E27FC236}">
                <a16:creationId xmlns:a16="http://schemas.microsoft.com/office/drawing/2014/main" id="{C4BB17B5-CB4B-4A1B-BA08-5138AAA89DA3}"/>
              </a:ext>
            </a:extLst>
          </p:cNvPr>
          <p:cNvPicPr>
            <a:picLocks noChangeAspect="1"/>
          </p:cNvPicPr>
          <p:nvPr/>
        </p:nvPicPr>
        <p:blipFill>
          <a:blip r:embed="rId2"/>
          <a:stretch>
            <a:fillRect/>
          </a:stretch>
        </p:blipFill>
        <p:spPr>
          <a:xfrm>
            <a:off x="7453554" y="534273"/>
            <a:ext cx="797914" cy="797914"/>
          </a:xfrm>
          <a:prstGeom prst="rect">
            <a:avLst/>
          </a:prstGeom>
        </p:spPr>
      </p:pic>
      <p:pic>
        <p:nvPicPr>
          <p:cNvPr id="4" name="Picture 3">
            <a:extLst>
              <a:ext uri="{FF2B5EF4-FFF2-40B4-BE49-F238E27FC236}">
                <a16:creationId xmlns:a16="http://schemas.microsoft.com/office/drawing/2014/main" id="{A1C070C3-E8B9-4348-85B3-7E98073E512C}"/>
              </a:ext>
            </a:extLst>
          </p:cNvPr>
          <p:cNvPicPr>
            <a:picLocks noChangeAspect="1"/>
          </p:cNvPicPr>
          <p:nvPr/>
        </p:nvPicPr>
        <p:blipFill>
          <a:blip r:embed="rId3"/>
          <a:stretch>
            <a:fillRect/>
          </a:stretch>
        </p:blipFill>
        <p:spPr>
          <a:xfrm>
            <a:off x="1931740" y="498052"/>
            <a:ext cx="797914" cy="1022660"/>
          </a:xfrm>
          <a:prstGeom prst="rect">
            <a:avLst/>
          </a:prstGeom>
        </p:spPr>
      </p:pic>
      <p:sp>
        <p:nvSpPr>
          <p:cNvPr id="7" name="TextBox 6">
            <a:extLst>
              <a:ext uri="{FF2B5EF4-FFF2-40B4-BE49-F238E27FC236}">
                <a16:creationId xmlns:a16="http://schemas.microsoft.com/office/drawing/2014/main" id="{5E0256DF-AD1B-4D44-A7B1-1C93AAF16A83}"/>
              </a:ext>
            </a:extLst>
          </p:cNvPr>
          <p:cNvSpPr txBox="1"/>
          <p:nvPr/>
        </p:nvSpPr>
        <p:spPr>
          <a:xfrm>
            <a:off x="4142683" y="1313553"/>
            <a:ext cx="1915910" cy="369332"/>
          </a:xfrm>
          <a:prstGeom prst="rect">
            <a:avLst/>
          </a:prstGeom>
          <a:noFill/>
        </p:spPr>
        <p:txBody>
          <a:bodyPr wrap="none" rtlCol="0">
            <a:spAutoFit/>
          </a:bodyPr>
          <a:lstStyle/>
          <a:p>
            <a:pPr algn="ctr"/>
            <a:r>
              <a:rPr lang="en-US" sz="1800" b="1">
                <a:solidFill>
                  <a:srgbClr val="1F3864"/>
                </a:solidFill>
                <a:latin typeface="Archivo Narrow" panose="020B0604020202020204" charset="0"/>
              </a:rPr>
              <a:t>Graduation Thesis</a:t>
            </a:r>
            <a:endParaRPr lang="en-US">
              <a:latin typeface="Archivo Narrow" panose="020B0604020202020204" charset="0"/>
            </a:endParaRPr>
          </a:p>
        </p:txBody>
      </p:sp>
      <p:sp>
        <p:nvSpPr>
          <p:cNvPr id="8" name="TextBox 7">
            <a:extLst>
              <a:ext uri="{FF2B5EF4-FFF2-40B4-BE49-F238E27FC236}">
                <a16:creationId xmlns:a16="http://schemas.microsoft.com/office/drawing/2014/main" id="{2F873007-DD04-4099-9508-F1CC1FEF6A7D}"/>
              </a:ext>
            </a:extLst>
          </p:cNvPr>
          <p:cNvSpPr txBox="1"/>
          <p:nvPr/>
        </p:nvSpPr>
        <p:spPr>
          <a:xfrm>
            <a:off x="1420552" y="1758136"/>
            <a:ext cx="7360171" cy="1477328"/>
          </a:xfrm>
          <a:prstGeom prst="rect">
            <a:avLst/>
          </a:prstGeom>
          <a:noFill/>
        </p:spPr>
        <p:txBody>
          <a:bodyPr wrap="square" rtlCol="0">
            <a:spAutoFit/>
          </a:bodyPr>
          <a:lstStyle/>
          <a:p>
            <a:pPr algn="ctr"/>
            <a:r>
              <a:rPr lang="en-US" sz="2400" b="1">
                <a:solidFill>
                  <a:srgbClr val="1F3864"/>
                </a:solidFill>
                <a:effectLst>
                  <a:glow rad="63500">
                    <a:schemeClr val="accent1">
                      <a:satMod val="175000"/>
                      <a:alpha val="40000"/>
                    </a:schemeClr>
                  </a:glow>
                  <a:outerShdw blurRad="60007" dist="200025" dir="15000000" sy="30000" kx="-1800000" algn="bl" rotWithShape="0">
                    <a:prstClr val="black">
                      <a:alpha val="32000"/>
                    </a:prstClr>
                  </a:outerShdw>
                </a:effectLst>
                <a:latin typeface="Times New Roman" panose="02020603050405020304" pitchFamily="18" charset="0"/>
                <a:ea typeface="Calibri" panose="020F0502020204030204" pitchFamily="34" charset="0"/>
                <a:cs typeface="Times New Roman" panose="02020603050405020304" pitchFamily="18" charset="0"/>
              </a:rPr>
              <a:t>APPLICATION FOR MAKING FRIENDS SUGGESTIONS ON THE WEBSITE AND MOBILE PLATFORMS</a:t>
            </a:r>
            <a:endParaRPr lang="en-US" sz="2400">
              <a:effectLst>
                <a:glow rad="63500">
                  <a:schemeClr val="accent1">
                    <a:satMod val="175000"/>
                    <a:alpha val="40000"/>
                  </a:schemeClr>
                </a:glow>
                <a:outerShdw blurRad="60007" dist="200025" dir="15000000" sy="30000" kx="-1800000" algn="bl" rotWithShape="0">
                  <a:prstClr val="black">
                    <a:alpha val="32000"/>
                  </a:prst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1800">
              <a:effectLst>
                <a:glow rad="63500">
                  <a:schemeClr val="accent1">
                    <a:satMod val="175000"/>
                    <a:alpha val="40000"/>
                  </a:schemeClr>
                </a:glow>
                <a:outerShdw blurRad="60007" dist="200025" dir="15000000" sy="30000" kx="-1800000" algn="bl" rotWithShape="0">
                  <a:prstClr val="black">
                    <a:alpha val="32000"/>
                  </a:prstClr>
                </a:outerShdw>
              </a:effectLst>
            </a:endParaRPr>
          </a:p>
        </p:txBody>
      </p:sp>
      <p:sp>
        <p:nvSpPr>
          <p:cNvPr id="9" name="TextBox 8">
            <a:extLst>
              <a:ext uri="{FF2B5EF4-FFF2-40B4-BE49-F238E27FC236}">
                <a16:creationId xmlns:a16="http://schemas.microsoft.com/office/drawing/2014/main" id="{867EBFA5-9304-49F5-A9D8-99B388077CE8}"/>
              </a:ext>
            </a:extLst>
          </p:cNvPr>
          <p:cNvSpPr txBox="1"/>
          <p:nvPr/>
        </p:nvSpPr>
        <p:spPr>
          <a:xfrm>
            <a:off x="3619300" y="4408304"/>
            <a:ext cx="3332964" cy="400110"/>
          </a:xfrm>
          <a:prstGeom prst="rect">
            <a:avLst/>
          </a:prstGeom>
          <a:noFill/>
        </p:spPr>
        <p:txBody>
          <a:bodyPr wrap="none" rtlCol="0">
            <a:spAutoFit/>
          </a:bodyPr>
          <a:lstStyle/>
          <a:p>
            <a:r>
              <a:rPr lang="en-US" sz="2000" i="1" u="sng">
                <a:solidFill>
                  <a:schemeClr val="bg2"/>
                </a:solidFill>
                <a:latin typeface="Archivo Narrow" panose="020B0604020202020204" charset="0"/>
              </a:rPr>
              <a:t>Instructor</a:t>
            </a:r>
            <a:r>
              <a:rPr lang="en-US" sz="2000">
                <a:solidFill>
                  <a:schemeClr val="bg2"/>
                </a:solidFill>
                <a:latin typeface="Archivo Narrow" panose="020B0604020202020204" charset="0"/>
              </a:rPr>
              <a:t>: M.Sc. Tran Cong Tu</a:t>
            </a:r>
          </a:p>
        </p:txBody>
      </p:sp>
      <p:sp>
        <p:nvSpPr>
          <p:cNvPr id="10" name="TextBox 9">
            <a:extLst>
              <a:ext uri="{FF2B5EF4-FFF2-40B4-BE49-F238E27FC236}">
                <a16:creationId xmlns:a16="http://schemas.microsoft.com/office/drawing/2014/main" id="{C7BFB4B1-AD8C-4A06-947F-B2D3275413D4}"/>
              </a:ext>
            </a:extLst>
          </p:cNvPr>
          <p:cNvSpPr txBox="1"/>
          <p:nvPr/>
        </p:nvSpPr>
        <p:spPr>
          <a:xfrm>
            <a:off x="3103936" y="2930976"/>
            <a:ext cx="3993401" cy="1292662"/>
          </a:xfrm>
          <a:prstGeom prst="rect">
            <a:avLst/>
          </a:prstGeom>
          <a:noFill/>
        </p:spPr>
        <p:txBody>
          <a:bodyPr wrap="none" rtlCol="0">
            <a:spAutoFit/>
          </a:bodyPr>
          <a:lstStyle/>
          <a:p>
            <a:pPr algn="ctr"/>
            <a:r>
              <a:rPr lang="en-US" sz="1800" i="1" u="sng" dirty="0">
                <a:solidFill>
                  <a:schemeClr val="bg2"/>
                </a:solidFill>
                <a:latin typeface="Archivo Narrow" panose="020B0604020202020204" charset="0"/>
              </a:rPr>
              <a:t>Student group</a:t>
            </a:r>
            <a:r>
              <a:rPr lang="en-US" sz="1800" dirty="0">
                <a:solidFill>
                  <a:schemeClr val="bg2"/>
                </a:solidFill>
                <a:latin typeface="Archivo Narrow" panose="020B0604020202020204" charset="0"/>
              </a:rPr>
              <a:t>:</a:t>
            </a:r>
          </a:p>
          <a:p>
            <a:r>
              <a:rPr lang="en-US" sz="2000" dirty="0">
                <a:solidFill>
                  <a:schemeClr val="bg2"/>
                </a:solidFill>
                <a:latin typeface="Archivo Narrow" panose="020B0604020202020204" charset="0"/>
              </a:rPr>
              <a:t>Nguyen Thanh Tam	17110219</a:t>
            </a:r>
          </a:p>
          <a:p>
            <a:r>
              <a:rPr lang="en-US" sz="2000" dirty="0">
                <a:solidFill>
                  <a:schemeClr val="bg2"/>
                </a:solidFill>
                <a:latin typeface="Archivo Narrow" panose="020B0604020202020204" charset="0"/>
              </a:rPr>
              <a:t>Le Quoc Nguyen </a:t>
            </a:r>
            <a:r>
              <a:rPr lang="en-US" sz="2000" dirty="0" err="1">
                <a:solidFill>
                  <a:schemeClr val="bg2"/>
                </a:solidFill>
                <a:latin typeface="Archivo Narrow" panose="020B0604020202020204" charset="0"/>
              </a:rPr>
              <a:t>Vuong</a:t>
            </a:r>
            <a:r>
              <a:rPr lang="en-US" sz="2000" dirty="0">
                <a:solidFill>
                  <a:schemeClr val="bg2"/>
                </a:solidFill>
                <a:latin typeface="Archivo Narrow" panose="020B0604020202020204" charset="0"/>
              </a:rPr>
              <a:t>	17145253</a:t>
            </a:r>
          </a:p>
          <a:p>
            <a:r>
              <a:rPr lang="en-US" sz="2000" dirty="0">
                <a:solidFill>
                  <a:schemeClr val="bg2"/>
                </a:solidFill>
                <a:latin typeface="Archivo Narrow" panose="020B0604020202020204" charset="0"/>
              </a:rPr>
              <a:t>Tran Gia Han		17110133</a:t>
            </a:r>
          </a:p>
        </p:txBody>
      </p:sp>
    </p:spTree>
    <p:extLst>
      <p:ext uri="{BB962C8B-B14F-4D97-AF65-F5344CB8AC3E}">
        <p14:creationId xmlns:p14="http://schemas.microsoft.com/office/powerpoint/2010/main" val="1630744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48"/>
          <p:cNvSpPr txBox="1">
            <a:spLocks noGrp="1"/>
          </p:cNvSpPr>
          <p:nvPr>
            <p:ph type="title" idx="2"/>
          </p:nvPr>
        </p:nvSpPr>
        <p:spPr>
          <a:xfrm flipH="1">
            <a:off x="5514831" y="953725"/>
            <a:ext cx="29337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880" name="Google Shape;880;p48"/>
          <p:cNvSpPr txBox="1">
            <a:spLocks noGrp="1"/>
          </p:cNvSpPr>
          <p:nvPr>
            <p:ph type="title"/>
          </p:nvPr>
        </p:nvSpPr>
        <p:spPr>
          <a:xfrm flipH="1">
            <a:off x="4099810" y="2531850"/>
            <a:ext cx="443459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Technologies</a:t>
            </a:r>
            <a:endParaRPr/>
          </a:p>
        </p:txBody>
      </p:sp>
      <p:sp>
        <p:nvSpPr>
          <p:cNvPr id="4" name="TextBox 3">
            <a:extLst>
              <a:ext uri="{FF2B5EF4-FFF2-40B4-BE49-F238E27FC236}">
                <a16:creationId xmlns:a16="http://schemas.microsoft.com/office/drawing/2014/main" id="{925378DF-D51C-4810-B9F0-CB0BEA203344}"/>
              </a:ext>
            </a:extLst>
          </p:cNvPr>
          <p:cNvSpPr txBox="1"/>
          <p:nvPr/>
        </p:nvSpPr>
        <p:spPr>
          <a:xfrm>
            <a:off x="8679595" y="4557058"/>
            <a:ext cx="340158" cy="461665"/>
          </a:xfrm>
          <a:prstGeom prst="rect">
            <a:avLst/>
          </a:prstGeom>
          <a:noFill/>
        </p:spPr>
        <p:txBody>
          <a:bodyPr wrap="none" rtlCol="0">
            <a:spAutoFit/>
          </a:bodyPr>
          <a:lstStyle/>
          <a:p>
            <a:r>
              <a:rPr lang="en-US" sz="2400" dirty="0">
                <a:solidFill>
                  <a:schemeClr val="accent4"/>
                </a:solidFill>
                <a:latin typeface="Archivo Narrow" panose="020B0604020202020204"/>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61" name="Hình chữ nhật 4">
            <a:extLst>
              <a:ext uri="{FF2B5EF4-FFF2-40B4-BE49-F238E27FC236}">
                <a16:creationId xmlns:a16="http://schemas.microsoft.com/office/drawing/2014/main" id="{7F0580F0-8F44-4947-9819-0A9488DD5DE1}"/>
              </a:ext>
            </a:extLst>
          </p:cNvPr>
          <p:cNvSpPr/>
          <p:nvPr/>
        </p:nvSpPr>
        <p:spPr>
          <a:xfrm>
            <a:off x="1854248" y="2048494"/>
            <a:ext cx="1914306" cy="553998"/>
          </a:xfrm>
          <a:prstGeom prst="rect">
            <a:avLst/>
          </a:prstGeom>
          <a:noFill/>
        </p:spPr>
        <p:txBody>
          <a:bodyPr wrap="none" lIns="91440" tIns="45720" rIns="91440" bIns="45720">
            <a:spAutoFit/>
          </a:bodyPr>
          <a:lstStyle/>
          <a:p>
            <a:pPr algn="ctr"/>
            <a:r>
              <a:rPr lang="en-US" sz="3000" b="1" cap="none" spc="0">
                <a:ln w="9525">
                  <a:solidFill>
                    <a:schemeClr val="accent5">
                      <a:lumMod val="50000"/>
                    </a:schemeClr>
                  </a:solidFill>
                  <a:prstDash val="solid"/>
                </a:ln>
                <a:solidFill>
                  <a:schemeClr val="accent6">
                    <a:lumMod val="50000"/>
                  </a:schemeClr>
                </a:solidFill>
                <a:effectLst>
                  <a:outerShdw blurRad="60007" dist="200025" dir="15000000" sy="30000" kx="-1800000" algn="bl" rotWithShape="0">
                    <a:prstClr val="black">
                      <a:alpha val="32000"/>
                    </a:prstClr>
                  </a:outerShdw>
                </a:effectLst>
              </a:rPr>
              <a:t>Back-end</a:t>
            </a:r>
            <a:endParaRPr lang="vi-VN" sz="3000" b="1" cap="none" spc="0">
              <a:ln w="9525">
                <a:solidFill>
                  <a:schemeClr val="accent5">
                    <a:lumMod val="50000"/>
                  </a:schemeClr>
                </a:solidFill>
                <a:prstDash val="solid"/>
              </a:ln>
              <a:solidFill>
                <a:schemeClr val="accent6">
                  <a:lumMod val="50000"/>
                </a:schemeClr>
              </a:solidFill>
              <a:effectLst>
                <a:outerShdw blurRad="60007" dist="200025" dir="15000000" sy="30000" kx="-1800000" algn="bl" rotWithShape="0">
                  <a:prstClr val="black">
                    <a:alpha val="32000"/>
                  </a:prstClr>
                </a:outerShdw>
              </a:effectLst>
            </a:endParaRPr>
          </a:p>
        </p:txBody>
      </p:sp>
      <p:cxnSp>
        <p:nvCxnSpPr>
          <p:cNvPr id="63" name="Đường kết nối Mũi tên Thẳng 9">
            <a:extLst>
              <a:ext uri="{FF2B5EF4-FFF2-40B4-BE49-F238E27FC236}">
                <a16:creationId xmlns:a16="http://schemas.microsoft.com/office/drawing/2014/main" id="{CB8C1DED-1C6D-4BD6-8191-265EC20CE4B3}"/>
              </a:ext>
            </a:extLst>
          </p:cNvPr>
          <p:cNvCxnSpPr>
            <a:cxnSpLocks/>
          </p:cNvCxnSpPr>
          <p:nvPr/>
        </p:nvCxnSpPr>
        <p:spPr>
          <a:xfrm>
            <a:off x="3825141" y="2507797"/>
            <a:ext cx="1230387" cy="5743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6" name="Hình Bầu dục 107">
            <a:extLst>
              <a:ext uri="{FF2B5EF4-FFF2-40B4-BE49-F238E27FC236}">
                <a16:creationId xmlns:a16="http://schemas.microsoft.com/office/drawing/2014/main" id="{F0A728E8-7692-427B-A903-3B49B9322057}"/>
              </a:ext>
            </a:extLst>
          </p:cNvPr>
          <p:cNvSpPr/>
          <p:nvPr/>
        </p:nvSpPr>
        <p:spPr>
          <a:xfrm>
            <a:off x="5309503" y="1031640"/>
            <a:ext cx="1248273" cy="1229850"/>
          </a:xfrm>
          <a:prstGeom prst="ellipse">
            <a:avLst/>
          </a:prstGeom>
          <a:blipFill>
            <a:blip r:embed="rId3">
              <a:extLst>
                <a:ext uri="{28A0092B-C50C-407E-A947-70E740481C1C}">
                  <a14:useLocalDpi xmlns:a14="http://schemas.microsoft.com/office/drawing/2010/main" val="0"/>
                </a:ext>
              </a:extLst>
            </a:blip>
            <a:srcRect/>
            <a:stretch>
              <a:fillRect l="-49000" r="-49000"/>
            </a:stretch>
          </a:blipFill>
        </p:spPr>
        <p:style>
          <a:lnRef idx="2">
            <a:schemeClr val="lt1">
              <a:hueOff val="0"/>
              <a:satOff val="0"/>
              <a:lumOff val="0"/>
              <a:alphaOff val="0"/>
            </a:schemeClr>
          </a:lnRef>
          <a:fillRef idx="1">
            <a:scrgbClr r="0" g="0" b="0"/>
          </a:fillRef>
          <a:effectRef idx="0">
            <a:schemeClr val="accent2">
              <a:tint val="50000"/>
              <a:alpha val="90000"/>
              <a:hueOff val="0"/>
              <a:satOff val="0"/>
              <a:lumOff val="0"/>
              <a:alphaOff val="0"/>
            </a:schemeClr>
          </a:effectRef>
          <a:fontRef idx="minor">
            <a:schemeClr val="lt1">
              <a:hueOff val="0"/>
              <a:satOff val="0"/>
              <a:lumOff val="0"/>
              <a:alphaOff val="0"/>
            </a:schemeClr>
          </a:fontRef>
        </p:style>
      </p:sp>
      <p:sp>
        <p:nvSpPr>
          <p:cNvPr id="68" name="Hình Bầu dục 109">
            <a:extLst>
              <a:ext uri="{FF2B5EF4-FFF2-40B4-BE49-F238E27FC236}">
                <a16:creationId xmlns:a16="http://schemas.microsoft.com/office/drawing/2014/main" id="{C8C9EA3D-3311-4025-928F-685D988F4DEE}"/>
              </a:ext>
            </a:extLst>
          </p:cNvPr>
          <p:cNvSpPr/>
          <p:nvPr/>
        </p:nvSpPr>
        <p:spPr>
          <a:xfrm>
            <a:off x="5309503" y="2628608"/>
            <a:ext cx="1248273" cy="1229850"/>
          </a:xfrm>
          <a:prstGeom prst="ellipse">
            <a:avLst/>
          </a:prstGeom>
          <a:blipFill>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2">
              <a:tint val="50000"/>
              <a:alpha val="90000"/>
              <a:hueOff val="-2496"/>
              <a:satOff val="-2641"/>
              <a:lumOff val="9680"/>
              <a:alphaOff val="-40000"/>
            </a:schemeClr>
          </a:effectRef>
          <a:fontRef idx="minor">
            <a:schemeClr val="lt1">
              <a:hueOff val="0"/>
              <a:satOff val="0"/>
              <a:lumOff val="0"/>
              <a:alphaOff val="0"/>
            </a:schemeClr>
          </a:fontRef>
        </p:style>
      </p:sp>
      <p:cxnSp>
        <p:nvCxnSpPr>
          <p:cNvPr id="77" name="Đường kết nối Mũi tên Thẳng 9">
            <a:extLst>
              <a:ext uri="{FF2B5EF4-FFF2-40B4-BE49-F238E27FC236}">
                <a16:creationId xmlns:a16="http://schemas.microsoft.com/office/drawing/2014/main" id="{9972F409-AAA5-4EB6-B98E-10BEFEA44C63}"/>
              </a:ext>
            </a:extLst>
          </p:cNvPr>
          <p:cNvCxnSpPr>
            <a:cxnSpLocks/>
          </p:cNvCxnSpPr>
          <p:nvPr/>
        </p:nvCxnSpPr>
        <p:spPr>
          <a:xfrm flipV="1">
            <a:off x="3825141" y="1744865"/>
            <a:ext cx="1230387" cy="57433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E0A6189D-DC27-4A84-BAE6-0A0523F27A7E}"/>
              </a:ext>
            </a:extLst>
          </p:cNvPr>
          <p:cNvSpPr txBox="1"/>
          <p:nvPr/>
        </p:nvSpPr>
        <p:spPr>
          <a:xfrm>
            <a:off x="8628080" y="4562769"/>
            <a:ext cx="495649" cy="461665"/>
          </a:xfrm>
          <a:prstGeom prst="rect">
            <a:avLst/>
          </a:prstGeom>
          <a:noFill/>
        </p:spPr>
        <p:txBody>
          <a:bodyPr wrap="none" rtlCol="0">
            <a:spAutoFit/>
          </a:bodyPr>
          <a:lstStyle/>
          <a:p>
            <a:r>
              <a:rPr lang="en-US" sz="2400" dirty="0">
                <a:solidFill>
                  <a:schemeClr val="tx1"/>
                </a:solidFill>
                <a:latin typeface="Archivo Narrow" panose="020B0604020202020204"/>
              </a:rPr>
              <a:t>10</a:t>
            </a:r>
          </a:p>
        </p:txBody>
      </p:sp>
    </p:spTree>
    <p:extLst>
      <p:ext uri="{BB962C8B-B14F-4D97-AF65-F5344CB8AC3E}">
        <p14:creationId xmlns:p14="http://schemas.microsoft.com/office/powerpoint/2010/main" val="168770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Hình chữ nhật 4">
            <a:extLst>
              <a:ext uri="{FF2B5EF4-FFF2-40B4-BE49-F238E27FC236}">
                <a16:creationId xmlns:a16="http://schemas.microsoft.com/office/drawing/2014/main" id="{A25E22D1-7423-4DB6-8567-3A4D933D36CD}"/>
              </a:ext>
            </a:extLst>
          </p:cNvPr>
          <p:cNvSpPr/>
          <p:nvPr/>
        </p:nvSpPr>
        <p:spPr>
          <a:xfrm>
            <a:off x="1805545" y="2044976"/>
            <a:ext cx="1981633" cy="553998"/>
          </a:xfrm>
          <a:prstGeom prst="rect">
            <a:avLst/>
          </a:prstGeom>
          <a:noFill/>
        </p:spPr>
        <p:txBody>
          <a:bodyPr wrap="none" lIns="91440" tIns="45720" rIns="91440" bIns="45720">
            <a:spAutoFit/>
          </a:bodyPr>
          <a:lstStyle/>
          <a:p>
            <a:pPr algn="ctr"/>
            <a:r>
              <a:rPr lang="en-US" sz="3000" b="1" cap="none" spc="0">
                <a:ln w="9525">
                  <a:solidFill>
                    <a:schemeClr val="accent5">
                      <a:lumMod val="50000"/>
                    </a:schemeClr>
                  </a:solidFill>
                  <a:prstDash val="solid"/>
                </a:ln>
                <a:solidFill>
                  <a:schemeClr val="accent6">
                    <a:lumMod val="50000"/>
                  </a:schemeClr>
                </a:solidFill>
                <a:effectLst>
                  <a:outerShdw blurRad="60007" dist="200025" dir="15000000" sy="30000" kx="-1800000" algn="bl" rotWithShape="0">
                    <a:prstClr val="black">
                      <a:alpha val="32000"/>
                    </a:prstClr>
                  </a:outerShdw>
                </a:effectLst>
              </a:rPr>
              <a:t>Front-end</a:t>
            </a:r>
            <a:endParaRPr lang="vi-VN" sz="3000" b="1" cap="none" spc="0">
              <a:ln w="9525">
                <a:solidFill>
                  <a:schemeClr val="accent5">
                    <a:lumMod val="50000"/>
                  </a:schemeClr>
                </a:solidFill>
                <a:prstDash val="solid"/>
              </a:ln>
              <a:solidFill>
                <a:schemeClr val="accent6">
                  <a:lumMod val="50000"/>
                </a:schemeClr>
              </a:solidFill>
              <a:effectLst>
                <a:outerShdw blurRad="60007" dist="200025" dir="15000000" sy="30000" kx="-1800000" algn="bl" rotWithShape="0">
                  <a:prstClr val="black">
                    <a:alpha val="32000"/>
                  </a:prstClr>
                </a:outerShdw>
              </a:effectLst>
            </a:endParaRPr>
          </a:p>
        </p:txBody>
      </p:sp>
      <p:cxnSp>
        <p:nvCxnSpPr>
          <p:cNvPr id="8" name="Đường kết nối Mũi tên Thẳng 9">
            <a:extLst>
              <a:ext uri="{FF2B5EF4-FFF2-40B4-BE49-F238E27FC236}">
                <a16:creationId xmlns:a16="http://schemas.microsoft.com/office/drawing/2014/main" id="{320E2E28-010B-47F7-A6B8-E894DC333F1A}"/>
              </a:ext>
            </a:extLst>
          </p:cNvPr>
          <p:cNvCxnSpPr>
            <a:cxnSpLocks/>
          </p:cNvCxnSpPr>
          <p:nvPr/>
        </p:nvCxnSpPr>
        <p:spPr>
          <a:xfrm flipV="1">
            <a:off x="3895787" y="1712686"/>
            <a:ext cx="1205985" cy="5048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11" name="Picture 10">
            <a:extLst>
              <a:ext uri="{FF2B5EF4-FFF2-40B4-BE49-F238E27FC236}">
                <a16:creationId xmlns:a16="http://schemas.microsoft.com/office/drawing/2014/main" id="{E97C7FFC-4187-4E36-8035-D0619C2EF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381" y="2651372"/>
            <a:ext cx="2201144" cy="1100572"/>
          </a:xfrm>
          <a:prstGeom prst="rect">
            <a:avLst/>
          </a:prstGeom>
        </p:spPr>
      </p:pic>
      <p:cxnSp>
        <p:nvCxnSpPr>
          <p:cNvPr id="17" name="Đường kết nối Mũi tên Thẳng 9">
            <a:extLst>
              <a:ext uri="{FF2B5EF4-FFF2-40B4-BE49-F238E27FC236}">
                <a16:creationId xmlns:a16="http://schemas.microsoft.com/office/drawing/2014/main" id="{5AFFFF4E-299F-45CE-B274-87D6C67BA057}"/>
              </a:ext>
            </a:extLst>
          </p:cNvPr>
          <p:cNvCxnSpPr>
            <a:cxnSpLocks/>
          </p:cNvCxnSpPr>
          <p:nvPr/>
        </p:nvCxnSpPr>
        <p:spPr>
          <a:xfrm>
            <a:off x="3895787" y="2346571"/>
            <a:ext cx="1205985" cy="50480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Oval 17">
            <a:extLst>
              <a:ext uri="{FF2B5EF4-FFF2-40B4-BE49-F238E27FC236}">
                <a16:creationId xmlns:a16="http://schemas.microsoft.com/office/drawing/2014/main" id="{7C09C458-A8FA-4B8A-8C97-67091E7355D9}"/>
              </a:ext>
            </a:extLst>
          </p:cNvPr>
          <p:cNvSpPr/>
          <p:nvPr/>
        </p:nvSpPr>
        <p:spPr>
          <a:xfrm>
            <a:off x="5684265" y="1006524"/>
            <a:ext cx="1253376" cy="1253376"/>
          </a:xfrm>
          <a:prstGeom prst="ellipse">
            <a:avLst/>
          </a:prstGeom>
          <a: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a:blipFill>
          <a:ln>
            <a:solidFill>
              <a:srgbClr val="FF0000"/>
            </a:solidFill>
          </a:ln>
        </p:spPr>
        <p:style>
          <a:lnRef idx="2">
            <a:scrgbClr r="0" g="0" b="0"/>
          </a:lnRef>
          <a:fillRef idx="1">
            <a:scrgbClr r="0" g="0" b="0"/>
          </a:fillRef>
          <a:effectRef idx="0">
            <a:schemeClr val="accent2">
              <a:tint val="50000"/>
              <a:alpha val="9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9" name="TextBox 8">
            <a:extLst>
              <a:ext uri="{FF2B5EF4-FFF2-40B4-BE49-F238E27FC236}">
                <a16:creationId xmlns:a16="http://schemas.microsoft.com/office/drawing/2014/main" id="{DD397B8E-525E-4D39-A596-1BE1290AF152}"/>
              </a:ext>
            </a:extLst>
          </p:cNvPr>
          <p:cNvSpPr txBox="1"/>
          <p:nvPr/>
        </p:nvSpPr>
        <p:spPr>
          <a:xfrm>
            <a:off x="8649852" y="4584540"/>
            <a:ext cx="495649" cy="461665"/>
          </a:xfrm>
          <a:prstGeom prst="rect">
            <a:avLst/>
          </a:prstGeom>
          <a:noFill/>
        </p:spPr>
        <p:txBody>
          <a:bodyPr wrap="none" rtlCol="0">
            <a:spAutoFit/>
          </a:bodyPr>
          <a:lstStyle/>
          <a:p>
            <a:r>
              <a:rPr lang="en-US" sz="2400" dirty="0">
                <a:solidFill>
                  <a:schemeClr val="tx1"/>
                </a:solidFill>
                <a:latin typeface="Archivo Narrow" panose="020B0604020202020204"/>
              </a:rPr>
              <a:t>11</a:t>
            </a:r>
          </a:p>
        </p:txBody>
      </p:sp>
    </p:spTree>
    <p:extLst>
      <p:ext uri="{BB962C8B-B14F-4D97-AF65-F5344CB8AC3E}">
        <p14:creationId xmlns:p14="http://schemas.microsoft.com/office/powerpoint/2010/main" val="292496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58"/>
          <p:cNvSpPr txBox="1">
            <a:spLocks noGrp="1"/>
          </p:cNvSpPr>
          <p:nvPr>
            <p:ph type="title" idx="2"/>
          </p:nvPr>
        </p:nvSpPr>
        <p:spPr>
          <a:xfrm>
            <a:off x="485320" y="1246033"/>
            <a:ext cx="29337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1062" name="Google Shape;1062;p58"/>
          <p:cNvSpPr txBox="1">
            <a:spLocks noGrp="1"/>
          </p:cNvSpPr>
          <p:nvPr>
            <p:ph type="title"/>
          </p:nvPr>
        </p:nvSpPr>
        <p:spPr>
          <a:xfrm>
            <a:off x="862406" y="2984680"/>
            <a:ext cx="563583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t>Implementation contents</a:t>
            </a:r>
            <a:endParaRPr sz="4800" dirty="0"/>
          </a:p>
        </p:txBody>
      </p:sp>
      <p:sp>
        <p:nvSpPr>
          <p:cNvPr id="4" name="TextBox 3">
            <a:extLst>
              <a:ext uri="{FF2B5EF4-FFF2-40B4-BE49-F238E27FC236}">
                <a16:creationId xmlns:a16="http://schemas.microsoft.com/office/drawing/2014/main" id="{616EB13E-8C46-4567-A33A-CB9FA288062E}"/>
              </a:ext>
            </a:extLst>
          </p:cNvPr>
          <p:cNvSpPr txBox="1"/>
          <p:nvPr/>
        </p:nvSpPr>
        <p:spPr>
          <a:xfrm>
            <a:off x="8469732" y="4681835"/>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16EF5F-A184-4327-B7CD-F44EBF72B0B0}"/>
              </a:ext>
            </a:extLst>
          </p:cNvPr>
          <p:cNvSpPr>
            <a:spLocks noGrp="1"/>
          </p:cNvSpPr>
          <p:nvPr>
            <p:ph type="subTitle" idx="1"/>
          </p:nvPr>
        </p:nvSpPr>
        <p:spPr>
          <a:xfrm>
            <a:off x="1771473" y="1925235"/>
            <a:ext cx="5139691" cy="485700"/>
          </a:xfrm>
        </p:spPr>
        <p:txBody>
          <a:bodyPr/>
          <a:lstStyle/>
          <a:p>
            <a:pPr marL="571500" indent="-457200">
              <a:buFont typeface="Wingdings" panose="05000000000000000000" pitchFamily="2" charset="2"/>
              <a:buChar char="v"/>
            </a:pPr>
            <a:r>
              <a:rPr lang="en-US" sz="2800" dirty="0"/>
              <a:t>Theoretical basis</a:t>
            </a:r>
          </a:p>
        </p:txBody>
      </p:sp>
      <p:sp>
        <p:nvSpPr>
          <p:cNvPr id="4" name="Subtitle 3">
            <a:extLst>
              <a:ext uri="{FF2B5EF4-FFF2-40B4-BE49-F238E27FC236}">
                <a16:creationId xmlns:a16="http://schemas.microsoft.com/office/drawing/2014/main" id="{4911C014-6468-495B-A7CC-94F41C85EFF0}"/>
              </a:ext>
            </a:extLst>
          </p:cNvPr>
          <p:cNvSpPr>
            <a:spLocks noGrp="1"/>
          </p:cNvSpPr>
          <p:nvPr>
            <p:ph type="subTitle" idx="3"/>
          </p:nvPr>
        </p:nvSpPr>
        <p:spPr>
          <a:xfrm>
            <a:off x="1700593" y="2477760"/>
            <a:ext cx="5381317" cy="485700"/>
          </a:xfrm>
        </p:spPr>
        <p:txBody>
          <a:bodyPr/>
          <a:lstStyle/>
          <a:p>
            <a:pPr marL="571500" indent="-457200">
              <a:buFont typeface="Wingdings" panose="05000000000000000000" pitchFamily="2" charset="2"/>
              <a:buChar char="v"/>
            </a:pPr>
            <a:r>
              <a:rPr lang="en-US" sz="2800" dirty="0"/>
              <a:t>Product installing</a:t>
            </a:r>
          </a:p>
        </p:txBody>
      </p:sp>
      <p:sp>
        <p:nvSpPr>
          <p:cNvPr id="14" name="Title 13">
            <a:extLst>
              <a:ext uri="{FF2B5EF4-FFF2-40B4-BE49-F238E27FC236}">
                <a16:creationId xmlns:a16="http://schemas.microsoft.com/office/drawing/2014/main" id="{8F529C52-AEF0-4526-9187-08CD9D53EB99}"/>
              </a:ext>
            </a:extLst>
          </p:cNvPr>
          <p:cNvSpPr>
            <a:spLocks noGrp="1"/>
          </p:cNvSpPr>
          <p:nvPr>
            <p:ph type="title"/>
          </p:nvPr>
        </p:nvSpPr>
        <p:spPr>
          <a:xfrm>
            <a:off x="2256892" y="1224735"/>
            <a:ext cx="5190195" cy="700500"/>
          </a:xfrm>
        </p:spPr>
        <p:txBody>
          <a:bodyPr/>
          <a:lstStyle/>
          <a:p>
            <a:pPr algn="ctr"/>
            <a:r>
              <a:rPr lang="en" sz="4000" dirty="0">
                <a:ln>
                  <a:solidFill>
                    <a:schemeClr val="accent1">
                      <a:lumMod val="50000"/>
                    </a:schemeClr>
                  </a:solidFill>
                </a:ln>
                <a:effectLst>
                  <a:outerShdw blurRad="60007" dist="200025" dir="15000000" sy="30000" kx="-1800000" algn="bl" rotWithShape="0">
                    <a:prstClr val="black">
                      <a:alpha val="32000"/>
                    </a:prstClr>
                  </a:outerShdw>
                </a:effectLst>
              </a:rPr>
              <a:t>03. Implementation contents </a:t>
            </a:r>
            <a:endParaRPr lang="en-US" sz="4000" dirty="0">
              <a:ln>
                <a:solidFill>
                  <a:schemeClr val="accent1">
                    <a:lumMod val="50000"/>
                  </a:schemeClr>
                </a:solidFill>
              </a:ln>
              <a:effectLst>
                <a:outerShdw blurRad="60007" dist="200025" dir="15000000" sy="30000" kx="-1800000" algn="bl" rotWithShape="0">
                  <a:prstClr val="black">
                    <a:alpha val="32000"/>
                  </a:prstClr>
                </a:outerShdw>
              </a:effectLst>
            </a:endParaRPr>
          </a:p>
        </p:txBody>
      </p:sp>
      <p:sp>
        <p:nvSpPr>
          <p:cNvPr id="5" name="Subtitle 3">
            <a:extLst>
              <a:ext uri="{FF2B5EF4-FFF2-40B4-BE49-F238E27FC236}">
                <a16:creationId xmlns:a16="http://schemas.microsoft.com/office/drawing/2014/main" id="{8A311F0D-1E05-40E2-8404-14EA1FD0BF31}"/>
              </a:ext>
            </a:extLst>
          </p:cNvPr>
          <p:cNvSpPr txBox="1">
            <a:spLocks/>
          </p:cNvSpPr>
          <p:nvPr/>
        </p:nvSpPr>
        <p:spPr>
          <a:xfrm>
            <a:off x="2366895" y="3030285"/>
            <a:ext cx="5381317" cy="48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Zilla Slab Medium"/>
              <a:buNone/>
              <a:defRPr sz="1800" b="0" i="0" u="none" strike="noStrike" cap="none">
                <a:solidFill>
                  <a:schemeClr val="accent5"/>
                </a:solidFill>
                <a:latin typeface="Archivo Narrow SemiBold"/>
                <a:ea typeface="Archivo Narrow SemiBold"/>
                <a:cs typeface="Archivo Narrow SemiBold"/>
                <a:sym typeface="Archivo Narrow SemiBold"/>
              </a:defRPr>
            </a:lvl1pPr>
            <a:lvl2pPr marL="914400" marR="0" lvl="1" indent="-317500" algn="ctr"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2pPr>
            <a:lvl3pPr marL="1371600" marR="0" lvl="2" indent="-317500" algn="ctr"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3pPr>
            <a:lvl4pPr marL="1828800" marR="0" lvl="3" indent="-317500" algn="ctr"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4pPr>
            <a:lvl5pPr marL="2286000" marR="0" lvl="4" indent="-317500" algn="ctr"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5pPr>
            <a:lvl6pPr marL="2743200" marR="0" lvl="5" indent="-317500" algn="ctr"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6pPr>
            <a:lvl7pPr marL="3200400" marR="0" lvl="6" indent="-317500" algn="ctr"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7pPr>
            <a:lvl8pPr marL="3657600" marR="0" lvl="7" indent="-317500" algn="ctr"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8pPr>
            <a:lvl9pPr marL="4114800" marR="0" lvl="8" indent="-317500" algn="ctr" rtl="0">
              <a:lnSpc>
                <a:spcPct val="115000"/>
              </a:lnSpc>
              <a:spcBef>
                <a:spcPts val="1600"/>
              </a:spcBef>
              <a:spcAft>
                <a:spcPts val="160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9pPr>
          </a:lstStyle>
          <a:p>
            <a:pPr marL="571500" indent="-457200">
              <a:buFont typeface="Wingdings" panose="05000000000000000000" pitchFamily="2" charset="2"/>
              <a:buChar char="v"/>
            </a:pPr>
            <a:r>
              <a:rPr lang="en-US" sz="2800" dirty="0"/>
              <a:t>Algorithm – Features used</a:t>
            </a:r>
          </a:p>
        </p:txBody>
      </p:sp>
      <p:sp>
        <p:nvSpPr>
          <p:cNvPr id="6" name="TextBox 5">
            <a:extLst>
              <a:ext uri="{FF2B5EF4-FFF2-40B4-BE49-F238E27FC236}">
                <a16:creationId xmlns:a16="http://schemas.microsoft.com/office/drawing/2014/main" id="{0F1CC4CE-1581-473D-8CCD-F07FBF037366}"/>
              </a:ext>
            </a:extLst>
          </p:cNvPr>
          <p:cNvSpPr txBox="1"/>
          <p:nvPr/>
        </p:nvSpPr>
        <p:spPr>
          <a:xfrm>
            <a:off x="8469732" y="4681835"/>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13</a:t>
            </a:r>
          </a:p>
        </p:txBody>
      </p:sp>
    </p:spTree>
    <p:extLst>
      <p:ext uri="{BB962C8B-B14F-4D97-AF65-F5344CB8AC3E}">
        <p14:creationId xmlns:p14="http://schemas.microsoft.com/office/powerpoint/2010/main" val="28042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14" name="Hình Bầu dục 109">
            <a:extLst>
              <a:ext uri="{FF2B5EF4-FFF2-40B4-BE49-F238E27FC236}">
                <a16:creationId xmlns:a16="http://schemas.microsoft.com/office/drawing/2014/main" id="{EAB224BF-7CB2-4EE9-87F4-062B4F8C1D61}"/>
              </a:ext>
            </a:extLst>
          </p:cNvPr>
          <p:cNvSpPr/>
          <p:nvPr/>
        </p:nvSpPr>
        <p:spPr>
          <a:xfrm>
            <a:off x="1265569" y="1077873"/>
            <a:ext cx="1248273" cy="1229850"/>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2">
              <a:tint val="50000"/>
              <a:alpha val="90000"/>
              <a:hueOff val="-2496"/>
              <a:satOff val="-2641"/>
              <a:lumOff val="9680"/>
              <a:alphaOff val="-40000"/>
            </a:schemeClr>
          </a:effectRef>
          <a:fontRef idx="minor">
            <a:schemeClr val="lt1">
              <a:hueOff val="0"/>
              <a:satOff val="0"/>
              <a:lumOff val="0"/>
              <a:alphaOff val="0"/>
            </a:schemeClr>
          </a:fontRef>
        </p:style>
      </p:sp>
      <p:sp>
        <p:nvSpPr>
          <p:cNvPr id="897" name="Google Shape;897;p50"/>
          <p:cNvSpPr txBox="1">
            <a:spLocks noGrp="1"/>
          </p:cNvSpPr>
          <p:nvPr>
            <p:ph type="title"/>
          </p:nvPr>
        </p:nvSpPr>
        <p:spPr>
          <a:xfrm>
            <a:off x="623362" y="298932"/>
            <a:ext cx="7704000" cy="70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ln>
                  <a:solidFill>
                    <a:schemeClr val="tx1">
                      <a:lumMod val="50000"/>
                    </a:schemeClr>
                  </a:solidFill>
                </a:ln>
                <a:effectLst>
                  <a:outerShdw blurRad="60007" dist="200025" dir="15000000" sy="30000" kx="-1800000" algn="bl" rotWithShape="0">
                    <a:prstClr val="black">
                      <a:alpha val="32000"/>
                    </a:prstClr>
                  </a:outerShdw>
                </a:effectLst>
              </a:rPr>
              <a:t>T</a:t>
            </a:r>
            <a:r>
              <a:rPr lang="en-US" sz="3600">
                <a:ln>
                  <a:solidFill>
                    <a:schemeClr val="tx1">
                      <a:lumMod val="50000"/>
                    </a:schemeClr>
                  </a:solidFill>
                </a:ln>
                <a:solidFill>
                  <a:srgbClr val="F1A129"/>
                </a:solidFill>
                <a:effectLst>
                  <a:outerShdw blurRad="60007" dist="200025" dir="15000000" sy="30000" kx="-1800000" algn="bl" rotWithShape="0">
                    <a:prstClr val="black">
                      <a:alpha val="32000"/>
                    </a:prstClr>
                  </a:outerShdw>
                </a:effectLst>
              </a:rPr>
              <a:t>heoretical basis</a:t>
            </a:r>
            <a:endParaRPr sz="3600">
              <a:ln>
                <a:solidFill>
                  <a:schemeClr val="tx1">
                    <a:lumMod val="50000"/>
                  </a:schemeClr>
                </a:solidFill>
              </a:ln>
              <a:solidFill>
                <a:srgbClr val="F1A129"/>
              </a:solidFill>
              <a:effectLst>
                <a:outerShdw blurRad="60007" dist="200025" dir="15000000" sy="30000" kx="-1800000" algn="bl" rotWithShape="0">
                  <a:prstClr val="black">
                    <a:alpha val="32000"/>
                  </a:prstClr>
                </a:outerShdw>
              </a:effectLst>
            </a:endParaRPr>
          </a:p>
        </p:txBody>
      </p:sp>
      <p:pic>
        <p:nvPicPr>
          <p:cNvPr id="11" name="Picture 10">
            <a:extLst>
              <a:ext uri="{FF2B5EF4-FFF2-40B4-BE49-F238E27FC236}">
                <a16:creationId xmlns:a16="http://schemas.microsoft.com/office/drawing/2014/main" id="{08A08589-1C1D-4AF0-8BB1-EE375093E197}"/>
              </a:ext>
            </a:extLst>
          </p:cNvPr>
          <p:cNvPicPr>
            <a:picLocks noChangeAspect="1"/>
          </p:cNvPicPr>
          <p:nvPr/>
        </p:nvPicPr>
        <p:blipFill rotWithShape="1">
          <a:blip r:embed="rId4"/>
          <a:srcRect l="18939" t="12591" r="21679" b="21923"/>
          <a:stretch/>
        </p:blipFill>
        <p:spPr>
          <a:xfrm>
            <a:off x="3391832" y="1403625"/>
            <a:ext cx="1807330" cy="578346"/>
          </a:xfrm>
          <a:prstGeom prst="rect">
            <a:avLst/>
          </a:prstGeom>
        </p:spPr>
      </p:pic>
      <p:pic>
        <p:nvPicPr>
          <p:cNvPr id="13" name="Picture 12">
            <a:extLst>
              <a:ext uri="{FF2B5EF4-FFF2-40B4-BE49-F238E27FC236}">
                <a16:creationId xmlns:a16="http://schemas.microsoft.com/office/drawing/2014/main" id="{4AD020DB-E153-48C2-AF99-4E10EE8B0463}"/>
              </a:ext>
            </a:extLst>
          </p:cNvPr>
          <p:cNvPicPr>
            <a:picLocks noChangeAspect="1"/>
          </p:cNvPicPr>
          <p:nvPr/>
        </p:nvPicPr>
        <p:blipFill>
          <a:blip r:embed="rId5"/>
          <a:stretch>
            <a:fillRect/>
          </a:stretch>
        </p:blipFill>
        <p:spPr>
          <a:xfrm>
            <a:off x="2888642" y="2747727"/>
            <a:ext cx="1479556" cy="827606"/>
          </a:xfrm>
          <a:prstGeom prst="rect">
            <a:avLst/>
          </a:prstGeom>
        </p:spPr>
      </p:pic>
      <p:pic>
        <p:nvPicPr>
          <p:cNvPr id="72" name="Picture 71">
            <a:extLst>
              <a:ext uri="{FF2B5EF4-FFF2-40B4-BE49-F238E27FC236}">
                <a16:creationId xmlns:a16="http://schemas.microsoft.com/office/drawing/2014/main" id="{91726C6B-E97A-435F-B251-52605D37EC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7152" y="1127015"/>
            <a:ext cx="1853512" cy="926756"/>
          </a:xfrm>
          <a:prstGeom prst="rect">
            <a:avLst/>
          </a:prstGeom>
        </p:spPr>
      </p:pic>
      <p:pic>
        <p:nvPicPr>
          <p:cNvPr id="15" name="Picture 14">
            <a:extLst>
              <a:ext uri="{FF2B5EF4-FFF2-40B4-BE49-F238E27FC236}">
                <a16:creationId xmlns:a16="http://schemas.microsoft.com/office/drawing/2014/main" id="{FAAD2AC2-1194-4F1B-9F80-FFB6F57287EE}"/>
              </a:ext>
            </a:extLst>
          </p:cNvPr>
          <p:cNvPicPr>
            <a:picLocks noChangeAspect="1"/>
          </p:cNvPicPr>
          <p:nvPr/>
        </p:nvPicPr>
        <p:blipFill>
          <a:blip r:embed="rId7"/>
          <a:stretch>
            <a:fillRect/>
          </a:stretch>
        </p:blipFill>
        <p:spPr>
          <a:xfrm>
            <a:off x="5593218" y="2412699"/>
            <a:ext cx="1132084" cy="1354061"/>
          </a:xfrm>
          <a:prstGeom prst="rect">
            <a:avLst/>
          </a:prstGeom>
        </p:spPr>
      </p:pic>
      <p:sp>
        <p:nvSpPr>
          <p:cNvPr id="12" name="TextBox 11">
            <a:extLst>
              <a:ext uri="{FF2B5EF4-FFF2-40B4-BE49-F238E27FC236}">
                <a16:creationId xmlns:a16="http://schemas.microsoft.com/office/drawing/2014/main" id="{408793BD-2709-4E4D-92BC-E274A9BC2CA9}"/>
              </a:ext>
            </a:extLst>
          </p:cNvPr>
          <p:cNvSpPr txBox="1"/>
          <p:nvPr/>
        </p:nvSpPr>
        <p:spPr>
          <a:xfrm>
            <a:off x="8511966" y="4620826"/>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3" name="Google Shape;853;p46"/>
          <p:cNvSpPr txBox="1">
            <a:spLocks noGrp="1"/>
          </p:cNvSpPr>
          <p:nvPr>
            <p:ph type="subTitle" idx="3"/>
          </p:nvPr>
        </p:nvSpPr>
        <p:spPr>
          <a:xfrm>
            <a:off x="1051701" y="1552305"/>
            <a:ext cx="2105100" cy="351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200" b="1">
                <a:ln>
                  <a:solidFill>
                    <a:schemeClr val="accent5">
                      <a:lumMod val="50000"/>
                    </a:schemeClr>
                  </a:solidFill>
                </a:ln>
                <a:solidFill>
                  <a:schemeClr val="accent6">
                    <a:lumMod val="50000"/>
                  </a:schemeClr>
                </a:solidFill>
                <a:effectLst>
                  <a:outerShdw blurRad="60007" dist="310007" dir="7680000" sy="30000" kx="1300200" algn="ctr" rotWithShape="0">
                    <a:prstClr val="black">
                      <a:alpha val="32000"/>
                    </a:prstClr>
                  </a:outerShdw>
                </a:effectLst>
              </a:rPr>
              <a:t>Back-end</a:t>
            </a:r>
            <a:endParaRPr sz="3200" b="1">
              <a:ln>
                <a:solidFill>
                  <a:schemeClr val="accent5">
                    <a:lumMod val="50000"/>
                  </a:schemeClr>
                </a:solidFill>
              </a:ln>
              <a:solidFill>
                <a:schemeClr val="accent6">
                  <a:lumMod val="50000"/>
                </a:schemeClr>
              </a:solidFill>
              <a:effectLst>
                <a:outerShdw blurRad="60007" dist="310007" dir="7680000" sy="30000" kx="1300200" algn="ctr" rotWithShape="0">
                  <a:prstClr val="black">
                    <a:alpha val="32000"/>
                  </a:prstClr>
                </a:outerShdw>
              </a:effectLst>
            </a:endParaRPr>
          </a:p>
        </p:txBody>
      </p:sp>
      <p:sp>
        <p:nvSpPr>
          <p:cNvPr id="854" name="Google Shape;854;p46"/>
          <p:cNvSpPr txBox="1">
            <a:spLocks noGrp="1"/>
          </p:cNvSpPr>
          <p:nvPr>
            <p:ph type="subTitle" idx="4"/>
          </p:nvPr>
        </p:nvSpPr>
        <p:spPr>
          <a:xfrm>
            <a:off x="6137101" y="1552305"/>
            <a:ext cx="2105100" cy="351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200" b="1">
                <a:ln>
                  <a:solidFill>
                    <a:schemeClr val="accent5">
                      <a:lumMod val="50000"/>
                    </a:schemeClr>
                  </a:solidFill>
                </a:ln>
                <a:solidFill>
                  <a:schemeClr val="accent6">
                    <a:lumMod val="50000"/>
                  </a:schemeClr>
                </a:solidFill>
                <a:effectLst>
                  <a:outerShdw blurRad="60007" dist="200025" dir="15000000" sy="30000" kx="-1800000" algn="bl" rotWithShape="0">
                    <a:prstClr val="black">
                      <a:alpha val="32000"/>
                    </a:prstClr>
                  </a:outerShdw>
                </a:effectLst>
              </a:rPr>
              <a:t>Front-end</a:t>
            </a:r>
            <a:endParaRPr sz="3200" b="1">
              <a:ln>
                <a:solidFill>
                  <a:schemeClr val="accent5">
                    <a:lumMod val="50000"/>
                  </a:schemeClr>
                </a:solidFill>
              </a:ln>
              <a:solidFill>
                <a:schemeClr val="accent6">
                  <a:lumMod val="50000"/>
                </a:schemeClr>
              </a:solidFill>
              <a:effectLst>
                <a:outerShdw blurRad="60007" dist="200025" dir="15000000" sy="30000" kx="-1800000" algn="bl" rotWithShape="0">
                  <a:prstClr val="black">
                    <a:alpha val="32000"/>
                  </a:prstClr>
                </a:outerShdw>
              </a:effectLst>
            </a:endParaRPr>
          </a:p>
        </p:txBody>
      </p:sp>
      <p:sp>
        <p:nvSpPr>
          <p:cNvPr id="9" name="Google Shape;897;p50">
            <a:extLst>
              <a:ext uri="{FF2B5EF4-FFF2-40B4-BE49-F238E27FC236}">
                <a16:creationId xmlns:a16="http://schemas.microsoft.com/office/drawing/2014/main" id="{E1F6A3A7-5C49-4EBA-B4ED-38D65ADEEBF6}"/>
              </a:ext>
            </a:extLst>
          </p:cNvPr>
          <p:cNvSpPr txBox="1">
            <a:spLocks/>
          </p:cNvSpPr>
          <p:nvPr/>
        </p:nvSpPr>
        <p:spPr>
          <a:xfrm>
            <a:off x="720000" y="227339"/>
            <a:ext cx="7704000" cy="70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en-US" sz="3600">
                <a:ln>
                  <a:solidFill>
                    <a:schemeClr val="tx1">
                      <a:lumMod val="50000"/>
                    </a:schemeClr>
                  </a:solidFill>
                </a:ln>
                <a:effectLst>
                  <a:outerShdw blurRad="60007" dist="200025" dir="15000000" sy="30000" kx="-1800000" algn="bl" rotWithShape="0">
                    <a:prstClr val="black">
                      <a:alpha val="32000"/>
                    </a:prstClr>
                  </a:outerShdw>
                </a:effectLst>
              </a:rPr>
              <a:t>Product installing</a:t>
            </a:r>
          </a:p>
        </p:txBody>
      </p:sp>
      <p:pic>
        <p:nvPicPr>
          <p:cNvPr id="5" name="Picture 4">
            <a:extLst>
              <a:ext uri="{FF2B5EF4-FFF2-40B4-BE49-F238E27FC236}">
                <a16:creationId xmlns:a16="http://schemas.microsoft.com/office/drawing/2014/main" id="{4F391D1A-B80E-4EA5-B1A9-40A68AC3CF93}"/>
              </a:ext>
            </a:extLst>
          </p:cNvPr>
          <p:cNvPicPr>
            <a:picLocks noChangeAspect="1"/>
          </p:cNvPicPr>
          <p:nvPr/>
        </p:nvPicPr>
        <p:blipFill>
          <a:blip r:embed="rId3"/>
          <a:stretch>
            <a:fillRect/>
          </a:stretch>
        </p:blipFill>
        <p:spPr>
          <a:xfrm>
            <a:off x="1384397" y="2412658"/>
            <a:ext cx="1246377" cy="1246377"/>
          </a:xfrm>
          <a:prstGeom prst="rect">
            <a:avLst/>
          </a:prstGeom>
        </p:spPr>
      </p:pic>
      <p:pic>
        <p:nvPicPr>
          <p:cNvPr id="10" name="Picture 9">
            <a:extLst>
              <a:ext uri="{FF2B5EF4-FFF2-40B4-BE49-F238E27FC236}">
                <a16:creationId xmlns:a16="http://schemas.microsoft.com/office/drawing/2014/main" id="{C04BB74B-7355-460C-9F60-0D655F22AC2F}"/>
              </a:ext>
            </a:extLst>
          </p:cNvPr>
          <p:cNvPicPr>
            <a:picLocks noChangeAspect="1"/>
          </p:cNvPicPr>
          <p:nvPr/>
        </p:nvPicPr>
        <p:blipFill>
          <a:blip r:embed="rId4"/>
          <a:stretch>
            <a:fillRect/>
          </a:stretch>
        </p:blipFill>
        <p:spPr>
          <a:xfrm>
            <a:off x="6337081" y="2396985"/>
            <a:ext cx="1765104" cy="1262050"/>
          </a:xfrm>
          <a:prstGeom prst="rect">
            <a:avLst/>
          </a:prstGeom>
        </p:spPr>
      </p:pic>
      <p:sp>
        <p:nvSpPr>
          <p:cNvPr id="7" name="TextBox 6">
            <a:extLst>
              <a:ext uri="{FF2B5EF4-FFF2-40B4-BE49-F238E27FC236}">
                <a16:creationId xmlns:a16="http://schemas.microsoft.com/office/drawing/2014/main" id="{90D3928E-A202-42F3-9EA8-3795ECD7BDB8}"/>
              </a:ext>
            </a:extLst>
          </p:cNvPr>
          <p:cNvSpPr txBox="1"/>
          <p:nvPr/>
        </p:nvSpPr>
        <p:spPr>
          <a:xfrm>
            <a:off x="8537188" y="4609523"/>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grpSp>
        <p:nvGrpSpPr>
          <p:cNvPr id="1019" name="Google Shape;1019;p56"/>
          <p:cNvGrpSpPr/>
          <p:nvPr/>
        </p:nvGrpSpPr>
        <p:grpSpPr>
          <a:xfrm rot="-5400000">
            <a:off x="-1374045" y="126940"/>
            <a:ext cx="3245090" cy="1644531"/>
            <a:chOff x="1860625" y="1769975"/>
            <a:chExt cx="1870800" cy="948075"/>
          </a:xfrm>
        </p:grpSpPr>
        <p:sp>
          <p:nvSpPr>
            <p:cNvPr id="1020" name="Google Shape;1020;p56"/>
            <p:cNvSpPr/>
            <p:nvPr/>
          </p:nvSpPr>
          <p:spPr>
            <a:xfrm>
              <a:off x="1860625" y="1769975"/>
              <a:ext cx="1870800" cy="948075"/>
            </a:xfrm>
            <a:custGeom>
              <a:avLst/>
              <a:gdLst/>
              <a:ahLst/>
              <a:cxnLst/>
              <a:rect l="l" t="t" r="r" b="b"/>
              <a:pathLst>
                <a:path w="74832" h="37923" extrusionOk="0">
                  <a:moveTo>
                    <a:pt x="36754" y="1"/>
                  </a:moveTo>
                  <a:cubicBezTo>
                    <a:pt x="36526" y="1"/>
                    <a:pt x="36319" y="58"/>
                    <a:pt x="36136" y="180"/>
                  </a:cubicBezTo>
                  <a:cubicBezTo>
                    <a:pt x="34529" y="1239"/>
                    <a:pt x="46923" y="14455"/>
                    <a:pt x="49149" y="17491"/>
                  </a:cubicBezTo>
                  <a:cubicBezTo>
                    <a:pt x="47221" y="16753"/>
                    <a:pt x="45244" y="16134"/>
                    <a:pt x="43280" y="15610"/>
                  </a:cubicBezTo>
                  <a:cubicBezTo>
                    <a:pt x="43339" y="15563"/>
                    <a:pt x="43363" y="15539"/>
                    <a:pt x="43363" y="15539"/>
                  </a:cubicBezTo>
                  <a:lnTo>
                    <a:pt x="43363" y="15539"/>
                  </a:lnTo>
                  <a:cubicBezTo>
                    <a:pt x="43363" y="15539"/>
                    <a:pt x="43315" y="15563"/>
                    <a:pt x="43232" y="15598"/>
                  </a:cubicBezTo>
                  <a:cubicBezTo>
                    <a:pt x="41101" y="15051"/>
                    <a:pt x="38958" y="14622"/>
                    <a:pt x="36874" y="14301"/>
                  </a:cubicBezTo>
                  <a:cubicBezTo>
                    <a:pt x="34251" y="10667"/>
                    <a:pt x="23351" y="2842"/>
                    <a:pt x="21368" y="2842"/>
                  </a:cubicBezTo>
                  <a:cubicBezTo>
                    <a:pt x="21227" y="2842"/>
                    <a:pt x="21131" y="2882"/>
                    <a:pt x="21086" y="2966"/>
                  </a:cubicBezTo>
                  <a:cubicBezTo>
                    <a:pt x="20729" y="3633"/>
                    <a:pt x="26682" y="7193"/>
                    <a:pt x="28766" y="8526"/>
                  </a:cubicBezTo>
                  <a:cubicBezTo>
                    <a:pt x="31564" y="10312"/>
                    <a:pt x="34290" y="12217"/>
                    <a:pt x="36862" y="14301"/>
                  </a:cubicBezTo>
                  <a:cubicBezTo>
                    <a:pt x="34600" y="13979"/>
                    <a:pt x="32362" y="13789"/>
                    <a:pt x="30242" y="13729"/>
                  </a:cubicBezTo>
                  <a:cubicBezTo>
                    <a:pt x="30314" y="13670"/>
                    <a:pt x="30337" y="13634"/>
                    <a:pt x="30338" y="13634"/>
                  </a:cubicBezTo>
                  <a:lnTo>
                    <a:pt x="30338" y="13634"/>
                  </a:lnTo>
                  <a:cubicBezTo>
                    <a:pt x="30337" y="13634"/>
                    <a:pt x="30278" y="13670"/>
                    <a:pt x="30183" y="13729"/>
                  </a:cubicBezTo>
                  <a:cubicBezTo>
                    <a:pt x="26065" y="10470"/>
                    <a:pt x="13904" y="5643"/>
                    <a:pt x="13557" y="5643"/>
                  </a:cubicBezTo>
                  <a:cubicBezTo>
                    <a:pt x="13553" y="5643"/>
                    <a:pt x="13550" y="5643"/>
                    <a:pt x="13550" y="5645"/>
                  </a:cubicBezTo>
                  <a:cubicBezTo>
                    <a:pt x="13395" y="5942"/>
                    <a:pt x="18777" y="8455"/>
                    <a:pt x="20908" y="9348"/>
                  </a:cubicBezTo>
                  <a:cubicBezTo>
                    <a:pt x="24051" y="10657"/>
                    <a:pt x="27123" y="12086"/>
                    <a:pt x="30099" y="13741"/>
                  </a:cubicBezTo>
                  <a:cubicBezTo>
                    <a:pt x="24444" y="13741"/>
                    <a:pt x="18908" y="14181"/>
                    <a:pt x="13431" y="15634"/>
                  </a:cubicBezTo>
                  <a:cubicBezTo>
                    <a:pt x="13478" y="15551"/>
                    <a:pt x="13514" y="15491"/>
                    <a:pt x="13514" y="15491"/>
                  </a:cubicBezTo>
                  <a:lnTo>
                    <a:pt x="13514" y="15491"/>
                  </a:lnTo>
                  <a:lnTo>
                    <a:pt x="13359" y="15646"/>
                  </a:lnTo>
                  <a:cubicBezTo>
                    <a:pt x="12740" y="15813"/>
                    <a:pt x="12169" y="15967"/>
                    <a:pt x="11692" y="16122"/>
                  </a:cubicBezTo>
                  <a:cubicBezTo>
                    <a:pt x="8692" y="16539"/>
                    <a:pt x="0" y="20337"/>
                    <a:pt x="310" y="20813"/>
                  </a:cubicBezTo>
                  <a:cubicBezTo>
                    <a:pt x="349" y="20870"/>
                    <a:pt x="435" y="20896"/>
                    <a:pt x="563" y="20896"/>
                  </a:cubicBezTo>
                  <a:cubicBezTo>
                    <a:pt x="1976" y="20896"/>
                    <a:pt x="8434" y="17696"/>
                    <a:pt x="11109" y="16408"/>
                  </a:cubicBezTo>
                  <a:cubicBezTo>
                    <a:pt x="11883" y="16206"/>
                    <a:pt x="12288" y="16122"/>
                    <a:pt x="13062" y="15955"/>
                  </a:cubicBezTo>
                  <a:lnTo>
                    <a:pt x="13062" y="15955"/>
                  </a:lnTo>
                  <a:cubicBezTo>
                    <a:pt x="11561" y="17503"/>
                    <a:pt x="8966" y="22266"/>
                    <a:pt x="8990" y="22278"/>
                  </a:cubicBezTo>
                  <a:cubicBezTo>
                    <a:pt x="8995" y="22280"/>
                    <a:pt x="9001" y="22282"/>
                    <a:pt x="9007" y="22282"/>
                  </a:cubicBezTo>
                  <a:cubicBezTo>
                    <a:pt x="9383" y="22282"/>
                    <a:pt x="12141" y="17956"/>
                    <a:pt x="13288" y="15908"/>
                  </a:cubicBezTo>
                  <a:cubicBezTo>
                    <a:pt x="16276" y="15289"/>
                    <a:pt x="17776" y="15063"/>
                    <a:pt x="20801" y="14824"/>
                  </a:cubicBezTo>
                  <a:lnTo>
                    <a:pt x="20801" y="14824"/>
                  </a:lnTo>
                  <a:cubicBezTo>
                    <a:pt x="18288" y="16491"/>
                    <a:pt x="12514" y="23016"/>
                    <a:pt x="12681" y="23147"/>
                  </a:cubicBezTo>
                  <a:cubicBezTo>
                    <a:pt x="12693" y="23157"/>
                    <a:pt x="12709" y="23162"/>
                    <a:pt x="12729" y="23162"/>
                  </a:cubicBezTo>
                  <a:cubicBezTo>
                    <a:pt x="13426" y="23162"/>
                    <a:pt x="18912" y="17046"/>
                    <a:pt x="21146" y="14801"/>
                  </a:cubicBezTo>
                  <a:cubicBezTo>
                    <a:pt x="23005" y="14653"/>
                    <a:pt x="24297" y="14588"/>
                    <a:pt x="25724" y="14588"/>
                  </a:cubicBezTo>
                  <a:cubicBezTo>
                    <a:pt x="26601" y="14588"/>
                    <a:pt x="27529" y="14612"/>
                    <a:pt x="28671" y="14658"/>
                  </a:cubicBezTo>
                  <a:cubicBezTo>
                    <a:pt x="25968" y="16360"/>
                    <a:pt x="18848" y="24552"/>
                    <a:pt x="19027" y="24647"/>
                  </a:cubicBezTo>
                  <a:cubicBezTo>
                    <a:pt x="19042" y="24654"/>
                    <a:pt x="19060" y="24658"/>
                    <a:pt x="19080" y="24658"/>
                  </a:cubicBezTo>
                  <a:cubicBezTo>
                    <a:pt x="19975" y="24658"/>
                    <a:pt x="25853" y="17650"/>
                    <a:pt x="29183" y="14693"/>
                  </a:cubicBezTo>
                  <a:cubicBezTo>
                    <a:pt x="31635" y="14812"/>
                    <a:pt x="32862" y="14943"/>
                    <a:pt x="35279" y="15301"/>
                  </a:cubicBezTo>
                  <a:cubicBezTo>
                    <a:pt x="32004" y="17265"/>
                    <a:pt x="24265" y="24683"/>
                    <a:pt x="25015" y="25480"/>
                  </a:cubicBezTo>
                  <a:cubicBezTo>
                    <a:pt x="25054" y="25523"/>
                    <a:pt x="25108" y="25543"/>
                    <a:pt x="25178" y="25543"/>
                  </a:cubicBezTo>
                  <a:cubicBezTo>
                    <a:pt x="26541" y="25543"/>
                    <a:pt x="33635" y="17809"/>
                    <a:pt x="35957" y="15408"/>
                  </a:cubicBezTo>
                  <a:cubicBezTo>
                    <a:pt x="38196" y="15765"/>
                    <a:pt x="39315" y="16003"/>
                    <a:pt x="41518" y="16563"/>
                  </a:cubicBezTo>
                  <a:cubicBezTo>
                    <a:pt x="38398" y="18384"/>
                    <a:pt x="29957" y="26588"/>
                    <a:pt x="30730" y="27195"/>
                  </a:cubicBezTo>
                  <a:cubicBezTo>
                    <a:pt x="30767" y="27224"/>
                    <a:pt x="30815" y="27238"/>
                    <a:pt x="30873" y="27238"/>
                  </a:cubicBezTo>
                  <a:cubicBezTo>
                    <a:pt x="32252" y="27238"/>
                    <a:pt x="39361" y="19357"/>
                    <a:pt x="42149" y="16729"/>
                  </a:cubicBezTo>
                  <a:cubicBezTo>
                    <a:pt x="44244" y="17301"/>
                    <a:pt x="45280" y="17610"/>
                    <a:pt x="47340" y="18349"/>
                  </a:cubicBezTo>
                  <a:cubicBezTo>
                    <a:pt x="44244" y="19742"/>
                    <a:pt x="33528" y="27516"/>
                    <a:pt x="35243" y="29183"/>
                  </a:cubicBezTo>
                  <a:cubicBezTo>
                    <a:pt x="35330" y="29270"/>
                    <a:pt x="35451" y="29311"/>
                    <a:pt x="35603" y="29311"/>
                  </a:cubicBezTo>
                  <a:cubicBezTo>
                    <a:pt x="37784" y="29311"/>
                    <a:pt x="46244" y="20873"/>
                    <a:pt x="48637" y="18825"/>
                  </a:cubicBezTo>
                  <a:cubicBezTo>
                    <a:pt x="50316" y="19480"/>
                    <a:pt x="51162" y="19837"/>
                    <a:pt x="52805" y="20611"/>
                  </a:cubicBezTo>
                  <a:cubicBezTo>
                    <a:pt x="49769" y="22004"/>
                    <a:pt x="38696" y="30469"/>
                    <a:pt x="40625" y="31862"/>
                  </a:cubicBezTo>
                  <a:cubicBezTo>
                    <a:pt x="40755" y="31956"/>
                    <a:pt x="40918" y="32000"/>
                    <a:pt x="41109" y="32000"/>
                  </a:cubicBezTo>
                  <a:cubicBezTo>
                    <a:pt x="43687" y="32000"/>
                    <a:pt x="51400" y="23959"/>
                    <a:pt x="54138" y="21266"/>
                  </a:cubicBezTo>
                  <a:cubicBezTo>
                    <a:pt x="55686" y="22040"/>
                    <a:pt x="56448" y="22456"/>
                    <a:pt x="57936" y="23337"/>
                  </a:cubicBezTo>
                  <a:cubicBezTo>
                    <a:pt x="54138" y="24659"/>
                    <a:pt x="49495" y="27302"/>
                    <a:pt x="48256" y="31469"/>
                  </a:cubicBezTo>
                  <a:cubicBezTo>
                    <a:pt x="48233" y="31731"/>
                    <a:pt x="48221" y="31862"/>
                    <a:pt x="48197" y="32124"/>
                  </a:cubicBezTo>
                  <a:cubicBezTo>
                    <a:pt x="48187" y="32272"/>
                    <a:pt x="48316" y="32404"/>
                    <a:pt x="48463" y="32404"/>
                  </a:cubicBezTo>
                  <a:cubicBezTo>
                    <a:pt x="48493" y="32404"/>
                    <a:pt x="48524" y="32398"/>
                    <a:pt x="48554" y="32386"/>
                  </a:cubicBezTo>
                  <a:cubicBezTo>
                    <a:pt x="51531" y="31362"/>
                    <a:pt x="54150" y="29112"/>
                    <a:pt x="56317" y="26838"/>
                  </a:cubicBezTo>
                  <a:cubicBezTo>
                    <a:pt x="57627" y="25445"/>
                    <a:pt x="58436" y="24516"/>
                    <a:pt x="58913" y="23909"/>
                  </a:cubicBezTo>
                  <a:cubicBezTo>
                    <a:pt x="65009" y="27897"/>
                    <a:pt x="70081" y="32374"/>
                    <a:pt x="74831" y="37922"/>
                  </a:cubicBezTo>
                  <a:cubicBezTo>
                    <a:pt x="71045" y="31684"/>
                    <a:pt x="65723" y="26969"/>
                    <a:pt x="59782" y="22849"/>
                  </a:cubicBezTo>
                  <a:cubicBezTo>
                    <a:pt x="59853" y="22694"/>
                    <a:pt x="60306" y="21730"/>
                    <a:pt x="60437" y="17456"/>
                  </a:cubicBezTo>
                  <a:cubicBezTo>
                    <a:pt x="60544" y="13812"/>
                    <a:pt x="59413" y="9598"/>
                    <a:pt x="56936" y="6788"/>
                  </a:cubicBezTo>
                  <a:cubicBezTo>
                    <a:pt x="56824" y="6661"/>
                    <a:pt x="56642" y="6590"/>
                    <a:pt x="56495" y="6590"/>
                  </a:cubicBezTo>
                  <a:cubicBezTo>
                    <a:pt x="56408" y="6590"/>
                    <a:pt x="56333" y="6615"/>
                    <a:pt x="56293" y="6669"/>
                  </a:cubicBezTo>
                  <a:cubicBezTo>
                    <a:pt x="56138" y="6883"/>
                    <a:pt x="56055" y="6990"/>
                    <a:pt x="55912" y="7204"/>
                  </a:cubicBezTo>
                  <a:cubicBezTo>
                    <a:pt x="54650" y="12253"/>
                    <a:pt x="57865" y="18277"/>
                    <a:pt x="59746" y="22825"/>
                  </a:cubicBezTo>
                  <a:cubicBezTo>
                    <a:pt x="58258" y="21873"/>
                    <a:pt x="56710" y="20968"/>
                    <a:pt x="55126" y="20146"/>
                  </a:cubicBezTo>
                  <a:cubicBezTo>
                    <a:pt x="54656" y="14545"/>
                    <a:pt x="50929" y="734"/>
                    <a:pt x="45646" y="734"/>
                  </a:cubicBezTo>
                  <a:cubicBezTo>
                    <a:pt x="45584" y="734"/>
                    <a:pt x="45521" y="735"/>
                    <a:pt x="45458" y="739"/>
                  </a:cubicBezTo>
                  <a:cubicBezTo>
                    <a:pt x="43113" y="894"/>
                    <a:pt x="52828" y="16813"/>
                    <a:pt x="54245" y="19706"/>
                  </a:cubicBezTo>
                  <a:cubicBezTo>
                    <a:pt x="52805" y="18992"/>
                    <a:pt x="51328" y="18337"/>
                    <a:pt x="49840" y="17753"/>
                  </a:cubicBezTo>
                  <a:lnTo>
                    <a:pt x="49888" y="17706"/>
                  </a:lnTo>
                  <a:cubicBezTo>
                    <a:pt x="49840" y="17694"/>
                    <a:pt x="49828" y="17694"/>
                    <a:pt x="49780" y="17682"/>
                  </a:cubicBezTo>
                  <a:cubicBezTo>
                    <a:pt x="48228" y="13104"/>
                    <a:pt x="40183" y="1"/>
                    <a:pt x="36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B6D19"/>
                </a:solidFill>
              </a:endParaRPr>
            </a:p>
          </p:txBody>
        </p:sp>
        <p:sp>
          <p:nvSpPr>
            <p:cNvPr id="1021" name="Google Shape;1021;p56"/>
            <p:cNvSpPr/>
            <p:nvPr/>
          </p:nvSpPr>
          <p:spPr>
            <a:xfrm>
              <a:off x="1932650" y="2129850"/>
              <a:ext cx="265825" cy="27125"/>
            </a:xfrm>
            <a:custGeom>
              <a:avLst/>
              <a:gdLst/>
              <a:ahLst/>
              <a:cxnLst/>
              <a:rect l="l" t="t" r="r" b="b"/>
              <a:pathLst>
                <a:path w="10633" h="1085" extrusionOk="0">
                  <a:moveTo>
                    <a:pt x="1" y="1"/>
                  </a:moveTo>
                  <a:cubicBezTo>
                    <a:pt x="1" y="382"/>
                    <a:pt x="7395" y="822"/>
                    <a:pt x="10633" y="1084"/>
                  </a:cubicBezTo>
                  <a:cubicBezTo>
                    <a:pt x="7776" y="168"/>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B6D19"/>
                </a:solidFill>
              </a:endParaRPr>
            </a:p>
          </p:txBody>
        </p:sp>
        <p:sp>
          <p:nvSpPr>
            <p:cNvPr id="1022" name="Google Shape;1022;p56"/>
            <p:cNvSpPr/>
            <p:nvPr/>
          </p:nvSpPr>
          <p:spPr>
            <a:xfrm>
              <a:off x="2046075" y="2025975"/>
              <a:ext cx="356600" cy="93775"/>
            </a:xfrm>
            <a:custGeom>
              <a:avLst/>
              <a:gdLst/>
              <a:ahLst/>
              <a:cxnLst/>
              <a:rect l="l" t="t" r="r" b="b"/>
              <a:pathLst>
                <a:path w="14264" h="3751" extrusionOk="0">
                  <a:moveTo>
                    <a:pt x="83" y="1"/>
                  </a:moveTo>
                  <a:cubicBezTo>
                    <a:pt x="0" y="453"/>
                    <a:pt x="10061" y="2501"/>
                    <a:pt x="14264" y="3751"/>
                  </a:cubicBezTo>
                  <a:cubicBezTo>
                    <a:pt x="10513" y="1775"/>
                    <a:pt x="84" y="1"/>
                    <a:pt x="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B6D19"/>
                </a:solidFill>
              </a:endParaRPr>
            </a:p>
          </p:txBody>
        </p:sp>
        <p:sp>
          <p:nvSpPr>
            <p:cNvPr id="1023" name="Google Shape;1023;p56"/>
            <p:cNvSpPr/>
            <p:nvPr/>
          </p:nvSpPr>
          <p:spPr>
            <a:xfrm>
              <a:off x="2575600" y="1788900"/>
              <a:ext cx="368800" cy="369550"/>
            </a:xfrm>
            <a:custGeom>
              <a:avLst/>
              <a:gdLst/>
              <a:ahLst/>
              <a:cxnLst/>
              <a:rect l="l" t="t" r="r" b="b"/>
              <a:pathLst>
                <a:path w="14752" h="14782" extrusionOk="0">
                  <a:moveTo>
                    <a:pt x="782" y="1"/>
                  </a:moveTo>
                  <a:cubicBezTo>
                    <a:pt x="692" y="1"/>
                    <a:pt x="621" y="26"/>
                    <a:pt x="572" y="78"/>
                  </a:cubicBezTo>
                  <a:cubicBezTo>
                    <a:pt x="0" y="673"/>
                    <a:pt x="5656" y="5745"/>
                    <a:pt x="7549" y="7471"/>
                  </a:cubicBezTo>
                  <a:cubicBezTo>
                    <a:pt x="10073" y="9781"/>
                    <a:pt x="12502" y="12210"/>
                    <a:pt x="14752" y="14782"/>
                  </a:cubicBezTo>
                  <a:cubicBezTo>
                    <a:pt x="12561" y="10558"/>
                    <a:pt x="2628" y="1"/>
                    <a:pt x="7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B6D19"/>
                </a:solidFill>
              </a:endParaRPr>
            </a:p>
          </p:txBody>
        </p:sp>
      </p:grpSp>
      <p:sp>
        <p:nvSpPr>
          <p:cNvPr id="13" name="Google Shape;953;p51">
            <a:extLst>
              <a:ext uri="{FF2B5EF4-FFF2-40B4-BE49-F238E27FC236}">
                <a16:creationId xmlns:a16="http://schemas.microsoft.com/office/drawing/2014/main" id="{F594CFAE-0F92-4717-B61A-777786AC6DAF}"/>
              </a:ext>
            </a:extLst>
          </p:cNvPr>
          <p:cNvSpPr txBox="1">
            <a:spLocks noGrp="1"/>
          </p:cNvSpPr>
          <p:nvPr>
            <p:ph type="title"/>
          </p:nvPr>
        </p:nvSpPr>
        <p:spPr>
          <a:xfrm>
            <a:off x="1070766" y="248705"/>
            <a:ext cx="2592827" cy="700500"/>
          </a:xfrm>
          <a:prstGeom prst="rect">
            <a:avLst/>
          </a:prstGeom>
          <a:noFill/>
        </p:spPr>
        <p:txBody>
          <a:bodyPr spcFirstLastPara="1" wrap="square" lIns="91425" tIns="91425" rIns="91425" bIns="91425" anchor="b" anchorCtr="0">
            <a:noAutofit/>
          </a:bodyPr>
          <a:lstStyle/>
          <a:p>
            <a:pPr marL="0" lvl="0" indent="0" algn="l" rtl="0">
              <a:spcBef>
                <a:spcPts val="0"/>
              </a:spcBef>
              <a:spcAft>
                <a:spcPts val="0"/>
              </a:spcAft>
              <a:buNone/>
            </a:pPr>
            <a:r>
              <a:rPr lang="en" sz="400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rPr>
              <a:t>Front-end</a:t>
            </a:r>
            <a:endParaRPr sz="400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endParaRPr>
          </a:p>
        </p:txBody>
      </p:sp>
      <p:pic>
        <p:nvPicPr>
          <p:cNvPr id="5" name="Picture 4">
            <a:extLst>
              <a:ext uri="{FF2B5EF4-FFF2-40B4-BE49-F238E27FC236}">
                <a16:creationId xmlns:a16="http://schemas.microsoft.com/office/drawing/2014/main" id="{C55D6DF4-EC7A-4DC6-9279-EF1C2D3C7EDC}"/>
              </a:ext>
            </a:extLst>
          </p:cNvPr>
          <p:cNvPicPr>
            <a:picLocks noChangeAspect="1"/>
          </p:cNvPicPr>
          <p:nvPr/>
        </p:nvPicPr>
        <p:blipFill>
          <a:blip r:embed="rId3"/>
          <a:stretch>
            <a:fillRect/>
          </a:stretch>
        </p:blipFill>
        <p:spPr>
          <a:xfrm>
            <a:off x="1103594" y="1073005"/>
            <a:ext cx="3049048" cy="2747621"/>
          </a:xfrm>
          <a:prstGeom prst="rect">
            <a:avLst/>
          </a:prstGeom>
        </p:spPr>
      </p:pic>
      <p:sp>
        <p:nvSpPr>
          <p:cNvPr id="12" name="Google Shape;979;p52">
            <a:extLst>
              <a:ext uri="{FF2B5EF4-FFF2-40B4-BE49-F238E27FC236}">
                <a16:creationId xmlns:a16="http://schemas.microsoft.com/office/drawing/2014/main" id="{FCD96343-98E5-4247-A755-59A40EE00A50}"/>
              </a:ext>
            </a:extLst>
          </p:cNvPr>
          <p:cNvSpPr txBox="1"/>
          <p:nvPr/>
        </p:nvSpPr>
        <p:spPr>
          <a:xfrm>
            <a:off x="1575568" y="3469626"/>
            <a:ext cx="2105100" cy="35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400">
                <a:solidFill>
                  <a:schemeClr val="dk1"/>
                </a:solidFill>
                <a:latin typeface="Archivo Narrow SemiBold"/>
                <a:ea typeface="Archivo Narrow SemiBold"/>
                <a:cs typeface="Archivo Narrow SemiBold"/>
                <a:sym typeface="Archivo Narrow SemiBold"/>
              </a:rPr>
              <a:t>Web app</a:t>
            </a:r>
            <a:endParaRPr sz="2400">
              <a:solidFill>
                <a:schemeClr val="dk1"/>
              </a:solidFill>
              <a:latin typeface="Archivo Narrow SemiBold"/>
              <a:ea typeface="Archivo Narrow SemiBold"/>
              <a:cs typeface="Archivo Narrow SemiBold"/>
              <a:sym typeface="Archivo Narrow SemiBold"/>
            </a:endParaRPr>
          </a:p>
        </p:txBody>
      </p:sp>
      <p:pic>
        <p:nvPicPr>
          <p:cNvPr id="11" name="Picture 10">
            <a:extLst>
              <a:ext uri="{FF2B5EF4-FFF2-40B4-BE49-F238E27FC236}">
                <a16:creationId xmlns:a16="http://schemas.microsoft.com/office/drawing/2014/main" id="{10ABAD30-1286-4134-9215-74F2D3E928F4}"/>
              </a:ext>
            </a:extLst>
          </p:cNvPr>
          <p:cNvPicPr>
            <a:picLocks noChangeAspect="1"/>
          </p:cNvPicPr>
          <p:nvPr/>
        </p:nvPicPr>
        <p:blipFill>
          <a:blip r:embed="rId4"/>
          <a:stretch>
            <a:fillRect/>
          </a:stretch>
        </p:blipFill>
        <p:spPr>
          <a:xfrm>
            <a:off x="5056356" y="1158280"/>
            <a:ext cx="2577072" cy="2577072"/>
          </a:xfrm>
          <a:prstGeom prst="rect">
            <a:avLst/>
          </a:prstGeom>
        </p:spPr>
      </p:pic>
      <p:sp>
        <p:nvSpPr>
          <p:cNvPr id="19" name="Google Shape;979;p52">
            <a:extLst>
              <a:ext uri="{FF2B5EF4-FFF2-40B4-BE49-F238E27FC236}">
                <a16:creationId xmlns:a16="http://schemas.microsoft.com/office/drawing/2014/main" id="{4AB6BDE4-1066-460A-B0EB-6C612C0C3C3F}"/>
              </a:ext>
            </a:extLst>
          </p:cNvPr>
          <p:cNvSpPr txBox="1"/>
          <p:nvPr/>
        </p:nvSpPr>
        <p:spPr>
          <a:xfrm>
            <a:off x="5292342" y="3469626"/>
            <a:ext cx="2105100" cy="35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400" dirty="0">
                <a:solidFill>
                  <a:schemeClr val="dk1"/>
                </a:solidFill>
                <a:latin typeface="Archivo Narrow SemiBold"/>
                <a:ea typeface="Archivo Narrow SemiBold"/>
                <a:cs typeface="Archivo Narrow SemiBold"/>
                <a:sym typeface="Archivo Narrow SemiBold"/>
              </a:rPr>
              <a:t>Mobile app</a:t>
            </a:r>
            <a:endParaRPr sz="2400" dirty="0">
              <a:solidFill>
                <a:schemeClr val="dk1"/>
              </a:solidFill>
              <a:latin typeface="Archivo Narrow SemiBold"/>
              <a:ea typeface="Archivo Narrow SemiBold"/>
              <a:cs typeface="Archivo Narrow SemiBold"/>
              <a:sym typeface="Archivo Narrow SemiBold"/>
            </a:endParaRPr>
          </a:p>
        </p:txBody>
      </p:sp>
      <p:cxnSp>
        <p:nvCxnSpPr>
          <p:cNvPr id="15" name="Straight Connector 14">
            <a:extLst>
              <a:ext uri="{FF2B5EF4-FFF2-40B4-BE49-F238E27FC236}">
                <a16:creationId xmlns:a16="http://schemas.microsoft.com/office/drawing/2014/main" id="{2EC6F280-7090-4ADD-A4B7-A66DADE0E162}"/>
              </a:ext>
            </a:extLst>
          </p:cNvPr>
          <p:cNvCxnSpPr>
            <a:cxnSpLocks/>
          </p:cNvCxnSpPr>
          <p:nvPr/>
        </p:nvCxnSpPr>
        <p:spPr>
          <a:xfrm>
            <a:off x="4572000" y="1428936"/>
            <a:ext cx="0" cy="204069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A373EC5-AB5E-481F-A39E-23494188E080}"/>
              </a:ext>
            </a:extLst>
          </p:cNvPr>
          <p:cNvSpPr txBox="1"/>
          <p:nvPr/>
        </p:nvSpPr>
        <p:spPr>
          <a:xfrm>
            <a:off x="8519223" y="4628083"/>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E9E297E-434E-4A6E-930D-962791256A52}"/>
              </a:ext>
            </a:extLst>
          </p:cNvPr>
          <p:cNvGrpSpPr/>
          <p:nvPr/>
        </p:nvGrpSpPr>
        <p:grpSpPr>
          <a:xfrm rot="2042864">
            <a:off x="2029841" y="2961561"/>
            <a:ext cx="2568328" cy="1885889"/>
            <a:chOff x="4477716" y="293567"/>
            <a:chExt cx="4831711" cy="3547860"/>
          </a:xfrm>
        </p:grpSpPr>
        <p:pic>
          <p:nvPicPr>
            <p:cNvPr id="4" name="Picture 3">
              <a:extLst>
                <a:ext uri="{FF2B5EF4-FFF2-40B4-BE49-F238E27FC236}">
                  <a16:creationId xmlns:a16="http://schemas.microsoft.com/office/drawing/2014/main" id="{2F0F5C98-314A-4477-980D-A78FEB318766}"/>
                </a:ext>
              </a:extLst>
            </p:cNvPr>
            <p:cNvPicPr>
              <a:picLocks noChangeAspect="1"/>
            </p:cNvPicPr>
            <p:nvPr/>
          </p:nvPicPr>
          <p:blipFill>
            <a:blip r:embed="rId3"/>
            <a:stretch>
              <a:fillRect/>
            </a:stretch>
          </p:blipFill>
          <p:spPr>
            <a:xfrm rot="18251878">
              <a:off x="4477716" y="2119396"/>
              <a:ext cx="1722031" cy="1722031"/>
            </a:xfrm>
            <a:prstGeom prst="rect">
              <a:avLst/>
            </a:prstGeom>
            <a:scene3d>
              <a:camera prst="perspectiveContrastingRightFacing"/>
              <a:lightRig rig="threePt" dir="t"/>
            </a:scene3d>
          </p:spPr>
        </p:pic>
        <p:pic>
          <p:nvPicPr>
            <p:cNvPr id="5" name="Picture 4">
              <a:extLst>
                <a:ext uri="{FF2B5EF4-FFF2-40B4-BE49-F238E27FC236}">
                  <a16:creationId xmlns:a16="http://schemas.microsoft.com/office/drawing/2014/main" id="{AF0D8A95-2205-4F49-AFAF-079BE8BA72A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33667" y1="63868" x2="33667" y2="63868"/>
                          <a14:foregroundMark x1="24000" y1="53181" x2="24000" y2="53181"/>
                          <a14:foregroundMark x1="60667" y1="78880" x2="60667" y2="78880"/>
                        </a14:backgroundRemoval>
                      </a14:imgEffect>
                    </a14:imgLayer>
                  </a14:imgProps>
                </a:ext>
              </a:extLst>
            </a:blip>
            <a:stretch>
              <a:fillRect/>
            </a:stretch>
          </p:blipFill>
          <p:spPr>
            <a:xfrm>
              <a:off x="4543098" y="293567"/>
              <a:ext cx="4766329" cy="3121945"/>
            </a:xfrm>
            <a:prstGeom prst="rect">
              <a:avLst/>
            </a:prstGeom>
          </p:spPr>
        </p:pic>
      </p:grpSp>
      <p:pic>
        <p:nvPicPr>
          <p:cNvPr id="6" name="Picture 5">
            <a:extLst>
              <a:ext uri="{FF2B5EF4-FFF2-40B4-BE49-F238E27FC236}">
                <a16:creationId xmlns:a16="http://schemas.microsoft.com/office/drawing/2014/main" id="{721763F0-0650-4E46-A95F-DD6E661E541E}"/>
              </a:ext>
            </a:extLst>
          </p:cNvPr>
          <p:cNvPicPr>
            <a:picLocks noChangeAspect="1"/>
          </p:cNvPicPr>
          <p:nvPr/>
        </p:nvPicPr>
        <p:blipFill>
          <a:blip r:embed="rId6"/>
          <a:stretch>
            <a:fillRect/>
          </a:stretch>
        </p:blipFill>
        <p:spPr>
          <a:xfrm>
            <a:off x="996471" y="946241"/>
            <a:ext cx="2806544" cy="1869535"/>
          </a:xfrm>
          <a:prstGeom prst="rect">
            <a:avLst/>
          </a:prstGeom>
        </p:spPr>
      </p:pic>
      <p:sp>
        <p:nvSpPr>
          <p:cNvPr id="7" name="Google Shape;979;p52">
            <a:extLst>
              <a:ext uri="{FF2B5EF4-FFF2-40B4-BE49-F238E27FC236}">
                <a16:creationId xmlns:a16="http://schemas.microsoft.com/office/drawing/2014/main" id="{3713DD57-033A-4BFC-82B8-FA92B92EEFA4}"/>
              </a:ext>
            </a:extLst>
          </p:cNvPr>
          <p:cNvSpPr txBox="1"/>
          <p:nvPr/>
        </p:nvSpPr>
        <p:spPr>
          <a:xfrm>
            <a:off x="3786288" y="373525"/>
            <a:ext cx="2222625" cy="689863"/>
          </a:xfrm>
          <a:prstGeom prst="rect">
            <a:avLst/>
          </a:prstGeom>
          <a:noFill/>
          <a:ln>
            <a:noFill/>
          </a:ln>
        </p:spPr>
        <p:txBody>
          <a:bodyPr spcFirstLastPara="1" wrap="square" lIns="91425" tIns="91425" rIns="91425" bIns="91425" anchor="t" anchorCtr="0">
            <a:prstTxWarp prst="textWave2">
              <a:avLst/>
            </a:prstTxWarp>
            <a:noAutofit/>
          </a:bodyPr>
          <a:lstStyle/>
          <a:p>
            <a:pPr marL="0" lvl="0" indent="0" algn="ctr" rtl="0">
              <a:lnSpc>
                <a:spcPct val="115000"/>
              </a:lnSpc>
              <a:spcBef>
                <a:spcPts val="0"/>
              </a:spcBef>
              <a:spcAft>
                <a:spcPts val="1600"/>
              </a:spcAft>
              <a:buNone/>
            </a:pPr>
            <a:r>
              <a:rPr lang="en" sz="2400" b="1" dirty="0">
                <a:solidFill>
                  <a:schemeClr val="dk1"/>
                </a:solidFill>
                <a:effectLst>
                  <a:outerShdw blurRad="60007" dist="200025" dir="15000000" sy="30000" kx="-1800000" algn="bl" rotWithShape="0">
                    <a:prstClr val="black">
                      <a:alpha val="32000"/>
                    </a:prstClr>
                  </a:outerShdw>
                </a:effectLst>
                <a:latin typeface="Archivo Narrow" panose="020B0604020202020204"/>
                <a:ea typeface="Archivo Narrow SemiBold"/>
                <a:cs typeface="Archivo Narrow SemiBold"/>
                <a:sym typeface="Archivo Narrow SemiBold"/>
              </a:rPr>
              <a:t>Graduation Thesis</a:t>
            </a:r>
            <a:endParaRPr sz="2400" b="1" dirty="0">
              <a:solidFill>
                <a:schemeClr val="dk1"/>
              </a:solidFill>
              <a:effectLst>
                <a:outerShdw blurRad="60007" dist="200025" dir="15000000" sy="30000" kx="-1800000" algn="bl" rotWithShape="0">
                  <a:prstClr val="black">
                    <a:alpha val="32000"/>
                  </a:prstClr>
                </a:outerShdw>
              </a:effectLst>
              <a:latin typeface="Archivo Narrow" panose="020B0604020202020204"/>
              <a:ea typeface="Archivo Narrow SemiBold"/>
              <a:cs typeface="Archivo Narrow SemiBold"/>
              <a:sym typeface="Archivo Narrow SemiBold"/>
            </a:endParaRPr>
          </a:p>
        </p:txBody>
      </p:sp>
      <p:grpSp>
        <p:nvGrpSpPr>
          <p:cNvPr id="12" name="Group 11">
            <a:extLst>
              <a:ext uri="{FF2B5EF4-FFF2-40B4-BE49-F238E27FC236}">
                <a16:creationId xmlns:a16="http://schemas.microsoft.com/office/drawing/2014/main" id="{EBCDA64D-EA2F-4496-B603-FBC40A96F286}"/>
              </a:ext>
            </a:extLst>
          </p:cNvPr>
          <p:cNvGrpSpPr/>
          <p:nvPr/>
        </p:nvGrpSpPr>
        <p:grpSpPr>
          <a:xfrm>
            <a:off x="6647663" y="1272812"/>
            <a:ext cx="1681844" cy="1732173"/>
            <a:chOff x="6008913" y="1909098"/>
            <a:chExt cx="2143125" cy="2143125"/>
          </a:xfrm>
        </p:grpSpPr>
        <p:pic>
          <p:nvPicPr>
            <p:cNvPr id="11" name="Picture 10">
              <a:extLst>
                <a:ext uri="{FF2B5EF4-FFF2-40B4-BE49-F238E27FC236}">
                  <a16:creationId xmlns:a16="http://schemas.microsoft.com/office/drawing/2014/main" id="{7D30561D-7DAA-4D28-BDD3-0F1B61C76274}"/>
                </a:ext>
              </a:extLst>
            </p:cNvPr>
            <p:cNvPicPr>
              <a:picLocks noChangeAspect="1"/>
            </p:cNvPicPr>
            <p:nvPr/>
          </p:nvPicPr>
          <p:blipFill>
            <a:blip r:embed="rId7"/>
            <a:stretch>
              <a:fillRect/>
            </a:stretch>
          </p:blipFill>
          <p:spPr>
            <a:xfrm>
              <a:off x="6008913" y="1909098"/>
              <a:ext cx="2143125" cy="2143125"/>
            </a:xfrm>
            <a:prstGeom prst="rect">
              <a:avLst/>
            </a:prstGeom>
            <a:scene3d>
              <a:camera prst="isometricOffAxis1Top"/>
              <a:lightRig rig="threePt" dir="t"/>
            </a:scene3d>
          </p:spPr>
        </p:pic>
        <p:pic>
          <p:nvPicPr>
            <p:cNvPr id="9" name="Picture 8">
              <a:extLst>
                <a:ext uri="{FF2B5EF4-FFF2-40B4-BE49-F238E27FC236}">
                  <a16:creationId xmlns:a16="http://schemas.microsoft.com/office/drawing/2014/main" id="{838940C1-B410-4AF8-8D5C-7748A669C672}"/>
                </a:ext>
              </a:extLst>
            </p:cNvPr>
            <p:cNvPicPr>
              <a:picLocks noChangeAspect="1"/>
            </p:cNvPicPr>
            <p:nvPr/>
          </p:nvPicPr>
          <p:blipFill>
            <a:blip r:embed="rId8"/>
            <a:stretch>
              <a:fillRect/>
            </a:stretch>
          </p:blipFill>
          <p:spPr>
            <a:xfrm>
              <a:off x="6581775" y="2066244"/>
              <a:ext cx="1011011" cy="1011011"/>
            </a:xfrm>
            <a:prstGeom prst="rect">
              <a:avLst/>
            </a:prstGeom>
          </p:spPr>
        </p:pic>
      </p:grpSp>
      <p:pic>
        <p:nvPicPr>
          <p:cNvPr id="14" name="Picture 13">
            <a:extLst>
              <a:ext uri="{FF2B5EF4-FFF2-40B4-BE49-F238E27FC236}">
                <a16:creationId xmlns:a16="http://schemas.microsoft.com/office/drawing/2014/main" id="{B6E4066E-0F66-4C45-BF5B-B18FDA02EBA1}"/>
              </a:ext>
            </a:extLst>
          </p:cNvPr>
          <p:cNvPicPr>
            <a:picLocks noChangeAspect="1"/>
          </p:cNvPicPr>
          <p:nvPr/>
        </p:nvPicPr>
        <p:blipFill rotWithShape="1">
          <a:blip r:embed="rId9"/>
          <a:srcRect l="24119" t="24950" r="24224" b="26186"/>
          <a:stretch/>
        </p:blipFill>
        <p:spPr>
          <a:xfrm>
            <a:off x="5826768" y="3249135"/>
            <a:ext cx="1641790" cy="1033572"/>
          </a:xfrm>
          <a:prstGeom prst="rect">
            <a:avLst/>
          </a:prstGeom>
        </p:spPr>
      </p:pic>
      <p:pic>
        <p:nvPicPr>
          <p:cNvPr id="16" name="Picture 15">
            <a:extLst>
              <a:ext uri="{FF2B5EF4-FFF2-40B4-BE49-F238E27FC236}">
                <a16:creationId xmlns:a16="http://schemas.microsoft.com/office/drawing/2014/main" id="{728BADE6-5602-41D4-90BE-AC97F648A4C7}"/>
              </a:ext>
            </a:extLst>
          </p:cNvPr>
          <p:cNvPicPr>
            <a:picLocks noChangeAspect="1"/>
          </p:cNvPicPr>
          <p:nvPr/>
        </p:nvPicPr>
        <p:blipFill>
          <a:blip r:embed="rId10"/>
          <a:stretch>
            <a:fillRect/>
          </a:stretch>
        </p:blipFill>
        <p:spPr>
          <a:xfrm>
            <a:off x="4367123" y="1439686"/>
            <a:ext cx="1641790" cy="1641790"/>
          </a:xfrm>
          <a:prstGeom prst="rect">
            <a:avLst/>
          </a:prstGeom>
        </p:spPr>
      </p:pic>
      <p:sp>
        <p:nvSpPr>
          <p:cNvPr id="17" name="TextBox 16">
            <a:extLst>
              <a:ext uri="{FF2B5EF4-FFF2-40B4-BE49-F238E27FC236}">
                <a16:creationId xmlns:a16="http://schemas.microsoft.com/office/drawing/2014/main" id="{D020C0BC-B029-46E3-BD70-E82ACCE7F0EC}"/>
              </a:ext>
            </a:extLst>
          </p:cNvPr>
          <p:cNvSpPr txBox="1"/>
          <p:nvPr/>
        </p:nvSpPr>
        <p:spPr>
          <a:xfrm>
            <a:off x="8494731" y="4528649"/>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17</a:t>
            </a:r>
          </a:p>
        </p:txBody>
      </p:sp>
      <p:sp>
        <p:nvSpPr>
          <p:cNvPr id="13" name="TextBox 12">
            <a:extLst>
              <a:ext uri="{FF2B5EF4-FFF2-40B4-BE49-F238E27FC236}">
                <a16:creationId xmlns:a16="http://schemas.microsoft.com/office/drawing/2014/main" id="{3D8DD5A0-E749-42B9-94D7-7E572E76C67D}"/>
              </a:ext>
            </a:extLst>
          </p:cNvPr>
          <p:cNvSpPr txBox="1"/>
          <p:nvPr/>
        </p:nvSpPr>
        <p:spPr>
          <a:xfrm>
            <a:off x="1634149" y="2835708"/>
            <a:ext cx="1531188" cy="338554"/>
          </a:xfrm>
          <a:prstGeom prst="rect">
            <a:avLst/>
          </a:prstGeom>
          <a:noFill/>
        </p:spPr>
        <p:txBody>
          <a:bodyPr wrap="none" rtlCol="0">
            <a:spAutoFit/>
          </a:bodyPr>
          <a:lstStyle/>
          <a:p>
            <a:r>
              <a:rPr lang="en-US" sz="1600" dirty="0">
                <a:latin typeface="Archivo Narrow" panose="020B0604020202020204"/>
              </a:rPr>
              <a:t>Voice/Video call</a:t>
            </a:r>
          </a:p>
        </p:txBody>
      </p:sp>
      <p:sp>
        <p:nvSpPr>
          <p:cNvPr id="15" name="TextBox 14">
            <a:extLst>
              <a:ext uri="{FF2B5EF4-FFF2-40B4-BE49-F238E27FC236}">
                <a16:creationId xmlns:a16="http://schemas.microsoft.com/office/drawing/2014/main" id="{E68621C4-2C31-42F7-BA34-8AADEE7B676A}"/>
              </a:ext>
            </a:extLst>
          </p:cNvPr>
          <p:cNvSpPr txBox="1"/>
          <p:nvPr/>
        </p:nvSpPr>
        <p:spPr>
          <a:xfrm>
            <a:off x="1090160" y="3551459"/>
            <a:ext cx="970561" cy="584775"/>
          </a:xfrm>
          <a:prstGeom prst="rect">
            <a:avLst/>
          </a:prstGeom>
          <a:noFill/>
        </p:spPr>
        <p:txBody>
          <a:bodyPr wrap="square" rtlCol="0">
            <a:spAutoFit/>
          </a:bodyPr>
          <a:lstStyle/>
          <a:p>
            <a:pPr algn="r"/>
            <a:r>
              <a:rPr lang="en-US" sz="1600" dirty="0">
                <a:latin typeface="Archivo Narrow" panose="020B0604020202020204"/>
              </a:rPr>
              <a:t>Detect image</a:t>
            </a:r>
          </a:p>
        </p:txBody>
      </p:sp>
      <p:sp>
        <p:nvSpPr>
          <p:cNvPr id="18" name="TextBox 17">
            <a:extLst>
              <a:ext uri="{FF2B5EF4-FFF2-40B4-BE49-F238E27FC236}">
                <a16:creationId xmlns:a16="http://schemas.microsoft.com/office/drawing/2014/main" id="{E3FBB338-C519-40F6-AC76-361E88D8A250}"/>
              </a:ext>
            </a:extLst>
          </p:cNvPr>
          <p:cNvSpPr txBox="1"/>
          <p:nvPr/>
        </p:nvSpPr>
        <p:spPr>
          <a:xfrm>
            <a:off x="6848776" y="1142382"/>
            <a:ext cx="1298753" cy="338554"/>
          </a:xfrm>
          <a:prstGeom prst="rect">
            <a:avLst/>
          </a:prstGeom>
          <a:noFill/>
        </p:spPr>
        <p:txBody>
          <a:bodyPr wrap="none" rtlCol="0">
            <a:spAutoFit/>
          </a:bodyPr>
          <a:lstStyle/>
          <a:p>
            <a:r>
              <a:rPr lang="en-US" sz="1600" dirty="0">
                <a:latin typeface="Archivo Narrow" panose="020B0604020202020204"/>
              </a:rPr>
              <a:t>Find in radius</a:t>
            </a:r>
          </a:p>
        </p:txBody>
      </p:sp>
      <p:sp>
        <p:nvSpPr>
          <p:cNvPr id="19" name="TextBox 18">
            <a:extLst>
              <a:ext uri="{FF2B5EF4-FFF2-40B4-BE49-F238E27FC236}">
                <a16:creationId xmlns:a16="http://schemas.microsoft.com/office/drawing/2014/main" id="{D9F9DB5B-33F2-4DC9-A001-6A8A4E96719E}"/>
              </a:ext>
            </a:extLst>
          </p:cNvPr>
          <p:cNvSpPr txBox="1"/>
          <p:nvPr/>
        </p:nvSpPr>
        <p:spPr>
          <a:xfrm>
            <a:off x="5967650" y="4188303"/>
            <a:ext cx="1510350" cy="338554"/>
          </a:xfrm>
          <a:prstGeom prst="rect">
            <a:avLst/>
          </a:prstGeom>
          <a:noFill/>
        </p:spPr>
        <p:txBody>
          <a:bodyPr wrap="none" rtlCol="0">
            <a:spAutoFit/>
          </a:bodyPr>
          <a:lstStyle/>
          <a:p>
            <a:r>
              <a:rPr lang="en-US" sz="1600" dirty="0">
                <a:latin typeface="Archivo Narrow" panose="020B0604020202020204"/>
              </a:rPr>
              <a:t>Write feedback </a:t>
            </a:r>
          </a:p>
        </p:txBody>
      </p:sp>
      <p:sp>
        <p:nvSpPr>
          <p:cNvPr id="20" name="TextBox 19">
            <a:extLst>
              <a:ext uri="{FF2B5EF4-FFF2-40B4-BE49-F238E27FC236}">
                <a16:creationId xmlns:a16="http://schemas.microsoft.com/office/drawing/2014/main" id="{B1AD75D2-EB7D-49F7-A381-7C1129465169}"/>
              </a:ext>
            </a:extLst>
          </p:cNvPr>
          <p:cNvSpPr txBox="1"/>
          <p:nvPr/>
        </p:nvSpPr>
        <p:spPr>
          <a:xfrm>
            <a:off x="4270138" y="2815776"/>
            <a:ext cx="1835759" cy="338554"/>
          </a:xfrm>
          <a:prstGeom prst="rect">
            <a:avLst/>
          </a:prstGeom>
          <a:noFill/>
        </p:spPr>
        <p:txBody>
          <a:bodyPr wrap="none" rtlCol="0">
            <a:spAutoFit/>
          </a:bodyPr>
          <a:lstStyle/>
          <a:p>
            <a:r>
              <a:rPr lang="en-US" sz="1600" dirty="0">
                <a:latin typeface="Archivo Narrow" panose="020B0604020202020204"/>
              </a:rPr>
              <a:t>Make a relationship</a:t>
            </a:r>
          </a:p>
        </p:txBody>
      </p:sp>
    </p:spTree>
    <p:extLst>
      <p:ext uri="{BB962C8B-B14F-4D97-AF65-F5344CB8AC3E}">
        <p14:creationId xmlns:p14="http://schemas.microsoft.com/office/powerpoint/2010/main" val="2430055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grpSp>
        <p:nvGrpSpPr>
          <p:cNvPr id="1100" name="Google Shape;1100;p59"/>
          <p:cNvGrpSpPr/>
          <p:nvPr/>
        </p:nvGrpSpPr>
        <p:grpSpPr>
          <a:xfrm>
            <a:off x="6840114" y="4098861"/>
            <a:ext cx="2141471" cy="1046239"/>
            <a:chOff x="6840114" y="4098861"/>
            <a:chExt cx="2141471" cy="1046239"/>
          </a:xfrm>
        </p:grpSpPr>
        <p:sp>
          <p:nvSpPr>
            <p:cNvPr id="1101" name="Google Shape;1101;p59"/>
            <p:cNvSpPr/>
            <p:nvPr/>
          </p:nvSpPr>
          <p:spPr>
            <a:xfrm>
              <a:off x="7653840" y="4098861"/>
              <a:ext cx="1327745" cy="1046239"/>
            </a:xfrm>
            <a:custGeom>
              <a:avLst/>
              <a:gdLst/>
              <a:ahLst/>
              <a:cxnLst/>
              <a:rect l="l" t="t" r="r" b="b"/>
              <a:pathLst>
                <a:path w="11716" h="9232" extrusionOk="0">
                  <a:moveTo>
                    <a:pt x="8675" y="0"/>
                  </a:moveTo>
                  <a:cubicBezTo>
                    <a:pt x="8028" y="0"/>
                    <a:pt x="7371" y="167"/>
                    <a:pt x="6787" y="445"/>
                  </a:cubicBezTo>
                  <a:cubicBezTo>
                    <a:pt x="5799" y="898"/>
                    <a:pt x="4965" y="1636"/>
                    <a:pt x="4215" y="2398"/>
                  </a:cubicBezTo>
                  <a:cubicBezTo>
                    <a:pt x="3048" y="3576"/>
                    <a:pt x="2012" y="4874"/>
                    <a:pt x="1203" y="6315"/>
                  </a:cubicBezTo>
                  <a:cubicBezTo>
                    <a:pt x="822" y="7017"/>
                    <a:pt x="488" y="7732"/>
                    <a:pt x="250" y="8494"/>
                  </a:cubicBezTo>
                  <a:cubicBezTo>
                    <a:pt x="167" y="8756"/>
                    <a:pt x="60" y="9018"/>
                    <a:pt x="0" y="9232"/>
                  </a:cubicBezTo>
                  <a:lnTo>
                    <a:pt x="3501" y="9232"/>
                  </a:lnTo>
                  <a:lnTo>
                    <a:pt x="3501" y="9220"/>
                  </a:lnTo>
                  <a:cubicBezTo>
                    <a:pt x="5668" y="8315"/>
                    <a:pt x="7739" y="6708"/>
                    <a:pt x="9454" y="5470"/>
                  </a:cubicBezTo>
                  <a:cubicBezTo>
                    <a:pt x="10406" y="4779"/>
                    <a:pt x="11430" y="3969"/>
                    <a:pt x="11573" y="2803"/>
                  </a:cubicBezTo>
                  <a:cubicBezTo>
                    <a:pt x="11716" y="1731"/>
                    <a:pt x="10954" y="659"/>
                    <a:pt x="9942" y="243"/>
                  </a:cubicBezTo>
                  <a:cubicBezTo>
                    <a:pt x="9540" y="75"/>
                    <a:pt x="9110" y="0"/>
                    <a:pt x="8675"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9"/>
            <p:cNvSpPr/>
            <p:nvPr/>
          </p:nvSpPr>
          <p:spPr>
            <a:xfrm>
              <a:off x="6840114" y="4443391"/>
              <a:ext cx="910926" cy="699004"/>
            </a:xfrm>
            <a:custGeom>
              <a:avLst/>
              <a:gdLst/>
              <a:ahLst/>
              <a:cxnLst/>
              <a:rect l="l" t="t" r="r" b="b"/>
              <a:pathLst>
                <a:path w="8038" h="6168" extrusionOk="0">
                  <a:moveTo>
                    <a:pt x="2110" y="1"/>
                  </a:moveTo>
                  <a:cubicBezTo>
                    <a:pt x="1809" y="1"/>
                    <a:pt x="1510" y="52"/>
                    <a:pt x="1227" y="167"/>
                  </a:cubicBezTo>
                  <a:cubicBezTo>
                    <a:pt x="525" y="453"/>
                    <a:pt x="1" y="1191"/>
                    <a:pt x="96" y="1941"/>
                  </a:cubicBezTo>
                  <a:cubicBezTo>
                    <a:pt x="179" y="2739"/>
                    <a:pt x="894" y="3311"/>
                    <a:pt x="1572" y="3787"/>
                  </a:cubicBezTo>
                  <a:cubicBezTo>
                    <a:pt x="2620" y="4549"/>
                    <a:pt x="3894" y="5525"/>
                    <a:pt x="5216" y="6168"/>
                  </a:cubicBezTo>
                  <a:lnTo>
                    <a:pt x="8037" y="6168"/>
                  </a:lnTo>
                  <a:cubicBezTo>
                    <a:pt x="8014" y="6073"/>
                    <a:pt x="7966" y="5966"/>
                    <a:pt x="7942" y="5870"/>
                  </a:cubicBezTo>
                  <a:cubicBezTo>
                    <a:pt x="7776" y="5347"/>
                    <a:pt x="7537" y="4846"/>
                    <a:pt x="7287" y="4358"/>
                  </a:cubicBezTo>
                  <a:cubicBezTo>
                    <a:pt x="6728" y="3370"/>
                    <a:pt x="6001" y="2453"/>
                    <a:pt x="5204" y="1656"/>
                  </a:cubicBezTo>
                  <a:cubicBezTo>
                    <a:pt x="4680" y="1120"/>
                    <a:pt x="4096" y="608"/>
                    <a:pt x="3418" y="298"/>
                  </a:cubicBezTo>
                  <a:cubicBezTo>
                    <a:pt x="3006" y="113"/>
                    <a:pt x="2555" y="1"/>
                    <a:pt x="2110" y="1"/>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59"/>
          <p:cNvSpPr/>
          <p:nvPr/>
        </p:nvSpPr>
        <p:spPr>
          <a:xfrm rot="1317588">
            <a:off x="6822523" y="-261006"/>
            <a:ext cx="4267513" cy="2770608"/>
          </a:xfrm>
          <a:custGeom>
            <a:avLst/>
            <a:gdLst/>
            <a:ahLst/>
            <a:cxnLst/>
            <a:rect l="l" t="t" r="r" b="b"/>
            <a:pathLst>
              <a:path w="24743" h="30688" extrusionOk="0">
                <a:moveTo>
                  <a:pt x="65" y="0"/>
                </a:moveTo>
                <a:cubicBezTo>
                  <a:pt x="48" y="0"/>
                  <a:pt x="33" y="12"/>
                  <a:pt x="25" y="29"/>
                </a:cubicBezTo>
                <a:cubicBezTo>
                  <a:pt x="1" y="41"/>
                  <a:pt x="25" y="65"/>
                  <a:pt x="37" y="88"/>
                </a:cubicBezTo>
                <a:cubicBezTo>
                  <a:pt x="1775" y="1434"/>
                  <a:pt x="3132" y="2791"/>
                  <a:pt x="4168" y="4208"/>
                </a:cubicBezTo>
                <a:cubicBezTo>
                  <a:pt x="6406" y="7256"/>
                  <a:pt x="7430" y="11042"/>
                  <a:pt x="8419" y="14686"/>
                </a:cubicBezTo>
                <a:lnTo>
                  <a:pt x="8561" y="15233"/>
                </a:lnTo>
                <a:cubicBezTo>
                  <a:pt x="9645" y="19234"/>
                  <a:pt x="10859" y="23079"/>
                  <a:pt x="13479" y="26044"/>
                </a:cubicBezTo>
                <a:cubicBezTo>
                  <a:pt x="16050" y="28961"/>
                  <a:pt x="19968" y="30687"/>
                  <a:pt x="23849" y="30687"/>
                </a:cubicBezTo>
                <a:cubicBezTo>
                  <a:pt x="24135" y="30687"/>
                  <a:pt x="24409" y="30664"/>
                  <a:pt x="24694" y="30652"/>
                </a:cubicBezTo>
                <a:cubicBezTo>
                  <a:pt x="24730" y="30652"/>
                  <a:pt x="24742" y="30640"/>
                  <a:pt x="24742" y="30604"/>
                </a:cubicBezTo>
                <a:cubicBezTo>
                  <a:pt x="24742" y="30580"/>
                  <a:pt x="24730" y="30568"/>
                  <a:pt x="24694" y="30568"/>
                </a:cubicBezTo>
                <a:cubicBezTo>
                  <a:pt x="24423" y="30586"/>
                  <a:pt x="24152" y="30594"/>
                  <a:pt x="23879" y="30594"/>
                </a:cubicBezTo>
                <a:cubicBezTo>
                  <a:pt x="20017" y="30594"/>
                  <a:pt x="16108" y="28876"/>
                  <a:pt x="13550" y="25985"/>
                </a:cubicBezTo>
                <a:cubicBezTo>
                  <a:pt x="10931" y="23032"/>
                  <a:pt x="9740" y="19198"/>
                  <a:pt x="8657" y="15209"/>
                </a:cubicBezTo>
                <a:lnTo>
                  <a:pt x="8502" y="14650"/>
                </a:lnTo>
                <a:cubicBezTo>
                  <a:pt x="7526" y="11007"/>
                  <a:pt x="6490" y="7232"/>
                  <a:pt x="4251" y="4149"/>
                </a:cubicBezTo>
                <a:cubicBezTo>
                  <a:pt x="3204" y="2720"/>
                  <a:pt x="1834" y="1362"/>
                  <a:pt x="84" y="5"/>
                </a:cubicBezTo>
                <a:cubicBezTo>
                  <a:pt x="78" y="2"/>
                  <a:pt x="71" y="0"/>
                  <a:pt x="65" y="0"/>
                </a:cubicBezTo>
                <a:close/>
              </a:path>
            </a:pathLst>
          </a:custGeom>
          <a:solidFill>
            <a:schemeClr val="dk1"/>
          </a:solidFill>
          <a:ln w="9525" cap="flat" cmpd="sng">
            <a:solidFill>
              <a:srgbClr val="F1A12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2217FB51-E811-4B5F-8343-7095FCDCB532}"/>
              </a:ext>
            </a:extLst>
          </p:cNvPr>
          <p:cNvSpPr>
            <a:spLocks noGrp="1"/>
          </p:cNvSpPr>
          <p:nvPr>
            <p:ph type="title"/>
          </p:nvPr>
        </p:nvSpPr>
        <p:spPr>
          <a:xfrm>
            <a:off x="904875" y="318600"/>
            <a:ext cx="4869392" cy="700500"/>
          </a:xfrm>
        </p:spPr>
        <p:txBody>
          <a:bodyPr/>
          <a:lstStyle/>
          <a:p>
            <a:r>
              <a:rPr lang="en-US" sz="3600">
                <a:ln>
                  <a:solidFill>
                    <a:schemeClr val="tx2">
                      <a:lumMod val="50000"/>
                    </a:schemeClr>
                  </a:solidFill>
                </a:ln>
                <a:solidFill>
                  <a:schemeClr val="tx1"/>
                </a:solidFill>
                <a:effectLst>
                  <a:outerShdw blurRad="60007" dist="200025" dir="15000000" sy="30000" kx="-1800000" algn="bl" rotWithShape="0">
                    <a:prstClr val="black">
                      <a:alpha val="32000"/>
                    </a:prstClr>
                  </a:outerShdw>
                </a:effectLst>
              </a:rPr>
              <a:t>Algorithm used</a:t>
            </a:r>
          </a:p>
        </p:txBody>
      </p:sp>
      <p:sp>
        <p:nvSpPr>
          <p:cNvPr id="11" name="TextBox 10">
            <a:extLst>
              <a:ext uri="{FF2B5EF4-FFF2-40B4-BE49-F238E27FC236}">
                <a16:creationId xmlns:a16="http://schemas.microsoft.com/office/drawing/2014/main" id="{2A6912DE-23F4-49AD-9508-EEE673B2B6A4}"/>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accent4"/>
                </a:solidFill>
                <a:latin typeface="Archivo Narrow" panose="020B0604020202020204"/>
              </a:rPr>
              <a:t>18</a:t>
            </a:r>
          </a:p>
        </p:txBody>
      </p:sp>
      <p:sp>
        <p:nvSpPr>
          <p:cNvPr id="18" name="Google Shape;1062;p58">
            <a:extLst>
              <a:ext uri="{FF2B5EF4-FFF2-40B4-BE49-F238E27FC236}">
                <a16:creationId xmlns:a16="http://schemas.microsoft.com/office/drawing/2014/main" id="{96247E6D-CEB2-405D-AB83-75BB1737C380}"/>
              </a:ext>
            </a:extLst>
          </p:cNvPr>
          <p:cNvSpPr txBox="1">
            <a:spLocks/>
          </p:cNvSpPr>
          <p:nvPr/>
        </p:nvSpPr>
        <p:spPr>
          <a:xfrm>
            <a:off x="2849281" y="1189870"/>
            <a:ext cx="3802395" cy="5990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en-US" sz="3200" dirty="0">
                <a:ln>
                  <a:solidFill>
                    <a:schemeClr val="tx1">
                      <a:lumMod val="50000"/>
                    </a:schemeClr>
                  </a:solidFill>
                </a:ln>
                <a:effectLst>
                  <a:outerShdw blurRad="38100" dist="38100" dir="2700000" algn="tl">
                    <a:srgbClr val="000000">
                      <a:alpha val="43137"/>
                    </a:srgbClr>
                  </a:outerShdw>
                </a:effectLst>
              </a:rPr>
              <a:t>Cosine similarity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7A5CCF-6A20-4735-890C-7FDB69C8B66B}"/>
                  </a:ext>
                </a:extLst>
              </p:cNvPr>
              <p:cNvSpPr txBox="1"/>
              <p:nvPr/>
            </p:nvSpPr>
            <p:spPr>
              <a:xfrm>
                <a:off x="2762404" y="2081706"/>
                <a:ext cx="4107150" cy="523220"/>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𝜃</m:t>
                              </m:r>
                            </m:e>
                          </m:d>
                          <m:r>
                            <a:rPr lang="en-US" sz="2800" b="0" i="1" smtClean="0">
                              <a:latin typeface="Cambria Math" panose="02040503050406030204" pitchFamily="18" charset="0"/>
                              <a:ea typeface="Cambria Math" panose="02040503050406030204" pitchFamily="18" charset="0"/>
                            </a:rPr>
                            <m:t>,</m:t>
                          </m:r>
                        </m:e>
                      </m:func>
                      <m:r>
                        <a:rPr lang="en-US" sz="2800" b="0" i="1" smtClean="0">
                          <a:latin typeface="Cambria Math" panose="02040503050406030204" pitchFamily="18" charset="0"/>
                        </a:rPr>
                        <m:t> </m:t>
                      </m:r>
                    </m:oMath>
                  </m:oMathPara>
                </a14:m>
                <a:endParaRPr lang="en-US" sz="2800" dirty="0"/>
              </a:p>
            </p:txBody>
          </p:sp>
        </mc:Choice>
        <mc:Fallback xmlns="">
          <p:sp>
            <p:nvSpPr>
              <p:cNvPr id="2" name="TextBox 1">
                <a:extLst>
                  <a:ext uri="{FF2B5EF4-FFF2-40B4-BE49-F238E27FC236}">
                    <a16:creationId xmlns:a16="http://schemas.microsoft.com/office/drawing/2014/main" id="{377A5CCF-6A20-4735-890C-7FDB69C8B66B}"/>
                  </a:ext>
                </a:extLst>
              </p:cNvPr>
              <p:cNvSpPr txBox="1">
                <a:spLocks noRot="1" noChangeAspect="1" noMove="1" noResize="1" noEditPoints="1" noAdjustHandles="1" noChangeArrowheads="1" noChangeShapeType="1" noTextEdit="1"/>
              </p:cNvSpPr>
              <p:nvPr/>
            </p:nvSpPr>
            <p:spPr>
              <a:xfrm>
                <a:off x="2762404" y="2081706"/>
                <a:ext cx="410715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632310-4634-4719-AF86-BC5D7A0105C6}"/>
                  </a:ext>
                </a:extLst>
              </p:cNvPr>
              <p:cNvSpPr txBox="1"/>
              <p:nvPr/>
            </p:nvSpPr>
            <p:spPr>
              <a:xfrm>
                <a:off x="1478943" y="2943911"/>
                <a:ext cx="6543073" cy="1473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rPr>
                          </m:ctrlPr>
                        </m:funcPr>
                        <m:fName>
                          <m:r>
                            <m:rPr>
                              <m:sty m:val="p"/>
                            </m:rPr>
                            <a:rPr lang="en-US" sz="2800" i="0" smtClean="0">
                              <a:latin typeface="Cambria Math" panose="02040503050406030204" pitchFamily="18" charset="0"/>
                            </a:rPr>
                            <m:t>cos</m:t>
                          </m:r>
                        </m:fName>
                        <m:e>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𝜃</m:t>
                              </m:r>
                            </m:e>
                          </m:d>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𝐴</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num>
                            <m:den>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𝐴</m:t>
                                  </m:r>
                                </m:e>
                              </m:d>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𝐵</m:t>
                                  </m:r>
                                </m:e>
                              </m:d>
                            </m:den>
                          </m:f>
                          <m:r>
                            <a:rPr lang="en-US" sz="2800" b="0" i="1" smtClean="0">
                              <a:latin typeface="Cambria Math" panose="02040503050406030204" pitchFamily="18" charset="0"/>
                              <a:ea typeface="Cambria Math" panose="02040503050406030204" pitchFamily="18" charset="0"/>
                            </a:rPr>
                            <m:t>= </m:t>
                          </m:r>
                          <m:f>
                            <m:fPr>
                              <m:ctrlPr>
                                <a:rPr lang="en-US" sz="2800" b="0" i="1" smtClean="0">
                                  <a:latin typeface="Cambria Math" panose="02040503050406030204" pitchFamily="18" charset="0"/>
                                  <a:ea typeface="Cambria Math" panose="02040503050406030204" pitchFamily="18" charset="0"/>
                                </a:rPr>
                              </m:ctrlPr>
                            </m:fPr>
                            <m:num>
                              <m:nary>
                                <m:naryPr>
                                  <m:chr m:val="∑"/>
                                  <m:ctrlPr>
                                    <a:rPr lang="en-US" sz="2800" b="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𝐴</m:t>
                                      </m:r>
                                    </m:e>
                                    <m:sub>
                                      <m:r>
                                        <a:rPr lang="en-US" sz="2800" b="0" i="1" smtClean="0">
                                          <a:latin typeface="Cambria Math" panose="02040503050406030204" pitchFamily="18" charset="0"/>
                                          <a:ea typeface="Cambria Math" panose="02040503050406030204" pitchFamily="18" charset="0"/>
                                        </a:rPr>
                                        <m:t>𝑖</m:t>
                                      </m:r>
                                    </m:sub>
                                  </m:sSub>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𝐵</m:t>
                                      </m:r>
                                    </m:e>
                                    <m:sub>
                                      <m:r>
                                        <a:rPr lang="en-US" sz="2800" b="0" i="1" smtClean="0">
                                          <a:latin typeface="Cambria Math" panose="02040503050406030204" pitchFamily="18" charset="0"/>
                                          <a:ea typeface="Cambria Math" panose="02040503050406030204" pitchFamily="18" charset="0"/>
                                        </a:rPr>
                                        <m:t>𝑖</m:t>
                                      </m:r>
                                    </m:sub>
                                  </m:sSub>
                                </m:e>
                              </m:nary>
                            </m:num>
                            <m:den>
                              <m:rad>
                                <m:radPr>
                                  <m:degHide m:val="on"/>
                                  <m:ctrlPr>
                                    <a:rPr lang="en-US" sz="2800" b="0" i="1" smtClean="0">
                                      <a:latin typeface="Cambria Math" panose="02040503050406030204" pitchFamily="18" charset="0"/>
                                      <a:ea typeface="Cambria Math" panose="02040503050406030204" pitchFamily="18" charset="0"/>
                                    </a:rPr>
                                  </m:ctrlPr>
                                </m:radPr>
                                <m:deg/>
                                <m:e>
                                  <m:nary>
                                    <m:naryPr>
                                      <m:chr m:val="∑"/>
                                      <m:ctrlPr>
                                        <a:rPr lang="en-US" sz="2800" b="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𝐴</m:t>
                                          </m:r>
                                        </m:e>
                                        <m:sub>
                                          <m:r>
                                            <a:rPr lang="en-US" sz="2800" b="0" i="1" smtClean="0">
                                              <a:latin typeface="Cambria Math" panose="02040503050406030204" pitchFamily="18" charset="0"/>
                                              <a:ea typeface="Cambria Math" panose="02040503050406030204" pitchFamily="18" charset="0"/>
                                            </a:rPr>
                                            <m:t>𝑖</m:t>
                                          </m:r>
                                        </m:sub>
                                        <m:sup>
                                          <m:r>
                                            <a:rPr lang="en-US" sz="2800" b="0" i="1" smtClean="0">
                                              <a:latin typeface="Cambria Math" panose="02040503050406030204" pitchFamily="18" charset="0"/>
                                              <a:ea typeface="Cambria Math" panose="02040503050406030204" pitchFamily="18" charset="0"/>
                                            </a:rPr>
                                            <m:t>2</m:t>
                                          </m:r>
                                        </m:sup>
                                      </m:sSubSup>
                                    </m:e>
                                  </m:nary>
                                </m:e>
                              </m:rad>
                              <m:rad>
                                <m:radPr>
                                  <m:degHide m:val="on"/>
                                  <m:ctrlPr>
                                    <a:rPr lang="en-US" sz="2800" b="0" i="1" smtClean="0">
                                      <a:latin typeface="Cambria Math" panose="02040503050406030204" pitchFamily="18" charset="0"/>
                                      <a:ea typeface="Cambria Math" panose="02040503050406030204" pitchFamily="18" charset="0"/>
                                    </a:rPr>
                                  </m:ctrlPr>
                                </m:radPr>
                                <m:deg/>
                                <m:e>
                                  <m:nary>
                                    <m:naryPr>
                                      <m:chr m:val="∑"/>
                                      <m:ctrlPr>
                                        <a:rPr lang="en-US" sz="2800" b="0" i="1" smtClean="0">
                                          <a:latin typeface="Cambria Math" panose="02040503050406030204" pitchFamily="18" charset="0"/>
                                          <a:ea typeface="Cambria Math" panose="02040503050406030204" pitchFamily="18" charset="0"/>
                                        </a:rPr>
                                      </m:ctrlPr>
                                    </m:naryPr>
                                    <m:sub>
                                      <m:r>
                                        <m:rPr>
                                          <m:brk m:alnAt="23"/>
                                        </m:rP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sub>
                                    <m:sup>
                                      <m:r>
                                        <a:rPr lang="en-US" sz="2800" b="0" i="1" smtClean="0">
                                          <a:latin typeface="Cambria Math" panose="02040503050406030204" pitchFamily="18" charset="0"/>
                                          <a:ea typeface="Cambria Math" panose="02040503050406030204" pitchFamily="18" charset="0"/>
                                        </a:rPr>
                                        <m:t>𝑛</m:t>
                                      </m:r>
                                    </m:sup>
                                    <m:e>
                                      <m:sSubSup>
                                        <m:sSubSupPr>
                                          <m:ctrlPr>
                                            <a:rPr lang="en-US" sz="2800" b="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𝐵</m:t>
                                          </m:r>
                                        </m:e>
                                        <m:sub>
                                          <m:r>
                                            <a:rPr lang="en-US" sz="2800" b="0" i="1" smtClean="0">
                                              <a:latin typeface="Cambria Math" panose="02040503050406030204" pitchFamily="18" charset="0"/>
                                              <a:ea typeface="Cambria Math" panose="02040503050406030204" pitchFamily="18" charset="0"/>
                                            </a:rPr>
                                            <m:t>𝑖</m:t>
                                          </m:r>
                                        </m:sub>
                                        <m:sup>
                                          <m:r>
                                            <a:rPr lang="en-US" sz="2800" b="0" i="1" smtClean="0">
                                              <a:latin typeface="Cambria Math" panose="02040503050406030204" pitchFamily="18" charset="0"/>
                                              <a:ea typeface="Cambria Math" panose="02040503050406030204" pitchFamily="18" charset="0"/>
                                            </a:rPr>
                                            <m:t>2</m:t>
                                          </m:r>
                                        </m:sup>
                                      </m:sSubSup>
                                    </m:e>
                                  </m:nary>
                                </m:e>
                              </m:rad>
                            </m:den>
                          </m:f>
                        </m:e>
                      </m:func>
                    </m:oMath>
                  </m:oMathPara>
                </a14:m>
                <a:endParaRPr lang="en-US" sz="2800"/>
              </a:p>
            </p:txBody>
          </p:sp>
        </mc:Choice>
        <mc:Fallback xmlns="">
          <p:sp>
            <p:nvSpPr>
              <p:cNvPr id="4" name="TextBox 3">
                <a:extLst>
                  <a:ext uri="{FF2B5EF4-FFF2-40B4-BE49-F238E27FC236}">
                    <a16:creationId xmlns:a16="http://schemas.microsoft.com/office/drawing/2014/main" id="{CB632310-4634-4719-AF86-BC5D7A0105C6}"/>
                  </a:ext>
                </a:extLst>
              </p:cNvPr>
              <p:cNvSpPr txBox="1">
                <a:spLocks noRot="1" noChangeAspect="1" noMove="1" noResize="1" noEditPoints="1" noAdjustHandles="1" noChangeArrowheads="1" noChangeShapeType="1" noTextEdit="1"/>
              </p:cNvSpPr>
              <p:nvPr/>
            </p:nvSpPr>
            <p:spPr>
              <a:xfrm>
                <a:off x="1478943" y="2943911"/>
                <a:ext cx="6543073" cy="1473288"/>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1"/>
          <p:cNvSpPr txBox="1">
            <a:spLocks noGrp="1"/>
          </p:cNvSpPr>
          <p:nvPr>
            <p:ph type="title" idx="15"/>
          </p:nvPr>
        </p:nvSpPr>
        <p:spPr>
          <a:xfrm>
            <a:off x="720000" y="403305"/>
            <a:ext cx="7704000" cy="70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t>Contents</a:t>
            </a:r>
            <a:endParaRPr sz="4000"/>
          </a:p>
        </p:txBody>
      </p:sp>
      <p:sp>
        <p:nvSpPr>
          <p:cNvPr id="751" name="Google Shape;751;p41"/>
          <p:cNvSpPr/>
          <p:nvPr/>
        </p:nvSpPr>
        <p:spPr>
          <a:xfrm>
            <a:off x="-2945052" y="58863"/>
            <a:ext cx="5248422" cy="7045022"/>
          </a:xfrm>
          <a:custGeom>
            <a:avLst/>
            <a:gdLst/>
            <a:ahLst/>
            <a:cxnLst/>
            <a:rect l="l" t="t" r="r" b="b"/>
            <a:pathLst>
              <a:path w="118015" h="158413" fill="none" extrusionOk="0">
                <a:moveTo>
                  <a:pt x="1726" y="158413"/>
                </a:moveTo>
                <a:cubicBezTo>
                  <a:pt x="0" y="156853"/>
                  <a:pt x="893" y="154020"/>
                  <a:pt x="1905" y="151924"/>
                </a:cubicBezTo>
                <a:cubicBezTo>
                  <a:pt x="11740" y="131434"/>
                  <a:pt x="14192" y="127671"/>
                  <a:pt x="59853" y="108312"/>
                </a:cubicBezTo>
                <a:cubicBezTo>
                  <a:pt x="73164" y="102668"/>
                  <a:pt x="88428" y="96667"/>
                  <a:pt x="95155" y="82725"/>
                </a:cubicBezTo>
                <a:cubicBezTo>
                  <a:pt x="105501" y="61258"/>
                  <a:pt x="80331" y="52674"/>
                  <a:pt x="72354" y="40268"/>
                </a:cubicBezTo>
                <a:cubicBezTo>
                  <a:pt x="68771" y="34684"/>
                  <a:pt x="67735" y="26730"/>
                  <a:pt x="72033" y="21682"/>
                </a:cubicBezTo>
                <a:cubicBezTo>
                  <a:pt x="80415" y="11847"/>
                  <a:pt x="99203" y="21003"/>
                  <a:pt x="118015" y="1"/>
                </a:cubicBezTo>
              </a:path>
            </a:pathLst>
          </a:custGeom>
          <a:noFill/>
          <a:ln w="19050" cap="flat" cmpd="sng">
            <a:solidFill>
              <a:srgbClr val="F1A12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txBox="1">
            <a:spLocks noGrp="1"/>
          </p:cNvSpPr>
          <p:nvPr>
            <p:ph type="title"/>
          </p:nvPr>
        </p:nvSpPr>
        <p:spPr>
          <a:xfrm>
            <a:off x="4693170" y="1752883"/>
            <a:ext cx="1462200" cy="90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03</a:t>
            </a:r>
            <a:endParaRPr/>
          </a:p>
        </p:txBody>
      </p:sp>
      <p:sp>
        <p:nvSpPr>
          <p:cNvPr id="753" name="Google Shape;753;p41"/>
          <p:cNvSpPr txBox="1">
            <a:spLocks noGrp="1"/>
          </p:cNvSpPr>
          <p:nvPr>
            <p:ph type="title" idx="5"/>
          </p:nvPr>
        </p:nvSpPr>
        <p:spPr>
          <a:xfrm>
            <a:off x="4693170" y="2835583"/>
            <a:ext cx="1462200" cy="90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04</a:t>
            </a:r>
            <a:endParaRPr/>
          </a:p>
        </p:txBody>
      </p:sp>
      <p:sp>
        <p:nvSpPr>
          <p:cNvPr id="754" name="Google Shape;754;p41"/>
          <p:cNvSpPr txBox="1">
            <a:spLocks noGrp="1"/>
          </p:cNvSpPr>
          <p:nvPr>
            <p:ph type="subTitle" idx="6"/>
          </p:nvPr>
        </p:nvSpPr>
        <p:spPr>
          <a:xfrm>
            <a:off x="2327795" y="1510033"/>
            <a:ext cx="2574300" cy="34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latin typeface="Archivo Narrow"/>
                <a:ea typeface="Archivo Narrow"/>
                <a:cs typeface="Archivo Narrow"/>
                <a:sym typeface="Archivo Narrow"/>
              </a:rPr>
              <a:t>Overview</a:t>
            </a:r>
            <a:endParaRPr b="1">
              <a:latin typeface="Archivo Narrow"/>
              <a:ea typeface="Archivo Narrow"/>
              <a:cs typeface="Archivo Narrow"/>
              <a:sym typeface="Archivo Narrow"/>
            </a:endParaRPr>
          </a:p>
        </p:txBody>
      </p:sp>
      <p:sp>
        <p:nvSpPr>
          <p:cNvPr id="756" name="Google Shape;756;p41"/>
          <p:cNvSpPr txBox="1">
            <a:spLocks noGrp="1"/>
          </p:cNvSpPr>
          <p:nvPr>
            <p:ph type="title" idx="13"/>
          </p:nvPr>
        </p:nvSpPr>
        <p:spPr>
          <a:xfrm>
            <a:off x="841170" y="1752883"/>
            <a:ext cx="1462200" cy="90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757" name="Google Shape;757;p41"/>
          <p:cNvSpPr txBox="1">
            <a:spLocks noGrp="1"/>
          </p:cNvSpPr>
          <p:nvPr>
            <p:ph type="title" idx="14"/>
          </p:nvPr>
        </p:nvSpPr>
        <p:spPr>
          <a:xfrm>
            <a:off x="841170" y="2835583"/>
            <a:ext cx="1462200" cy="90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a:p>
        </p:txBody>
      </p:sp>
      <p:sp>
        <p:nvSpPr>
          <p:cNvPr id="761" name="Google Shape;761;p41"/>
          <p:cNvSpPr txBox="1">
            <a:spLocks noGrp="1"/>
          </p:cNvSpPr>
          <p:nvPr>
            <p:ph type="subTitle" idx="1"/>
          </p:nvPr>
        </p:nvSpPr>
        <p:spPr>
          <a:xfrm>
            <a:off x="6179795" y="1510033"/>
            <a:ext cx="2574300" cy="34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a:latin typeface="Archivo Narrow"/>
                <a:ea typeface="Archivo Narrow"/>
                <a:cs typeface="Archivo Narrow"/>
                <a:sym typeface="Archivo Narrow"/>
              </a:rPr>
              <a:t>Implementation contents</a:t>
            </a:r>
            <a:endParaRPr b="1">
              <a:latin typeface="Archivo Narrow"/>
              <a:ea typeface="Archivo Narrow"/>
              <a:cs typeface="Archivo Narrow"/>
              <a:sym typeface="Archivo Narrow"/>
            </a:endParaRPr>
          </a:p>
        </p:txBody>
      </p:sp>
      <p:sp>
        <p:nvSpPr>
          <p:cNvPr id="762" name="Google Shape;762;p41"/>
          <p:cNvSpPr txBox="1">
            <a:spLocks noGrp="1"/>
          </p:cNvSpPr>
          <p:nvPr>
            <p:ph type="subTitle" idx="3"/>
          </p:nvPr>
        </p:nvSpPr>
        <p:spPr>
          <a:xfrm>
            <a:off x="6179795" y="2615473"/>
            <a:ext cx="2574300" cy="34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latin typeface="Archivo Narrow"/>
                <a:ea typeface="Archivo Narrow"/>
                <a:cs typeface="Archivo Narrow"/>
                <a:sym typeface="Archivo Narrow"/>
              </a:rPr>
              <a:t>Conclusion</a:t>
            </a:r>
            <a:endParaRPr b="1" dirty="0">
              <a:latin typeface="Archivo Narrow"/>
              <a:ea typeface="Archivo Narrow"/>
              <a:cs typeface="Archivo Narrow"/>
              <a:sym typeface="Archivo Narrow"/>
            </a:endParaRPr>
          </a:p>
        </p:txBody>
      </p:sp>
      <p:sp>
        <p:nvSpPr>
          <p:cNvPr id="763" name="Google Shape;763;p41"/>
          <p:cNvSpPr txBox="1">
            <a:spLocks noGrp="1"/>
          </p:cNvSpPr>
          <p:nvPr>
            <p:ph type="subTitle" idx="8"/>
          </p:nvPr>
        </p:nvSpPr>
        <p:spPr>
          <a:xfrm>
            <a:off x="2327795" y="2615473"/>
            <a:ext cx="2574300" cy="34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latin typeface="Archivo Narrow"/>
                <a:ea typeface="Archivo Narrow"/>
                <a:cs typeface="Archivo Narrow"/>
                <a:sym typeface="Archivo Narrow"/>
              </a:rPr>
              <a:t>Technologies</a:t>
            </a:r>
            <a:endParaRPr b="1">
              <a:latin typeface="Archivo Narrow"/>
              <a:ea typeface="Archivo Narrow"/>
              <a:cs typeface="Archivo Narrow"/>
              <a:sym typeface="Archivo Narrow"/>
            </a:endParaRPr>
          </a:p>
        </p:txBody>
      </p:sp>
      <p:sp>
        <p:nvSpPr>
          <p:cNvPr id="2" name="TextBox 1">
            <a:extLst>
              <a:ext uri="{FF2B5EF4-FFF2-40B4-BE49-F238E27FC236}">
                <a16:creationId xmlns:a16="http://schemas.microsoft.com/office/drawing/2014/main" id="{4960524A-4837-41C0-8E10-6A26BF4B6A74}"/>
              </a:ext>
            </a:extLst>
          </p:cNvPr>
          <p:cNvSpPr txBox="1"/>
          <p:nvPr/>
        </p:nvSpPr>
        <p:spPr>
          <a:xfrm>
            <a:off x="8657109" y="4699465"/>
            <a:ext cx="340158" cy="461665"/>
          </a:xfrm>
          <a:prstGeom prst="rect">
            <a:avLst/>
          </a:prstGeom>
          <a:noFill/>
        </p:spPr>
        <p:txBody>
          <a:bodyPr wrap="none" rtlCol="0">
            <a:spAutoFit/>
          </a:bodyPr>
          <a:lstStyle/>
          <a:p>
            <a:r>
              <a:rPr lang="en-US" sz="2400">
                <a:solidFill>
                  <a:schemeClr val="bg1"/>
                </a:solidFill>
                <a:latin typeface="Archivo Narrow" panose="020B0604020202020204"/>
              </a:rPr>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C17D3E-9D4E-4B27-8DA7-D3B1CF51BDA5}"/>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accent4"/>
                </a:solidFill>
                <a:latin typeface="Archivo Narrow" panose="020B0604020202020204"/>
              </a:rPr>
              <a:t>19</a:t>
            </a:r>
          </a:p>
        </p:txBody>
      </p:sp>
      <p:graphicFrame>
        <p:nvGraphicFramePr>
          <p:cNvPr id="10" name="Table 9">
            <a:extLst>
              <a:ext uri="{FF2B5EF4-FFF2-40B4-BE49-F238E27FC236}">
                <a16:creationId xmlns:a16="http://schemas.microsoft.com/office/drawing/2014/main" id="{79FCAC81-8A87-4389-BFCD-F8FC636BD60A}"/>
              </a:ext>
            </a:extLst>
          </p:cNvPr>
          <p:cNvGraphicFramePr>
            <a:graphicFrameLocks noGrp="1"/>
          </p:cNvGraphicFramePr>
          <p:nvPr>
            <p:extLst>
              <p:ext uri="{D42A27DB-BD31-4B8C-83A1-F6EECF244321}">
                <p14:modId xmlns:p14="http://schemas.microsoft.com/office/powerpoint/2010/main" val="2443486165"/>
              </p:ext>
            </p:extLst>
          </p:nvPr>
        </p:nvGraphicFramePr>
        <p:xfrm>
          <a:off x="1045029" y="983185"/>
          <a:ext cx="7421017" cy="2192777"/>
        </p:xfrm>
        <a:graphic>
          <a:graphicData uri="http://schemas.openxmlformats.org/drawingml/2006/table">
            <a:tbl>
              <a:tblPr firstRow="1" firstCol="1" bandRow="1">
                <a:tableStyleId>{5C22544A-7EE6-4342-B048-85BDC9FD1C3A}</a:tableStyleId>
              </a:tblPr>
              <a:tblGrid>
                <a:gridCol w="1331184">
                  <a:extLst>
                    <a:ext uri="{9D8B030D-6E8A-4147-A177-3AD203B41FA5}">
                      <a16:colId xmlns:a16="http://schemas.microsoft.com/office/drawing/2014/main" val="2007269742"/>
                    </a:ext>
                  </a:extLst>
                </a:gridCol>
                <a:gridCol w="2029656">
                  <a:extLst>
                    <a:ext uri="{9D8B030D-6E8A-4147-A177-3AD203B41FA5}">
                      <a16:colId xmlns:a16="http://schemas.microsoft.com/office/drawing/2014/main" val="2943248624"/>
                    </a:ext>
                  </a:extLst>
                </a:gridCol>
                <a:gridCol w="2029656">
                  <a:extLst>
                    <a:ext uri="{9D8B030D-6E8A-4147-A177-3AD203B41FA5}">
                      <a16:colId xmlns:a16="http://schemas.microsoft.com/office/drawing/2014/main" val="4095256973"/>
                    </a:ext>
                  </a:extLst>
                </a:gridCol>
                <a:gridCol w="2030521">
                  <a:extLst>
                    <a:ext uri="{9D8B030D-6E8A-4147-A177-3AD203B41FA5}">
                      <a16:colId xmlns:a16="http://schemas.microsoft.com/office/drawing/2014/main" val="4135933228"/>
                    </a:ext>
                  </a:extLst>
                </a:gridCol>
              </a:tblGrid>
              <a:tr h="549279">
                <a:tc>
                  <a:txBody>
                    <a:bodyPr/>
                    <a:lstStyle/>
                    <a:p>
                      <a:pPr marL="0" marR="0" algn="ctr">
                        <a:lnSpc>
                          <a:spcPct val="150000"/>
                        </a:lnSpc>
                        <a:spcBef>
                          <a:spcPts val="0"/>
                        </a:spcBef>
                        <a:spcAft>
                          <a:spcPts val="0"/>
                        </a:spcAft>
                      </a:pPr>
                      <a:r>
                        <a:rPr lang="en-US" sz="2000" dirty="0">
                          <a:effectLst/>
                          <a:latin typeface="Archivo Narrow" panose="020B0604020202020204"/>
                          <a:ea typeface="Times New Roman" panose="02020603050405020304" pitchFamily="18" charset="0"/>
                          <a:cs typeface="Times New Roman" panose="02020603050405020304" pitchFamily="18" charset="0"/>
                        </a:rPr>
                        <a:t>Name</a:t>
                      </a:r>
                    </a:p>
                  </a:txBody>
                  <a:tcPr marL="68580" marR="68580" marT="0" marB="0"/>
                </a:tc>
                <a:tc>
                  <a:txBody>
                    <a:bodyPr/>
                    <a:lstStyle/>
                    <a:p>
                      <a:pPr marL="0" marR="0" algn="ctr">
                        <a:lnSpc>
                          <a:spcPct val="150000"/>
                        </a:lnSpc>
                        <a:spcBef>
                          <a:spcPts val="0"/>
                        </a:spcBef>
                        <a:spcAft>
                          <a:spcPts val="0"/>
                        </a:spcAft>
                      </a:pPr>
                      <a:r>
                        <a:rPr lang="en-US" sz="2000">
                          <a:effectLst/>
                          <a:latin typeface="Archivo Narrow" panose="020B0604020202020204"/>
                          <a:ea typeface="Times New Roman" panose="02020603050405020304" pitchFamily="18" charset="0"/>
                          <a:cs typeface="Times New Roman" panose="02020603050405020304" pitchFamily="18" charset="0"/>
                        </a:rPr>
                        <a:t>Read Book</a:t>
                      </a:r>
                    </a:p>
                  </a:txBody>
                  <a:tcPr marL="68580" marR="68580" marT="0" marB="0"/>
                </a:tc>
                <a:tc>
                  <a:txBody>
                    <a:bodyPr/>
                    <a:lstStyle/>
                    <a:p>
                      <a:pPr marL="0" marR="0" algn="ctr">
                        <a:lnSpc>
                          <a:spcPct val="150000"/>
                        </a:lnSpc>
                        <a:spcBef>
                          <a:spcPts val="0"/>
                        </a:spcBef>
                        <a:spcAft>
                          <a:spcPts val="0"/>
                        </a:spcAft>
                      </a:pPr>
                      <a:r>
                        <a:rPr lang="en-US" sz="2000">
                          <a:effectLst/>
                          <a:latin typeface="Archivo Narrow" panose="020B0604020202020204"/>
                          <a:ea typeface="Times New Roman" panose="02020603050405020304" pitchFamily="18" charset="0"/>
                          <a:cs typeface="Times New Roman" panose="02020603050405020304" pitchFamily="18" charset="0"/>
                        </a:rPr>
                        <a:t>Listen to music</a:t>
                      </a:r>
                    </a:p>
                  </a:txBody>
                  <a:tcPr marL="68580" marR="68580" marT="0" marB="0"/>
                </a:tc>
                <a:tc>
                  <a:txBody>
                    <a:bodyPr/>
                    <a:lstStyle/>
                    <a:p>
                      <a:pPr marL="0" marR="0" algn="ctr">
                        <a:lnSpc>
                          <a:spcPct val="150000"/>
                        </a:lnSpc>
                        <a:spcBef>
                          <a:spcPts val="0"/>
                        </a:spcBef>
                        <a:spcAft>
                          <a:spcPts val="0"/>
                        </a:spcAft>
                      </a:pPr>
                      <a:r>
                        <a:rPr lang="en-US" sz="2000">
                          <a:effectLst/>
                          <a:latin typeface="Archivo Narrow" panose="020B0604020202020204"/>
                          <a:ea typeface="Times New Roman" panose="02020603050405020304" pitchFamily="18" charset="0"/>
                          <a:cs typeface="Times New Roman" panose="02020603050405020304" pitchFamily="18" charset="0"/>
                        </a:rPr>
                        <a:t>Play video game</a:t>
                      </a:r>
                    </a:p>
                  </a:txBody>
                  <a:tcPr marL="68580" marR="68580" marT="0" marB="0"/>
                </a:tc>
                <a:extLst>
                  <a:ext uri="{0D108BD9-81ED-4DB2-BD59-A6C34878D82A}">
                    <a16:rowId xmlns:a16="http://schemas.microsoft.com/office/drawing/2014/main" val="1616710155"/>
                  </a:ext>
                </a:extLst>
              </a:tr>
              <a:tr h="544940">
                <a:tc>
                  <a:txBody>
                    <a:bodyPr/>
                    <a:lstStyle/>
                    <a:p>
                      <a:pPr marL="0" marR="0" algn="just">
                        <a:lnSpc>
                          <a:spcPct val="150000"/>
                        </a:lnSpc>
                        <a:spcBef>
                          <a:spcPts val="0"/>
                        </a:spcBef>
                        <a:spcAft>
                          <a:spcPts val="0"/>
                        </a:spcAft>
                      </a:pPr>
                      <a:r>
                        <a:rPr lang="vi-VN" sz="2000">
                          <a:effectLst/>
                        </a:rPr>
                        <a:t>Tâm</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2000">
                          <a:effectLst/>
                        </a:rPr>
                        <a:t>X</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2000">
                          <a:effectLst/>
                        </a:rPr>
                        <a:t>X</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2000">
                          <a:effectLst/>
                        </a:rPr>
                        <a:t>X</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8447020"/>
                  </a:ext>
                </a:extLst>
              </a:tr>
              <a:tr h="549279">
                <a:tc>
                  <a:txBody>
                    <a:bodyPr/>
                    <a:lstStyle/>
                    <a:p>
                      <a:pPr marL="0" marR="0" algn="just">
                        <a:lnSpc>
                          <a:spcPct val="150000"/>
                        </a:lnSpc>
                        <a:spcBef>
                          <a:spcPts val="0"/>
                        </a:spcBef>
                        <a:spcAft>
                          <a:spcPts val="0"/>
                        </a:spcAft>
                      </a:pPr>
                      <a:r>
                        <a:rPr lang="vi-VN" sz="2000">
                          <a:effectLst/>
                        </a:rPr>
                        <a:t>Vương</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2000">
                          <a:effectLst/>
                        </a:rPr>
                        <a:t>X</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2000">
                          <a:effectLst/>
                        </a:rPr>
                        <a:t> </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2000">
                          <a:effectLst/>
                        </a:rPr>
                        <a:t> </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3806654"/>
                  </a:ext>
                </a:extLst>
              </a:tr>
              <a:tr h="549279">
                <a:tc>
                  <a:txBody>
                    <a:bodyPr/>
                    <a:lstStyle/>
                    <a:p>
                      <a:pPr marL="0" marR="0" algn="just">
                        <a:lnSpc>
                          <a:spcPct val="150000"/>
                        </a:lnSpc>
                        <a:spcBef>
                          <a:spcPts val="0"/>
                        </a:spcBef>
                        <a:spcAft>
                          <a:spcPts val="0"/>
                        </a:spcAft>
                      </a:pPr>
                      <a:r>
                        <a:rPr lang="en-US" sz="2000">
                          <a:effectLst/>
                          <a:latin typeface="Archivo Narrow" panose="020B0604020202020204"/>
                        </a:rPr>
                        <a:t>Hân</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2000">
                          <a:effectLst/>
                        </a:rPr>
                        <a:t>X</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2000">
                          <a:effectLst/>
                        </a:rPr>
                        <a:t> </a:t>
                      </a:r>
                      <a:endParaRPr lang="en-US" sz="200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vi-VN" sz="2000" dirty="0">
                          <a:effectLst/>
                        </a:rPr>
                        <a:t>X</a:t>
                      </a:r>
                      <a:endParaRPr lang="en-US" sz="2000" dirty="0">
                        <a:effectLst/>
                        <a:latin typeface="Archivo Narrow" panose="020B0604020202020204"/>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2232854"/>
                  </a:ext>
                </a:extLst>
              </a:tr>
            </a:tbl>
          </a:graphicData>
        </a:graphic>
      </p:graphicFrame>
      <p:sp>
        <p:nvSpPr>
          <p:cNvPr id="11" name="TextBox 10">
            <a:extLst>
              <a:ext uri="{FF2B5EF4-FFF2-40B4-BE49-F238E27FC236}">
                <a16:creationId xmlns:a16="http://schemas.microsoft.com/office/drawing/2014/main" id="{5F5FF7EF-490F-4060-8D9A-B9EF0B39178C}"/>
              </a:ext>
            </a:extLst>
          </p:cNvPr>
          <p:cNvSpPr txBox="1"/>
          <p:nvPr/>
        </p:nvSpPr>
        <p:spPr>
          <a:xfrm>
            <a:off x="3318055" y="3573840"/>
            <a:ext cx="3658176" cy="1569660"/>
          </a:xfrm>
          <a:prstGeom prst="rect">
            <a:avLst/>
          </a:prstGeom>
          <a:noFill/>
        </p:spPr>
        <p:txBody>
          <a:bodyPr wrap="square">
            <a:spAutoFit/>
          </a:bodyPr>
          <a:lstStyle/>
          <a:p>
            <a:r>
              <a:rPr lang="en-US" sz="2400" dirty="0" err="1">
                <a:effectLst/>
                <a:latin typeface="Archivo Narrow" panose="020B0604020202020204"/>
                <a:ea typeface="Times New Roman" panose="02020603050405020304" pitchFamily="18" charset="0"/>
              </a:rPr>
              <a:t>Tâm</a:t>
            </a:r>
            <a:r>
              <a:rPr lang="vi-VN" sz="2400" dirty="0">
                <a:effectLst/>
                <a:latin typeface="Times New Roman" panose="02020603050405020304" pitchFamily="18" charset="0"/>
                <a:ea typeface="Times New Roman" panose="02020603050405020304" pitchFamily="18" charset="0"/>
              </a:rPr>
              <a:t> </a:t>
            </a:r>
            <a:r>
              <a:rPr lang="en-US" sz="2400" dirty="0">
                <a:effectLst/>
                <a:latin typeface="Archivo Narrow" panose="020B0604020202020204"/>
                <a:ea typeface="Times New Roman" panose="02020603050405020304" pitchFamily="18" charset="0"/>
              </a:rPr>
              <a:t>      [</a:t>
            </a:r>
            <a:r>
              <a:rPr lang="vi-VN" sz="2400" dirty="0">
                <a:effectLst/>
                <a:latin typeface="Times New Roman" panose="02020603050405020304" pitchFamily="18" charset="0"/>
                <a:ea typeface="Times New Roman" panose="02020603050405020304" pitchFamily="18" charset="0"/>
              </a:rPr>
              <a:t>1, 1, 1</a:t>
            </a:r>
            <a:r>
              <a:rPr lang="en-US" sz="2400" dirty="0">
                <a:effectLst/>
                <a:latin typeface="Archivo Narrow" panose="020B0604020202020204"/>
                <a:ea typeface="Times New Roman" panose="02020603050405020304" pitchFamily="18" charset="0"/>
              </a:rPr>
              <a:t>]</a:t>
            </a:r>
          </a:p>
          <a:p>
            <a:r>
              <a:rPr lang="en-US" sz="2400" dirty="0" err="1">
                <a:latin typeface="Archivo Narrow" panose="020B0604020202020204"/>
                <a:ea typeface="Times New Roman" panose="02020603050405020304" pitchFamily="18" charset="0"/>
              </a:rPr>
              <a:t>Vương</a:t>
            </a:r>
            <a:r>
              <a:rPr lang="vi-VN" sz="2400" dirty="0">
                <a:latin typeface="Times New Roman" panose="02020603050405020304" pitchFamily="18" charset="0"/>
                <a:ea typeface="Times New Roman" panose="02020603050405020304" pitchFamily="18" charset="0"/>
              </a:rPr>
              <a:t> </a:t>
            </a:r>
            <a:r>
              <a:rPr lang="en-US" sz="2400" dirty="0">
                <a:latin typeface="Archivo Narrow" panose="020B0604020202020204"/>
                <a:ea typeface="Times New Roman" panose="02020603050405020304" pitchFamily="18" charset="0"/>
              </a:rPr>
              <a:t>  [</a:t>
            </a:r>
            <a:r>
              <a:rPr lang="vi-VN" sz="2400" dirty="0">
                <a:latin typeface="Times New Roman" panose="02020603050405020304" pitchFamily="18" charset="0"/>
                <a:ea typeface="Times New Roman" panose="02020603050405020304" pitchFamily="18" charset="0"/>
              </a:rPr>
              <a:t>1, 0, 0</a:t>
            </a:r>
            <a:r>
              <a:rPr lang="en-US" sz="2400" dirty="0">
                <a:latin typeface="Archivo Narrow" panose="020B0604020202020204"/>
                <a:ea typeface="Times New Roman" panose="02020603050405020304" pitchFamily="18" charset="0"/>
              </a:rPr>
              <a:t>]</a:t>
            </a:r>
            <a:r>
              <a:rPr lang="vi-VN" sz="2400" dirty="0">
                <a:latin typeface="Times New Roman" panose="02020603050405020304" pitchFamily="18" charset="0"/>
                <a:ea typeface="Times New Roman" panose="02020603050405020304" pitchFamily="18" charset="0"/>
              </a:rPr>
              <a:t> </a:t>
            </a:r>
            <a:endParaRPr lang="en-US" sz="2400" dirty="0">
              <a:latin typeface="Archivo Narrow" panose="020B0604020202020204"/>
            </a:endParaRPr>
          </a:p>
          <a:p>
            <a:r>
              <a:rPr lang="en-US" sz="2400" dirty="0">
                <a:latin typeface="Archivo Narrow" panose="020B0604020202020204"/>
                <a:ea typeface="Times New Roman" panose="02020603050405020304" pitchFamily="18" charset="0"/>
              </a:rPr>
              <a:t>Hân</a:t>
            </a:r>
            <a:r>
              <a:rPr lang="vi-VN" sz="2400" dirty="0">
                <a:latin typeface="Times New Roman" panose="02020603050405020304" pitchFamily="18" charset="0"/>
                <a:ea typeface="Times New Roman" panose="02020603050405020304" pitchFamily="18" charset="0"/>
              </a:rPr>
              <a:t> </a:t>
            </a:r>
            <a:r>
              <a:rPr lang="en-US" sz="2400" dirty="0">
                <a:latin typeface="Archivo Narrow" panose="020B0604020202020204"/>
                <a:ea typeface="Times New Roman" panose="02020603050405020304" pitchFamily="18" charset="0"/>
              </a:rPr>
              <a:t>       [</a:t>
            </a:r>
            <a:r>
              <a:rPr lang="vi-VN" sz="2400" dirty="0">
                <a:latin typeface="Times New Roman" panose="02020603050405020304" pitchFamily="18" charset="0"/>
                <a:ea typeface="Times New Roman" panose="02020603050405020304" pitchFamily="18" charset="0"/>
              </a:rPr>
              <a:t>1, 0, 1</a:t>
            </a:r>
            <a:r>
              <a:rPr lang="en-US" sz="2400" dirty="0">
                <a:latin typeface="Archivo Narrow" panose="020B0604020202020204"/>
                <a:ea typeface="Times New Roman" panose="02020603050405020304" pitchFamily="18" charset="0"/>
              </a:rPr>
              <a:t>]</a:t>
            </a:r>
            <a:endParaRPr lang="en-US" sz="2400" dirty="0">
              <a:latin typeface="Archivo Narrow" panose="020B0604020202020204"/>
            </a:endParaRPr>
          </a:p>
          <a:p>
            <a:endParaRPr lang="en-US" sz="2400" dirty="0">
              <a:latin typeface="Archivo Narrow" panose="020B0604020202020204"/>
            </a:endParaRPr>
          </a:p>
        </p:txBody>
      </p:sp>
      <p:sp>
        <p:nvSpPr>
          <p:cNvPr id="16" name="Google Shape;853;p46">
            <a:extLst>
              <a:ext uri="{FF2B5EF4-FFF2-40B4-BE49-F238E27FC236}">
                <a16:creationId xmlns:a16="http://schemas.microsoft.com/office/drawing/2014/main" id="{3E351BC6-0A7F-41EB-987E-E23D97EFCE13}"/>
              </a:ext>
            </a:extLst>
          </p:cNvPr>
          <p:cNvSpPr txBox="1">
            <a:spLocks/>
          </p:cNvSpPr>
          <p:nvPr/>
        </p:nvSpPr>
        <p:spPr>
          <a:xfrm>
            <a:off x="1045029" y="3723471"/>
            <a:ext cx="2105100" cy="35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Zilla Slab Medium"/>
              <a:buNone/>
              <a:defRPr sz="1800" b="0" i="0" u="none" strike="noStrike" cap="none">
                <a:solidFill>
                  <a:schemeClr val="accent5"/>
                </a:solidFill>
                <a:latin typeface="Archivo Narrow SemiBold"/>
                <a:ea typeface="Archivo Narrow SemiBold"/>
                <a:cs typeface="Archivo Narrow SemiBold"/>
                <a:sym typeface="Archivo Narrow SemiBold"/>
              </a:defRPr>
            </a:lvl1pPr>
            <a:lvl2pPr marL="914400" marR="0" lvl="1" indent="-317500" algn="l"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2pPr>
            <a:lvl3pPr marL="1371600" marR="0" lvl="2" indent="-317500" algn="l"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3pPr>
            <a:lvl4pPr marL="1828800" marR="0" lvl="3" indent="-317500" algn="l"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4pPr>
            <a:lvl5pPr marL="2286000" marR="0" lvl="4" indent="-317500" algn="l"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5pPr>
            <a:lvl6pPr marL="2743200" marR="0" lvl="5" indent="-317500" algn="l"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6pPr>
            <a:lvl7pPr marL="3200400" marR="0" lvl="6" indent="-317500" algn="l"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7pPr>
            <a:lvl8pPr marL="3657600" marR="0" lvl="7" indent="-317500" algn="l" rtl="0">
              <a:lnSpc>
                <a:spcPct val="115000"/>
              </a:lnSpc>
              <a:spcBef>
                <a:spcPts val="1600"/>
              </a:spcBef>
              <a:spcAft>
                <a:spcPts val="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8pPr>
            <a:lvl9pPr marL="4114800" marR="0" lvl="8" indent="-317500" algn="l" rtl="0">
              <a:lnSpc>
                <a:spcPct val="115000"/>
              </a:lnSpc>
              <a:spcBef>
                <a:spcPts val="1600"/>
              </a:spcBef>
              <a:spcAft>
                <a:spcPts val="1600"/>
              </a:spcAft>
              <a:buClr>
                <a:schemeClr val="dk2"/>
              </a:buClr>
              <a:buSzPts val="1400"/>
              <a:buFont typeface="Zilla Slab Medium"/>
              <a:buNone/>
              <a:defRPr sz="1400" b="0" i="0" u="none" strike="noStrike" cap="none">
                <a:solidFill>
                  <a:schemeClr val="dk2"/>
                </a:solidFill>
                <a:latin typeface="Zilla Slab Medium"/>
                <a:ea typeface="Zilla Slab Medium"/>
                <a:cs typeface="Zilla Slab Medium"/>
                <a:sym typeface="Zilla Slab Medium"/>
              </a:defRPr>
            </a:lvl9pPr>
          </a:lstStyle>
          <a:p>
            <a:pPr marL="0" indent="0" algn="ctr">
              <a:spcAft>
                <a:spcPts val="1600"/>
              </a:spcAft>
            </a:pPr>
            <a:r>
              <a:rPr lang="en-US" sz="3200" b="1" dirty="0">
                <a:ln>
                  <a:solidFill>
                    <a:schemeClr val="accent5">
                      <a:lumMod val="50000"/>
                    </a:schemeClr>
                  </a:solidFill>
                </a:ln>
                <a:solidFill>
                  <a:schemeClr val="accent6">
                    <a:lumMod val="50000"/>
                  </a:schemeClr>
                </a:solidFill>
                <a:effectLst>
                  <a:outerShdw blurRad="60007" dist="310007" dir="7680000" sy="30000" kx="1300200" algn="ctr" rotWithShape="0">
                    <a:prstClr val="black">
                      <a:alpha val="32000"/>
                    </a:prstClr>
                  </a:outerShdw>
                </a:effectLst>
              </a:rPr>
              <a:t>Vectors:</a:t>
            </a:r>
          </a:p>
        </p:txBody>
      </p:sp>
    </p:spTree>
    <p:extLst>
      <p:ext uri="{BB962C8B-B14F-4D97-AF65-F5344CB8AC3E}">
        <p14:creationId xmlns:p14="http://schemas.microsoft.com/office/powerpoint/2010/main" val="415477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90C929-8C6E-41AB-ADA9-0F7F239D75C1}"/>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accent4"/>
                </a:solidFill>
                <a:latin typeface="Archivo Narrow" panose="020B0604020202020204"/>
              </a:rPr>
              <a:t>20</a:t>
            </a:r>
          </a:p>
        </p:txBody>
      </p:sp>
      <p:graphicFrame>
        <p:nvGraphicFramePr>
          <p:cNvPr id="2" name="Diagram 1">
            <a:extLst>
              <a:ext uri="{FF2B5EF4-FFF2-40B4-BE49-F238E27FC236}">
                <a16:creationId xmlns:a16="http://schemas.microsoft.com/office/drawing/2014/main" id="{3467B6A2-36F5-41F3-A4FA-E2C5A9E2C93A}"/>
              </a:ext>
            </a:extLst>
          </p:cNvPr>
          <p:cNvGraphicFramePr/>
          <p:nvPr>
            <p:extLst>
              <p:ext uri="{D42A27DB-BD31-4B8C-83A1-F6EECF244321}">
                <p14:modId xmlns:p14="http://schemas.microsoft.com/office/powerpoint/2010/main" val="4185439496"/>
              </p:ext>
            </p:extLst>
          </p:nvPr>
        </p:nvGraphicFramePr>
        <p:xfrm>
          <a:off x="0" y="1501985"/>
          <a:ext cx="7128933" cy="3119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Google Shape;1062;p58">
            <a:extLst>
              <a:ext uri="{FF2B5EF4-FFF2-40B4-BE49-F238E27FC236}">
                <a16:creationId xmlns:a16="http://schemas.microsoft.com/office/drawing/2014/main" id="{AE1408AE-772C-4694-8064-3BBCB652E9FB}"/>
              </a:ext>
            </a:extLst>
          </p:cNvPr>
          <p:cNvSpPr txBox="1">
            <a:spLocks/>
          </p:cNvSpPr>
          <p:nvPr/>
        </p:nvSpPr>
        <p:spPr>
          <a:xfrm>
            <a:off x="5591627" y="1889559"/>
            <a:ext cx="1682039" cy="5990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sz="2800"/>
              <a:t>0.816</a:t>
            </a:r>
          </a:p>
        </p:txBody>
      </p:sp>
      <p:sp>
        <p:nvSpPr>
          <p:cNvPr id="25" name="Google Shape;1062;p58">
            <a:extLst>
              <a:ext uri="{FF2B5EF4-FFF2-40B4-BE49-F238E27FC236}">
                <a16:creationId xmlns:a16="http://schemas.microsoft.com/office/drawing/2014/main" id="{5D567D85-A3B9-42C9-A992-1272A0142D13}"/>
              </a:ext>
            </a:extLst>
          </p:cNvPr>
          <p:cNvSpPr txBox="1">
            <a:spLocks/>
          </p:cNvSpPr>
          <p:nvPr/>
        </p:nvSpPr>
        <p:spPr>
          <a:xfrm>
            <a:off x="5591626" y="2656753"/>
            <a:ext cx="1682039" cy="5990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sz="2800"/>
              <a:t>0.707</a:t>
            </a:r>
          </a:p>
        </p:txBody>
      </p:sp>
      <p:sp>
        <p:nvSpPr>
          <p:cNvPr id="26" name="Google Shape;1062;p58">
            <a:extLst>
              <a:ext uri="{FF2B5EF4-FFF2-40B4-BE49-F238E27FC236}">
                <a16:creationId xmlns:a16="http://schemas.microsoft.com/office/drawing/2014/main" id="{A7FA4FB1-EC37-4ACE-B9EA-EA1F4AB0E7CD}"/>
              </a:ext>
            </a:extLst>
          </p:cNvPr>
          <p:cNvSpPr txBox="1">
            <a:spLocks/>
          </p:cNvSpPr>
          <p:nvPr/>
        </p:nvSpPr>
        <p:spPr>
          <a:xfrm>
            <a:off x="5591625" y="3520645"/>
            <a:ext cx="1682039" cy="5990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r>
              <a:rPr lang="en-US" sz="2800"/>
              <a:t>0.557</a:t>
            </a:r>
          </a:p>
        </p:txBody>
      </p:sp>
      <p:sp>
        <p:nvSpPr>
          <p:cNvPr id="7" name="Google Shape;1062;p58">
            <a:extLst>
              <a:ext uri="{FF2B5EF4-FFF2-40B4-BE49-F238E27FC236}">
                <a16:creationId xmlns:a16="http://schemas.microsoft.com/office/drawing/2014/main" id="{A65927A6-A249-438C-98BF-F338184B1ECB}"/>
              </a:ext>
            </a:extLst>
          </p:cNvPr>
          <p:cNvSpPr txBox="1">
            <a:spLocks/>
          </p:cNvSpPr>
          <p:nvPr/>
        </p:nvSpPr>
        <p:spPr>
          <a:xfrm>
            <a:off x="2670802" y="471023"/>
            <a:ext cx="3802395" cy="5990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en-US" sz="4000" dirty="0">
                <a:ln>
                  <a:solidFill>
                    <a:schemeClr val="tx1">
                      <a:lumMod val="50000"/>
                    </a:schemeClr>
                  </a:solidFill>
                </a:ln>
                <a:effectLst>
                  <a:outerShdw blurRad="60007" dist="200025" dir="15000000" sy="30000" kx="-1800000" algn="bl" rotWithShape="0">
                    <a:prstClr val="black">
                      <a:alpha val="32000"/>
                    </a:prstClr>
                  </a:outerShdw>
                </a:effectLst>
              </a:rPr>
              <a:t>Cosine similarity</a:t>
            </a:r>
          </a:p>
        </p:txBody>
      </p:sp>
    </p:spTree>
    <p:extLst>
      <p:ext uri="{BB962C8B-B14F-4D97-AF65-F5344CB8AC3E}">
        <p14:creationId xmlns:p14="http://schemas.microsoft.com/office/powerpoint/2010/main" val="260231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Icon | Investigate">
            <a:extLst>
              <a:ext uri="{FF2B5EF4-FFF2-40B4-BE49-F238E27FC236}">
                <a16:creationId xmlns:a16="http://schemas.microsoft.com/office/drawing/2014/main" id="{558C89AD-516E-43B1-874E-92E1A183E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729" y="2230676"/>
            <a:ext cx="1426314" cy="14263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93FB10D-50D5-4902-AE71-0EEF9A62F50A}"/>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21</a:t>
            </a:r>
          </a:p>
        </p:txBody>
      </p:sp>
      <p:sp>
        <p:nvSpPr>
          <p:cNvPr id="8" name="Google Shape;897;p50">
            <a:extLst>
              <a:ext uri="{FF2B5EF4-FFF2-40B4-BE49-F238E27FC236}">
                <a16:creationId xmlns:a16="http://schemas.microsoft.com/office/drawing/2014/main" id="{06071BF4-9F48-4F61-B3B2-7A1A62B149CB}"/>
              </a:ext>
            </a:extLst>
          </p:cNvPr>
          <p:cNvSpPr txBox="1">
            <a:spLocks/>
          </p:cNvSpPr>
          <p:nvPr/>
        </p:nvSpPr>
        <p:spPr>
          <a:xfrm>
            <a:off x="685577" y="315078"/>
            <a:ext cx="7704000" cy="70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en-US" sz="3600" dirty="0">
                <a:ln>
                  <a:solidFill>
                    <a:schemeClr val="tx1">
                      <a:lumMod val="50000"/>
                    </a:schemeClr>
                  </a:solidFill>
                </a:ln>
                <a:effectLst>
                  <a:outerShdw blurRad="60007" dist="200025" dir="15000000" sy="30000" kx="-1800000" algn="bl" rotWithShape="0">
                    <a:prstClr val="black">
                      <a:alpha val="32000"/>
                    </a:prstClr>
                  </a:outerShdw>
                </a:effectLst>
              </a:rPr>
              <a:t>Features used</a:t>
            </a:r>
          </a:p>
        </p:txBody>
      </p:sp>
      <p:sp>
        <p:nvSpPr>
          <p:cNvPr id="2" name="Arrow: Left-Up 1">
            <a:extLst>
              <a:ext uri="{FF2B5EF4-FFF2-40B4-BE49-F238E27FC236}">
                <a16:creationId xmlns:a16="http://schemas.microsoft.com/office/drawing/2014/main" id="{1E25CF67-FB2E-4CD8-84BF-572C407D8BC6}"/>
              </a:ext>
            </a:extLst>
          </p:cNvPr>
          <p:cNvSpPr/>
          <p:nvPr/>
        </p:nvSpPr>
        <p:spPr>
          <a:xfrm rot="13527206">
            <a:off x="3956314" y="1529444"/>
            <a:ext cx="1383429" cy="1334886"/>
          </a:xfrm>
          <a:prstGeom prst="leftUpArrow">
            <a:avLst>
              <a:gd name="adj1" fmla="val 25000"/>
              <a:gd name="adj2" fmla="val 1256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897;p50">
            <a:extLst>
              <a:ext uri="{FF2B5EF4-FFF2-40B4-BE49-F238E27FC236}">
                <a16:creationId xmlns:a16="http://schemas.microsoft.com/office/drawing/2014/main" id="{DB8B6DAE-D61D-40B8-A09D-4CEB4806C4DD}"/>
              </a:ext>
            </a:extLst>
          </p:cNvPr>
          <p:cNvSpPr txBox="1">
            <a:spLocks/>
          </p:cNvSpPr>
          <p:nvPr/>
        </p:nvSpPr>
        <p:spPr>
          <a:xfrm>
            <a:off x="2273062" y="2838232"/>
            <a:ext cx="2374966" cy="70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en-US" sz="4000" dirty="0">
                <a:ln>
                  <a:solidFill>
                    <a:schemeClr val="tx1">
                      <a:lumMod val="50000"/>
                    </a:schemeClr>
                  </a:solidFill>
                </a:ln>
                <a:effectLst>
                  <a:outerShdw blurRad="60007" dist="200025" dir="15000000" sy="30000" kx="-1800000" algn="bl" rotWithShape="0">
                    <a:prstClr val="black">
                      <a:alpha val="32000"/>
                    </a:prstClr>
                  </a:outerShdw>
                </a:effectLst>
              </a:rPr>
              <a:t>11</a:t>
            </a:r>
            <a:r>
              <a:rPr lang="en-US" sz="3000" dirty="0">
                <a:ln>
                  <a:solidFill>
                    <a:schemeClr val="tx1">
                      <a:lumMod val="50000"/>
                    </a:schemeClr>
                  </a:solidFill>
                </a:ln>
                <a:effectLst>
                  <a:outerShdw blurRad="60007" dist="200025" dir="15000000" sy="30000" kx="-1800000" algn="bl" rotWithShape="0">
                    <a:prstClr val="black">
                      <a:alpha val="32000"/>
                    </a:prstClr>
                  </a:outerShdw>
                </a:effectLst>
              </a:rPr>
              <a:t> Matching</a:t>
            </a:r>
          </a:p>
          <a:p>
            <a:pPr algn="ctr"/>
            <a:r>
              <a:rPr lang="en-US" sz="3000" dirty="0">
                <a:ln>
                  <a:solidFill>
                    <a:schemeClr val="tx1">
                      <a:lumMod val="50000"/>
                    </a:schemeClr>
                  </a:solidFill>
                </a:ln>
                <a:effectLst>
                  <a:outerShdw blurRad="60007" dist="200025" dir="15000000" sy="30000" kx="-1800000" algn="bl" rotWithShape="0">
                    <a:prstClr val="black">
                      <a:alpha val="32000"/>
                    </a:prstClr>
                  </a:outerShdw>
                </a:effectLst>
              </a:rPr>
              <a:t> features</a:t>
            </a:r>
          </a:p>
        </p:txBody>
      </p:sp>
      <p:sp>
        <p:nvSpPr>
          <p:cNvPr id="11" name="Google Shape;897;p50">
            <a:extLst>
              <a:ext uri="{FF2B5EF4-FFF2-40B4-BE49-F238E27FC236}">
                <a16:creationId xmlns:a16="http://schemas.microsoft.com/office/drawing/2014/main" id="{62F686A8-D69B-481B-816A-EF8536E14AEE}"/>
              </a:ext>
            </a:extLst>
          </p:cNvPr>
          <p:cNvSpPr txBox="1">
            <a:spLocks/>
          </p:cNvSpPr>
          <p:nvPr/>
        </p:nvSpPr>
        <p:spPr>
          <a:xfrm>
            <a:off x="5867836" y="2791883"/>
            <a:ext cx="2609726" cy="70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en-US" sz="4000">
                <a:ln>
                  <a:solidFill>
                    <a:schemeClr val="tx1">
                      <a:lumMod val="50000"/>
                    </a:schemeClr>
                  </a:solidFill>
                </a:ln>
                <a:effectLst>
                  <a:outerShdw blurRad="60007" dist="200025" dir="15000000" sy="30000" kx="-1800000" algn="bl" rotWithShape="0">
                    <a:prstClr val="black">
                      <a:alpha val="32000"/>
                    </a:prstClr>
                  </a:outerShdw>
                </a:effectLst>
              </a:rPr>
              <a:t>4</a:t>
            </a:r>
            <a:r>
              <a:rPr lang="en-US" sz="3000">
                <a:ln>
                  <a:solidFill>
                    <a:schemeClr val="tx1">
                      <a:lumMod val="50000"/>
                    </a:schemeClr>
                  </a:solidFill>
                </a:ln>
                <a:effectLst>
                  <a:outerShdw blurRad="60007" dist="200025" dir="15000000" sy="30000" kx="-1800000" algn="bl" rotWithShape="0">
                    <a:prstClr val="black">
                      <a:alpha val="32000"/>
                    </a:prstClr>
                  </a:outerShdw>
                </a:effectLst>
              </a:rPr>
              <a:t> Searching</a:t>
            </a:r>
          </a:p>
          <a:p>
            <a:pPr algn="ctr"/>
            <a:r>
              <a:rPr lang="en-US" sz="3000">
                <a:ln>
                  <a:solidFill>
                    <a:schemeClr val="tx1">
                      <a:lumMod val="50000"/>
                    </a:schemeClr>
                  </a:solidFill>
                </a:ln>
                <a:effectLst>
                  <a:outerShdw blurRad="60007" dist="200025" dir="15000000" sy="30000" kx="-1800000" algn="bl" rotWithShape="0">
                    <a:prstClr val="black">
                      <a:alpha val="32000"/>
                    </a:prstClr>
                  </a:outerShdw>
                </a:effectLst>
              </a:rPr>
              <a:t> features</a:t>
            </a:r>
          </a:p>
        </p:txBody>
      </p:sp>
      <p:pic>
        <p:nvPicPr>
          <p:cNvPr id="13" name="Picture 12">
            <a:extLst>
              <a:ext uri="{FF2B5EF4-FFF2-40B4-BE49-F238E27FC236}">
                <a16:creationId xmlns:a16="http://schemas.microsoft.com/office/drawing/2014/main" id="{D85108EF-4599-4340-BE63-E7BDAB61AFA6}"/>
              </a:ext>
            </a:extLst>
          </p:cNvPr>
          <p:cNvPicPr>
            <a:picLocks noChangeAspect="1"/>
          </p:cNvPicPr>
          <p:nvPr/>
        </p:nvPicPr>
        <p:blipFill>
          <a:blip r:embed="rId4"/>
          <a:stretch>
            <a:fillRect/>
          </a:stretch>
        </p:blipFill>
        <p:spPr>
          <a:xfrm>
            <a:off x="1121515" y="2341815"/>
            <a:ext cx="1276987" cy="1193466"/>
          </a:xfrm>
          <a:prstGeom prst="rect">
            <a:avLst/>
          </a:prstGeom>
        </p:spPr>
      </p:pic>
    </p:spTree>
    <p:extLst>
      <p:ext uri="{BB962C8B-B14F-4D97-AF65-F5344CB8AC3E}">
        <p14:creationId xmlns:p14="http://schemas.microsoft.com/office/powerpoint/2010/main" val="69501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randombar(horizontal)">
                                      <p:cBhvr>
                                        <p:cTn id="15" dur="500"/>
                                        <p:tgtEl>
                                          <p:spTgt spid="102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4D15FB-3FDE-4A59-ACD4-2D7C1BABBC5D}"/>
              </a:ext>
            </a:extLst>
          </p:cNvPr>
          <p:cNvSpPr txBox="1"/>
          <p:nvPr/>
        </p:nvSpPr>
        <p:spPr>
          <a:xfrm>
            <a:off x="8350272" y="4606214"/>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22</a:t>
            </a:r>
          </a:p>
        </p:txBody>
      </p:sp>
      <p:graphicFrame>
        <p:nvGraphicFramePr>
          <p:cNvPr id="9" name="Table 8">
            <a:extLst>
              <a:ext uri="{FF2B5EF4-FFF2-40B4-BE49-F238E27FC236}">
                <a16:creationId xmlns:a16="http://schemas.microsoft.com/office/drawing/2014/main" id="{673110AE-E7D1-4399-A785-2DA0120472EE}"/>
              </a:ext>
            </a:extLst>
          </p:cNvPr>
          <p:cNvGraphicFramePr>
            <a:graphicFrameLocks noGrp="1"/>
          </p:cNvGraphicFramePr>
          <p:nvPr>
            <p:extLst>
              <p:ext uri="{D42A27DB-BD31-4B8C-83A1-F6EECF244321}">
                <p14:modId xmlns:p14="http://schemas.microsoft.com/office/powerpoint/2010/main" val="159565547"/>
              </p:ext>
            </p:extLst>
          </p:nvPr>
        </p:nvGraphicFramePr>
        <p:xfrm>
          <a:off x="1428884" y="631801"/>
          <a:ext cx="3649438" cy="3660593"/>
        </p:xfrm>
        <a:graphic>
          <a:graphicData uri="http://schemas.openxmlformats.org/drawingml/2006/table">
            <a:tbl>
              <a:tblPr firstRow="1" firstCol="1" bandRow="1">
                <a:tableStyleId>{5C22544A-7EE6-4342-B048-85BDC9FD1C3A}</a:tableStyleId>
              </a:tblPr>
              <a:tblGrid>
                <a:gridCol w="1824719">
                  <a:extLst>
                    <a:ext uri="{9D8B030D-6E8A-4147-A177-3AD203B41FA5}">
                      <a16:colId xmlns:a16="http://schemas.microsoft.com/office/drawing/2014/main" val="2007269742"/>
                    </a:ext>
                  </a:extLst>
                </a:gridCol>
                <a:gridCol w="1824719">
                  <a:extLst>
                    <a:ext uri="{9D8B030D-6E8A-4147-A177-3AD203B41FA5}">
                      <a16:colId xmlns:a16="http://schemas.microsoft.com/office/drawing/2014/main" val="2943248624"/>
                    </a:ext>
                  </a:extLst>
                </a:gridCol>
              </a:tblGrid>
              <a:tr h="407090">
                <a:tc>
                  <a:txBody>
                    <a:bodyPr/>
                    <a:lstStyle/>
                    <a:p>
                      <a:pPr marL="0" marR="0" algn="ctr">
                        <a:lnSpc>
                          <a:spcPct val="150000"/>
                        </a:lnSpc>
                        <a:spcBef>
                          <a:spcPts val="0"/>
                        </a:spcBef>
                        <a:spcAft>
                          <a:spcPts val="0"/>
                        </a:spcAft>
                      </a:pPr>
                      <a:r>
                        <a:rPr lang="en-US" sz="1800" dirty="0">
                          <a:effectLst/>
                          <a:latin typeface="Archivo Narrow" panose="020B0604020202020204"/>
                          <a:ea typeface="Times New Roman" panose="02020603050405020304" pitchFamily="18" charset="0"/>
                          <a:cs typeface="Times New Roman" panose="02020603050405020304" pitchFamily="18" charset="0"/>
                        </a:rPr>
                        <a:t>Feature name</a:t>
                      </a:r>
                    </a:p>
                  </a:txBody>
                  <a:tcPr marL="68580" marR="68580" marT="0" marB="0"/>
                </a:tc>
                <a:tc>
                  <a:txBody>
                    <a:bodyPr/>
                    <a:lstStyle/>
                    <a:p>
                      <a:pPr marL="0" marR="0" algn="ctr">
                        <a:lnSpc>
                          <a:spcPct val="150000"/>
                        </a:lnSpc>
                        <a:spcBef>
                          <a:spcPts val="0"/>
                        </a:spcBef>
                        <a:spcAft>
                          <a:spcPts val="0"/>
                        </a:spcAft>
                      </a:pPr>
                      <a:r>
                        <a:rPr lang="en-US" sz="1800">
                          <a:effectLst/>
                          <a:latin typeface="Archivo Narrow" panose="020B0604020202020204"/>
                          <a:ea typeface="Times New Roman" panose="02020603050405020304" pitchFamily="18" charset="0"/>
                          <a:cs typeface="Times New Roman" panose="02020603050405020304" pitchFamily="18" charset="0"/>
                        </a:rPr>
                        <a:t>Weight</a:t>
                      </a:r>
                    </a:p>
                  </a:txBody>
                  <a:tcPr marL="68580" marR="68580" marT="0" marB="0"/>
                </a:tc>
                <a:extLst>
                  <a:ext uri="{0D108BD9-81ED-4DB2-BD59-A6C34878D82A}">
                    <a16:rowId xmlns:a16="http://schemas.microsoft.com/office/drawing/2014/main" val="1616710155"/>
                  </a:ext>
                </a:extLst>
              </a:tr>
              <a:tr h="403873">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Watching movies</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0.8</a:t>
                      </a:r>
                    </a:p>
                  </a:txBody>
                  <a:tcPr marL="68580" marR="68580" marT="0" marB="0"/>
                </a:tc>
                <a:extLst>
                  <a:ext uri="{0D108BD9-81ED-4DB2-BD59-A6C34878D82A}">
                    <a16:rowId xmlns:a16="http://schemas.microsoft.com/office/drawing/2014/main" val="2478447020"/>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Reading</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0.75</a:t>
                      </a:r>
                    </a:p>
                  </a:txBody>
                  <a:tcPr marL="68580" marR="68580" marT="0" marB="0"/>
                </a:tc>
                <a:extLst>
                  <a:ext uri="{0D108BD9-81ED-4DB2-BD59-A6C34878D82A}">
                    <a16:rowId xmlns:a16="http://schemas.microsoft.com/office/drawing/2014/main" val="3983806654"/>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Computers</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0.68</a:t>
                      </a:r>
                    </a:p>
                  </a:txBody>
                  <a:tcPr marL="68580" marR="68580" marT="0" marB="0"/>
                </a:tc>
                <a:extLst>
                  <a:ext uri="{0D108BD9-81ED-4DB2-BD59-A6C34878D82A}">
                    <a16:rowId xmlns:a16="http://schemas.microsoft.com/office/drawing/2014/main" val="2232232854"/>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Plants</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0.64</a:t>
                      </a:r>
                    </a:p>
                  </a:txBody>
                  <a:tcPr marL="68580" marR="68580" marT="0" marB="0"/>
                </a:tc>
                <a:extLst>
                  <a:ext uri="{0D108BD9-81ED-4DB2-BD59-A6C34878D82A}">
                    <a16:rowId xmlns:a16="http://schemas.microsoft.com/office/drawing/2014/main" val="3895440841"/>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Shopping</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0.87</a:t>
                      </a:r>
                    </a:p>
                  </a:txBody>
                  <a:tcPr marL="68580" marR="68580" marT="0" marB="0"/>
                </a:tc>
                <a:extLst>
                  <a:ext uri="{0D108BD9-81ED-4DB2-BD59-A6C34878D82A}">
                    <a16:rowId xmlns:a16="http://schemas.microsoft.com/office/drawing/2014/main" val="160159004"/>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Pets</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0.88</a:t>
                      </a:r>
                    </a:p>
                  </a:txBody>
                  <a:tcPr marL="68580" marR="68580" marT="0" marB="0"/>
                </a:tc>
                <a:extLst>
                  <a:ext uri="{0D108BD9-81ED-4DB2-BD59-A6C34878D82A}">
                    <a16:rowId xmlns:a16="http://schemas.microsoft.com/office/drawing/2014/main" val="73688048"/>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Travels</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0.8</a:t>
                      </a:r>
                    </a:p>
                  </a:txBody>
                  <a:tcPr marL="68580" marR="68580" marT="0" marB="0"/>
                </a:tc>
                <a:extLst>
                  <a:ext uri="{0D108BD9-81ED-4DB2-BD59-A6C34878D82A}">
                    <a16:rowId xmlns:a16="http://schemas.microsoft.com/office/drawing/2014/main" val="345367217"/>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Volunteer</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dirty="0">
                          <a:effectLst/>
                          <a:latin typeface="Archivo Narrow" panose="020B0604020202020204"/>
                          <a:ea typeface="Times New Roman" panose="02020603050405020304" pitchFamily="18" charset="0"/>
                          <a:cs typeface="Times New Roman" panose="02020603050405020304" pitchFamily="18" charset="0"/>
                        </a:rPr>
                        <a:t>0.64</a:t>
                      </a:r>
                    </a:p>
                  </a:txBody>
                  <a:tcPr marL="68580" marR="68580" marT="0" marB="0"/>
                </a:tc>
                <a:extLst>
                  <a:ext uri="{0D108BD9-81ED-4DB2-BD59-A6C34878D82A}">
                    <a16:rowId xmlns:a16="http://schemas.microsoft.com/office/drawing/2014/main" val="3050356702"/>
                  </a:ext>
                </a:extLst>
              </a:tr>
            </a:tbl>
          </a:graphicData>
        </a:graphic>
      </p:graphicFrame>
      <p:graphicFrame>
        <p:nvGraphicFramePr>
          <p:cNvPr id="10" name="Table 9">
            <a:extLst>
              <a:ext uri="{FF2B5EF4-FFF2-40B4-BE49-F238E27FC236}">
                <a16:creationId xmlns:a16="http://schemas.microsoft.com/office/drawing/2014/main" id="{E344FC24-15F3-4662-94FE-686FB8A2FDE6}"/>
              </a:ext>
            </a:extLst>
          </p:cNvPr>
          <p:cNvGraphicFramePr>
            <a:graphicFrameLocks noGrp="1"/>
          </p:cNvGraphicFramePr>
          <p:nvPr>
            <p:extLst>
              <p:ext uri="{D42A27DB-BD31-4B8C-83A1-F6EECF244321}">
                <p14:modId xmlns:p14="http://schemas.microsoft.com/office/powerpoint/2010/main" val="1346265680"/>
              </p:ext>
            </p:extLst>
          </p:nvPr>
        </p:nvGraphicFramePr>
        <p:xfrm>
          <a:off x="5357456" y="631801"/>
          <a:ext cx="3370302" cy="3253503"/>
        </p:xfrm>
        <a:graphic>
          <a:graphicData uri="http://schemas.openxmlformats.org/drawingml/2006/table">
            <a:tbl>
              <a:tblPr firstRow="1" firstCol="1" bandRow="1">
                <a:tableStyleId>{5C22544A-7EE6-4342-B048-85BDC9FD1C3A}</a:tableStyleId>
              </a:tblPr>
              <a:tblGrid>
                <a:gridCol w="1685151">
                  <a:extLst>
                    <a:ext uri="{9D8B030D-6E8A-4147-A177-3AD203B41FA5}">
                      <a16:colId xmlns:a16="http://schemas.microsoft.com/office/drawing/2014/main" val="2007269742"/>
                    </a:ext>
                  </a:extLst>
                </a:gridCol>
                <a:gridCol w="1685151">
                  <a:extLst>
                    <a:ext uri="{9D8B030D-6E8A-4147-A177-3AD203B41FA5}">
                      <a16:colId xmlns:a16="http://schemas.microsoft.com/office/drawing/2014/main" val="2943248624"/>
                    </a:ext>
                  </a:extLst>
                </a:gridCol>
              </a:tblGrid>
              <a:tr h="407090">
                <a:tc>
                  <a:txBody>
                    <a:bodyPr/>
                    <a:lstStyle/>
                    <a:p>
                      <a:pPr marL="0" marR="0" algn="ctr">
                        <a:lnSpc>
                          <a:spcPct val="150000"/>
                        </a:lnSpc>
                        <a:spcBef>
                          <a:spcPts val="0"/>
                        </a:spcBef>
                        <a:spcAft>
                          <a:spcPts val="0"/>
                        </a:spcAft>
                      </a:pPr>
                      <a:r>
                        <a:rPr lang="en-US" sz="1800" dirty="0">
                          <a:effectLst/>
                          <a:latin typeface="Archivo Narrow" panose="020B0604020202020204"/>
                          <a:ea typeface="Times New Roman" panose="02020603050405020304" pitchFamily="18" charset="0"/>
                          <a:cs typeface="Times New Roman" panose="02020603050405020304" pitchFamily="18" charset="0"/>
                        </a:rPr>
                        <a:t>Feature name</a:t>
                      </a:r>
                    </a:p>
                  </a:txBody>
                  <a:tcPr marL="68580" marR="68580" marT="0" marB="0"/>
                </a:tc>
                <a:tc>
                  <a:txBody>
                    <a:bodyPr/>
                    <a:lstStyle/>
                    <a:p>
                      <a:pPr marL="0" marR="0" algn="ctr">
                        <a:lnSpc>
                          <a:spcPct val="150000"/>
                        </a:lnSpc>
                        <a:spcBef>
                          <a:spcPts val="0"/>
                        </a:spcBef>
                        <a:spcAft>
                          <a:spcPts val="0"/>
                        </a:spcAft>
                      </a:pPr>
                      <a:r>
                        <a:rPr lang="en-US" sz="1800">
                          <a:effectLst/>
                          <a:latin typeface="Archivo Narrow" panose="020B0604020202020204"/>
                          <a:ea typeface="Times New Roman" panose="02020603050405020304" pitchFamily="18" charset="0"/>
                          <a:cs typeface="Times New Roman" panose="02020603050405020304" pitchFamily="18" charset="0"/>
                        </a:rPr>
                        <a:t>Weight</a:t>
                      </a:r>
                    </a:p>
                  </a:txBody>
                  <a:tcPr marL="68580" marR="68580" marT="0" marB="0"/>
                </a:tc>
                <a:extLst>
                  <a:ext uri="{0D108BD9-81ED-4DB2-BD59-A6C34878D82A}">
                    <a16:rowId xmlns:a16="http://schemas.microsoft.com/office/drawing/2014/main" val="1616710155"/>
                  </a:ext>
                </a:extLst>
              </a:tr>
              <a:tr h="403873">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Camping</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0.75</a:t>
                      </a:r>
                    </a:p>
                  </a:txBody>
                  <a:tcPr marL="68580" marR="68580" marT="0" marB="0"/>
                </a:tc>
                <a:extLst>
                  <a:ext uri="{0D108BD9-81ED-4DB2-BD59-A6C34878D82A}">
                    <a16:rowId xmlns:a16="http://schemas.microsoft.com/office/drawing/2014/main" val="2478447020"/>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Video game</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0.76</a:t>
                      </a:r>
                    </a:p>
                  </a:txBody>
                  <a:tcPr marL="68580" marR="68580" marT="0" marB="0"/>
                </a:tc>
                <a:extLst>
                  <a:ext uri="{0D108BD9-81ED-4DB2-BD59-A6C34878D82A}">
                    <a16:rowId xmlns:a16="http://schemas.microsoft.com/office/drawing/2014/main" val="3983806654"/>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Sports</a:t>
                      </a:r>
                    </a:p>
                  </a:txBody>
                  <a:tcPr marL="68580" marR="68580" marT="0" marB="0">
                    <a:solidFill>
                      <a:schemeClr val="tx1"/>
                    </a:solidFill>
                  </a:tcPr>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0.86</a:t>
                      </a:r>
                    </a:p>
                  </a:txBody>
                  <a:tcPr marL="68580" marR="68580" marT="0" marB="0"/>
                </a:tc>
                <a:extLst>
                  <a:ext uri="{0D108BD9-81ED-4DB2-BD59-A6C34878D82A}">
                    <a16:rowId xmlns:a16="http://schemas.microsoft.com/office/drawing/2014/main" val="2232232854"/>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Body</a:t>
                      </a:r>
                    </a:p>
                  </a:txBody>
                  <a:tcPr marL="68580" marR="68580" marT="0" marB="0"/>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0.9</a:t>
                      </a:r>
                    </a:p>
                  </a:txBody>
                  <a:tcPr marL="68580" marR="68580" marT="0" marB="0"/>
                </a:tc>
                <a:extLst>
                  <a:ext uri="{0D108BD9-81ED-4DB2-BD59-A6C34878D82A}">
                    <a16:rowId xmlns:a16="http://schemas.microsoft.com/office/drawing/2014/main" val="3895440841"/>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Character</a:t>
                      </a:r>
                    </a:p>
                  </a:txBody>
                  <a:tcPr marL="68580" marR="68580" marT="0" marB="0"/>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0.95</a:t>
                      </a:r>
                    </a:p>
                  </a:txBody>
                  <a:tcPr marL="68580" marR="68580" marT="0" marB="0"/>
                </a:tc>
                <a:extLst>
                  <a:ext uri="{0D108BD9-81ED-4DB2-BD59-A6C34878D82A}">
                    <a16:rowId xmlns:a16="http://schemas.microsoft.com/office/drawing/2014/main" val="160159004"/>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Style</a:t>
                      </a:r>
                    </a:p>
                  </a:txBody>
                  <a:tcPr marL="68580" marR="68580" marT="0" marB="0"/>
                </a:tc>
                <a:tc>
                  <a:txBody>
                    <a:bodyPr/>
                    <a:lstStyle/>
                    <a:p>
                      <a:pPr marL="0" marR="0" algn="ctr">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0.85</a:t>
                      </a:r>
                    </a:p>
                  </a:txBody>
                  <a:tcPr marL="68580" marR="68580" marT="0" marB="0"/>
                </a:tc>
                <a:extLst>
                  <a:ext uri="{0D108BD9-81ED-4DB2-BD59-A6C34878D82A}">
                    <a16:rowId xmlns:a16="http://schemas.microsoft.com/office/drawing/2014/main" val="73688048"/>
                  </a:ext>
                </a:extLst>
              </a:tr>
              <a:tr h="407090">
                <a:tc>
                  <a:txBody>
                    <a:bodyPr/>
                    <a:lstStyle/>
                    <a:p>
                      <a:pPr marL="0" marR="0" algn="just">
                        <a:lnSpc>
                          <a:spcPct val="150000"/>
                        </a:lnSpc>
                        <a:spcBef>
                          <a:spcPts val="0"/>
                        </a:spcBef>
                        <a:spcAft>
                          <a:spcPts val="0"/>
                        </a:spcAft>
                      </a:pPr>
                      <a:r>
                        <a:rPr lang="en-US" sz="1600">
                          <a:effectLst/>
                          <a:latin typeface="Archivo Narrow" panose="020B0604020202020204"/>
                          <a:ea typeface="Times New Roman" panose="02020603050405020304" pitchFamily="18" charset="0"/>
                          <a:cs typeface="Times New Roman" panose="02020603050405020304" pitchFamily="18" charset="0"/>
                        </a:rPr>
                        <a:t>Lifestyle</a:t>
                      </a:r>
                    </a:p>
                  </a:txBody>
                  <a:tcPr marL="68580" marR="68580" marT="0" marB="0"/>
                </a:tc>
                <a:tc>
                  <a:txBody>
                    <a:bodyPr/>
                    <a:lstStyle/>
                    <a:p>
                      <a:pPr marL="0" marR="0" algn="ctr">
                        <a:lnSpc>
                          <a:spcPct val="150000"/>
                        </a:lnSpc>
                        <a:spcBef>
                          <a:spcPts val="0"/>
                        </a:spcBef>
                        <a:spcAft>
                          <a:spcPts val="0"/>
                        </a:spcAft>
                      </a:pPr>
                      <a:r>
                        <a:rPr lang="en-US" sz="1600" dirty="0">
                          <a:effectLst/>
                          <a:latin typeface="Archivo Narrow" panose="020B0604020202020204"/>
                          <a:ea typeface="Times New Roman" panose="02020603050405020304" pitchFamily="18" charset="0"/>
                          <a:cs typeface="Times New Roman" panose="02020603050405020304" pitchFamily="18" charset="0"/>
                        </a:rPr>
                        <a:t>0.83</a:t>
                      </a:r>
                    </a:p>
                  </a:txBody>
                  <a:tcPr marL="68580" marR="68580" marT="0" marB="0"/>
                </a:tc>
                <a:extLst>
                  <a:ext uri="{0D108BD9-81ED-4DB2-BD59-A6C34878D82A}">
                    <a16:rowId xmlns:a16="http://schemas.microsoft.com/office/drawing/2014/main" val="345367217"/>
                  </a:ext>
                </a:extLst>
              </a:tr>
            </a:tbl>
          </a:graphicData>
        </a:graphic>
      </p:graphicFrame>
    </p:spTree>
    <p:extLst>
      <p:ext uri="{BB962C8B-B14F-4D97-AF65-F5344CB8AC3E}">
        <p14:creationId xmlns:p14="http://schemas.microsoft.com/office/powerpoint/2010/main" val="44630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95B044-EFC8-4596-B796-DDF5FE8687C2}"/>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23</a:t>
            </a:r>
          </a:p>
        </p:txBody>
      </p:sp>
      <p:sp>
        <p:nvSpPr>
          <p:cNvPr id="5" name="Google Shape;897;p50">
            <a:extLst>
              <a:ext uri="{FF2B5EF4-FFF2-40B4-BE49-F238E27FC236}">
                <a16:creationId xmlns:a16="http://schemas.microsoft.com/office/drawing/2014/main" id="{56C62B92-526A-4EAF-9A02-95DA7EF97496}"/>
              </a:ext>
            </a:extLst>
          </p:cNvPr>
          <p:cNvSpPr txBox="1">
            <a:spLocks/>
          </p:cNvSpPr>
          <p:nvPr/>
        </p:nvSpPr>
        <p:spPr>
          <a:xfrm>
            <a:off x="586499" y="446008"/>
            <a:ext cx="2374966" cy="70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1A129"/>
              </a:buClr>
              <a:buSzPts val="5200"/>
              <a:buFont typeface="Archivo Narrow"/>
              <a:buNone/>
              <a:defRPr sz="5200" b="1" i="0" u="none" strike="noStrike" cap="none">
                <a:solidFill>
                  <a:srgbClr val="F1A129"/>
                </a:solidFill>
                <a:latin typeface="Archivo Narrow"/>
                <a:ea typeface="Archivo Narrow"/>
                <a:cs typeface="Archivo Narrow"/>
                <a:sym typeface="Archivo Narrow"/>
              </a:defRPr>
            </a:lvl1pPr>
            <a:lvl2pPr marR="0" lvl="1"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en-US" sz="4000" dirty="0">
                <a:ln>
                  <a:solidFill>
                    <a:schemeClr val="tx1">
                      <a:lumMod val="50000"/>
                    </a:schemeClr>
                  </a:solidFill>
                </a:ln>
                <a:effectLst>
                  <a:outerShdw blurRad="60007" dist="200025" dir="15000000" sy="30000" kx="-1800000" algn="bl" rotWithShape="0">
                    <a:prstClr val="black">
                      <a:alpha val="32000"/>
                    </a:prstClr>
                  </a:outerShdw>
                </a:effectLst>
              </a:rPr>
              <a:t>Web RTC</a:t>
            </a:r>
            <a:endParaRPr lang="en-US" sz="3000" dirty="0">
              <a:ln>
                <a:solidFill>
                  <a:schemeClr val="tx1">
                    <a:lumMod val="50000"/>
                  </a:schemeClr>
                </a:solidFill>
              </a:ln>
              <a:effectLst>
                <a:outerShdw blurRad="60007" dist="200025" dir="15000000" sy="30000" kx="-1800000" algn="bl" rotWithShape="0">
                  <a:prstClr val="black">
                    <a:alpha val="32000"/>
                  </a:prstClr>
                </a:outerShdw>
              </a:effectLst>
            </a:endParaRPr>
          </a:p>
        </p:txBody>
      </p:sp>
      <p:sp>
        <p:nvSpPr>
          <p:cNvPr id="6" name="TextBox 5">
            <a:extLst>
              <a:ext uri="{FF2B5EF4-FFF2-40B4-BE49-F238E27FC236}">
                <a16:creationId xmlns:a16="http://schemas.microsoft.com/office/drawing/2014/main" id="{BAF9F506-C0D6-4B61-84BD-1C1AC778F9B6}"/>
              </a:ext>
            </a:extLst>
          </p:cNvPr>
          <p:cNvSpPr txBox="1"/>
          <p:nvPr/>
        </p:nvSpPr>
        <p:spPr>
          <a:xfrm>
            <a:off x="1237174" y="1223098"/>
            <a:ext cx="6943543" cy="1200329"/>
          </a:xfrm>
          <a:prstGeom prst="rect">
            <a:avLst/>
          </a:prstGeom>
          <a:noFill/>
        </p:spPr>
        <p:txBody>
          <a:bodyPr wrap="square" rtlCol="0">
            <a:spAutoFit/>
          </a:bodyPr>
          <a:lstStyle/>
          <a:p>
            <a:r>
              <a:rPr lang="en-US" sz="2400" dirty="0">
                <a:solidFill>
                  <a:schemeClr val="accent2"/>
                </a:solidFill>
                <a:latin typeface="Archivo Narrow" panose="020B0604020202020204"/>
              </a:rPr>
              <a:t>Web Real-time Communication.</a:t>
            </a:r>
          </a:p>
          <a:p>
            <a:r>
              <a:rPr lang="en-US" sz="2400" dirty="0">
                <a:solidFill>
                  <a:schemeClr val="accent2"/>
                </a:solidFill>
                <a:latin typeface="Archivo Narrow" panose="020B0604020202020204"/>
              </a:rPr>
              <a:t>Allow direct connection </a:t>
            </a:r>
            <a:r>
              <a:rPr lang="en-US" sz="2400" b="1" dirty="0">
                <a:solidFill>
                  <a:schemeClr val="accent2"/>
                </a:solidFill>
                <a:latin typeface="Archivo Narrow" panose="020B0604020202020204"/>
              </a:rPr>
              <a:t>between browsers.</a:t>
            </a:r>
          </a:p>
          <a:p>
            <a:endParaRPr lang="en-US" sz="2400" b="1" dirty="0">
              <a:solidFill>
                <a:schemeClr val="accent2"/>
              </a:solidFill>
              <a:latin typeface="Archivo Narrow" panose="020B0604020202020204"/>
            </a:endParaRPr>
          </a:p>
        </p:txBody>
      </p:sp>
      <p:pic>
        <p:nvPicPr>
          <p:cNvPr id="2054" name="Picture 6" descr="Free Vector | Two women video chatting via computer. monitor, friend,  distance flat vector illustration. communication and digital technology">
            <a:extLst>
              <a:ext uri="{FF2B5EF4-FFF2-40B4-BE49-F238E27FC236}">
                <a16:creationId xmlns:a16="http://schemas.microsoft.com/office/drawing/2014/main" id="{6BAAD084-6A5F-4C73-B4AB-D6EBF6A31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846" y="2152761"/>
            <a:ext cx="3501997" cy="20530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254CB10-CE55-48C2-8766-0A5D01C98B96}"/>
              </a:ext>
            </a:extLst>
          </p:cNvPr>
          <p:cNvSpPr txBox="1"/>
          <p:nvPr/>
        </p:nvSpPr>
        <p:spPr>
          <a:xfrm>
            <a:off x="1112860" y="2658733"/>
            <a:ext cx="2555893" cy="1246495"/>
          </a:xfrm>
          <a:prstGeom prst="rect">
            <a:avLst/>
          </a:prstGeom>
          <a:noFill/>
        </p:spPr>
        <p:txBody>
          <a:bodyPr wrap="square">
            <a:spAutoFit/>
          </a:bodyPr>
          <a:lstStyle/>
          <a:p>
            <a:r>
              <a:rPr lang="en-US" sz="2500" b="1" dirty="0">
                <a:solidFill>
                  <a:schemeClr val="accent2"/>
                </a:solidFill>
                <a:latin typeface="Archivo Narrow" panose="020B0604020202020204"/>
              </a:rPr>
              <a:t>Apply for:</a:t>
            </a:r>
          </a:p>
          <a:p>
            <a:pPr marL="342900" indent="-342900">
              <a:buFont typeface="Wingdings" panose="05000000000000000000" pitchFamily="2" charset="2"/>
              <a:buChar char="ü"/>
            </a:pPr>
            <a:r>
              <a:rPr lang="en-US" sz="2500" b="1" dirty="0">
                <a:solidFill>
                  <a:schemeClr val="accent2"/>
                </a:solidFill>
                <a:latin typeface="Archivo Narrow" panose="020B0604020202020204"/>
              </a:rPr>
              <a:t>Video calling </a:t>
            </a:r>
          </a:p>
          <a:p>
            <a:pPr marL="342900" indent="-342900">
              <a:buFont typeface="Wingdings" panose="05000000000000000000" pitchFamily="2" charset="2"/>
              <a:buChar char="ü"/>
            </a:pPr>
            <a:r>
              <a:rPr lang="en-US" sz="2500" b="1" dirty="0">
                <a:solidFill>
                  <a:schemeClr val="accent2"/>
                </a:solidFill>
                <a:latin typeface="Archivo Narrow" panose="020B0604020202020204"/>
              </a:rPr>
              <a:t>Voice calling</a:t>
            </a:r>
            <a:endParaRPr lang="en-US" sz="2500" dirty="0">
              <a:latin typeface="Archivo Narrow" panose="020B0604020202020204"/>
            </a:endParaRPr>
          </a:p>
        </p:txBody>
      </p:sp>
    </p:spTree>
    <p:extLst>
      <p:ext uri="{BB962C8B-B14F-4D97-AF65-F5344CB8AC3E}">
        <p14:creationId xmlns:p14="http://schemas.microsoft.com/office/powerpoint/2010/main" val="78712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Ryan Young | The 30-Second WebRTC Guide">
            <a:extLst>
              <a:ext uri="{FF2B5EF4-FFF2-40B4-BE49-F238E27FC236}">
                <a16:creationId xmlns:a16="http://schemas.microsoft.com/office/drawing/2014/main" id="{503B3F72-72A1-404E-A5EE-0A69F2D7B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135" y="1057846"/>
            <a:ext cx="6984720" cy="33993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95B044-EFC8-4596-B796-DDF5FE8687C2}"/>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24</a:t>
            </a:r>
          </a:p>
        </p:txBody>
      </p:sp>
      <p:sp>
        <p:nvSpPr>
          <p:cNvPr id="13" name="Google Shape;109;p15">
            <a:extLst>
              <a:ext uri="{FF2B5EF4-FFF2-40B4-BE49-F238E27FC236}">
                <a16:creationId xmlns:a16="http://schemas.microsoft.com/office/drawing/2014/main" id="{976CCDA0-D726-4C99-AD8B-E3E656A64081}"/>
              </a:ext>
            </a:extLst>
          </p:cNvPr>
          <p:cNvSpPr txBox="1">
            <a:spLocks/>
          </p:cNvSpPr>
          <p:nvPr/>
        </p:nvSpPr>
        <p:spPr>
          <a:xfrm>
            <a:off x="771611" y="364460"/>
            <a:ext cx="5706384" cy="643662"/>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accent2"/>
                </a:solidFill>
                <a:effectLst>
                  <a:outerShdw blurRad="60007" dist="200025" dir="15000000" sy="30000" kx="-1800000" algn="bl" rotWithShape="0">
                    <a:prstClr val="black">
                      <a:alpha val="32000"/>
                    </a:prstClr>
                  </a:outerShdw>
                </a:effectLst>
                <a:latin typeface="Archivo Narrow" panose="020B0604020202020204"/>
              </a:rPr>
              <a:t>Architecture</a:t>
            </a:r>
          </a:p>
        </p:txBody>
      </p:sp>
    </p:spTree>
    <p:extLst>
      <p:ext uri="{BB962C8B-B14F-4D97-AF65-F5344CB8AC3E}">
        <p14:creationId xmlns:p14="http://schemas.microsoft.com/office/powerpoint/2010/main" val="317523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95B044-EFC8-4596-B796-DDF5FE8687C2}"/>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25</a:t>
            </a:r>
          </a:p>
        </p:txBody>
      </p:sp>
      <p:sp>
        <p:nvSpPr>
          <p:cNvPr id="13" name="Google Shape;109;p15">
            <a:extLst>
              <a:ext uri="{FF2B5EF4-FFF2-40B4-BE49-F238E27FC236}">
                <a16:creationId xmlns:a16="http://schemas.microsoft.com/office/drawing/2014/main" id="{976CCDA0-D726-4C99-AD8B-E3E656A64081}"/>
              </a:ext>
            </a:extLst>
          </p:cNvPr>
          <p:cNvSpPr txBox="1">
            <a:spLocks/>
          </p:cNvSpPr>
          <p:nvPr/>
        </p:nvSpPr>
        <p:spPr>
          <a:xfrm>
            <a:off x="856278" y="389087"/>
            <a:ext cx="5706384" cy="643662"/>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accent2"/>
                </a:solidFill>
                <a:effectLst>
                  <a:outerShdw blurRad="60007" dist="200025" dir="15000000" sy="30000" kx="-1800000" algn="bl" rotWithShape="0">
                    <a:prstClr val="black">
                      <a:alpha val="32000"/>
                    </a:prstClr>
                  </a:outerShdw>
                </a:effectLst>
                <a:latin typeface="Archivo Narrow" panose="020B0604020202020204"/>
              </a:rPr>
              <a:t>Image Detection</a:t>
            </a:r>
          </a:p>
        </p:txBody>
      </p:sp>
      <p:pic>
        <p:nvPicPr>
          <p:cNvPr id="1028" name="Picture 4" descr="Neural - Free computer icons">
            <a:extLst>
              <a:ext uri="{FF2B5EF4-FFF2-40B4-BE49-F238E27FC236}">
                <a16:creationId xmlns:a16="http://schemas.microsoft.com/office/drawing/2014/main" id="{1B0CC234-2D0B-4AE1-B2F0-A4C59214F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744" y="1584545"/>
            <a:ext cx="1692189" cy="17752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67992CF-CBE3-49AC-8711-0ACA818E5990}"/>
              </a:ext>
            </a:extLst>
          </p:cNvPr>
          <p:cNvSpPr/>
          <p:nvPr/>
        </p:nvSpPr>
        <p:spPr>
          <a:xfrm>
            <a:off x="2967612" y="1713622"/>
            <a:ext cx="2932213" cy="630942"/>
          </a:xfrm>
          <a:prstGeom prst="rect">
            <a:avLst/>
          </a:prstGeom>
          <a:noFill/>
        </p:spPr>
        <p:txBody>
          <a:bodyPr wrap="none" lIns="91440" tIns="45720" rIns="91440" bIns="45720">
            <a:spAutoFit/>
          </a:bodyPr>
          <a:lstStyle/>
          <a:p>
            <a:pPr algn="ctr"/>
            <a:r>
              <a:rPr lang="en-US" sz="3500" b="1" dirty="0">
                <a:ln w="9525">
                  <a:solidFill>
                    <a:schemeClr val="tx1">
                      <a:lumMod val="50000"/>
                    </a:schemeClr>
                  </a:solidFill>
                  <a:prstDash val="solid"/>
                </a:ln>
                <a:solidFill>
                  <a:schemeClr val="tx1"/>
                </a:solidFill>
                <a:effectLst>
                  <a:outerShdw blurRad="12700" dist="38100" dir="2700000" algn="tl" rotWithShape="0">
                    <a:schemeClr val="bg1">
                      <a:lumMod val="50000"/>
                    </a:schemeClr>
                  </a:outerShdw>
                </a:effectLst>
                <a:latin typeface="Archivo Narrow" panose="020B0604020202020204"/>
              </a:rPr>
              <a:t>CNN algorithm</a:t>
            </a:r>
          </a:p>
        </p:txBody>
      </p:sp>
      <p:sp>
        <p:nvSpPr>
          <p:cNvPr id="10" name="Rectangle 9">
            <a:extLst>
              <a:ext uri="{FF2B5EF4-FFF2-40B4-BE49-F238E27FC236}">
                <a16:creationId xmlns:a16="http://schemas.microsoft.com/office/drawing/2014/main" id="{DD9F8CC0-C048-4D1E-96D9-2F8FBDDE70F2}"/>
              </a:ext>
            </a:extLst>
          </p:cNvPr>
          <p:cNvSpPr/>
          <p:nvPr/>
        </p:nvSpPr>
        <p:spPr>
          <a:xfrm>
            <a:off x="2967612" y="2483466"/>
            <a:ext cx="5016117" cy="630942"/>
          </a:xfrm>
          <a:prstGeom prst="rect">
            <a:avLst/>
          </a:prstGeom>
          <a:noFill/>
        </p:spPr>
        <p:txBody>
          <a:bodyPr wrap="none" lIns="91440" tIns="45720" rIns="91440" bIns="45720">
            <a:spAutoFit/>
          </a:bodyPr>
          <a:lstStyle/>
          <a:p>
            <a:pPr algn="ctr"/>
            <a:r>
              <a:rPr lang="en-US" sz="3500" b="1" dirty="0">
                <a:ln w="9525">
                  <a:solidFill>
                    <a:schemeClr val="tx1">
                      <a:lumMod val="50000"/>
                    </a:schemeClr>
                  </a:solidFill>
                  <a:prstDash val="solid"/>
                </a:ln>
                <a:solidFill>
                  <a:schemeClr val="tx1"/>
                </a:solidFill>
                <a:effectLst>
                  <a:outerShdw blurRad="12700" dist="38100" dir="2700000" algn="tl" rotWithShape="0">
                    <a:schemeClr val="bg1">
                      <a:lumMod val="50000"/>
                    </a:schemeClr>
                  </a:outerShdw>
                </a:effectLst>
                <a:latin typeface="Archivo Narrow" panose="020B0604020202020204"/>
              </a:rPr>
              <a:t>Inception V3 architecture </a:t>
            </a:r>
          </a:p>
        </p:txBody>
      </p:sp>
    </p:spTree>
    <p:extLst>
      <p:ext uri="{BB962C8B-B14F-4D97-AF65-F5344CB8AC3E}">
        <p14:creationId xmlns:p14="http://schemas.microsoft.com/office/powerpoint/2010/main" val="254761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sfw confusion matrix">
            <a:extLst>
              <a:ext uri="{FF2B5EF4-FFF2-40B4-BE49-F238E27FC236}">
                <a16:creationId xmlns:a16="http://schemas.microsoft.com/office/drawing/2014/main" id="{12C3F6E6-CAA0-4073-870A-47D2C6272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26" y="857229"/>
            <a:ext cx="6107503" cy="42019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95B044-EFC8-4596-B796-DDF5FE8687C2}"/>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26</a:t>
            </a:r>
          </a:p>
        </p:txBody>
      </p:sp>
      <p:sp>
        <p:nvSpPr>
          <p:cNvPr id="13" name="Google Shape;109;p15">
            <a:extLst>
              <a:ext uri="{FF2B5EF4-FFF2-40B4-BE49-F238E27FC236}">
                <a16:creationId xmlns:a16="http://schemas.microsoft.com/office/drawing/2014/main" id="{976CCDA0-D726-4C99-AD8B-E3E656A64081}"/>
              </a:ext>
            </a:extLst>
          </p:cNvPr>
          <p:cNvSpPr txBox="1">
            <a:spLocks/>
          </p:cNvSpPr>
          <p:nvPr/>
        </p:nvSpPr>
        <p:spPr>
          <a:xfrm>
            <a:off x="823318" y="213567"/>
            <a:ext cx="5706384" cy="643662"/>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accent2"/>
                </a:solidFill>
                <a:effectLst>
                  <a:outerShdw blurRad="60007" dist="200025" dir="15000000" sy="30000" kx="-1800000" algn="bl" rotWithShape="0">
                    <a:prstClr val="black">
                      <a:alpha val="32000"/>
                    </a:prstClr>
                  </a:outerShdw>
                </a:effectLst>
                <a:latin typeface="Archivo Narrow" panose="020B0604020202020204"/>
              </a:rPr>
              <a:t>Confusion matrix</a:t>
            </a:r>
          </a:p>
        </p:txBody>
      </p:sp>
    </p:spTree>
    <p:extLst>
      <p:ext uri="{BB962C8B-B14F-4D97-AF65-F5344CB8AC3E}">
        <p14:creationId xmlns:p14="http://schemas.microsoft.com/office/powerpoint/2010/main" val="2830499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84;p63">
            <a:extLst>
              <a:ext uri="{FF2B5EF4-FFF2-40B4-BE49-F238E27FC236}">
                <a16:creationId xmlns:a16="http://schemas.microsoft.com/office/drawing/2014/main" id="{6129B97D-1FD3-41F4-8A77-998A71238A0E}"/>
              </a:ext>
            </a:extLst>
          </p:cNvPr>
          <p:cNvSpPr txBox="1">
            <a:spLocks noGrp="1"/>
          </p:cNvSpPr>
          <p:nvPr>
            <p:ph type="title"/>
          </p:nvPr>
        </p:nvSpPr>
        <p:spPr>
          <a:xfrm flipH="1">
            <a:off x="3208395" y="2150850"/>
            <a:ext cx="2727209"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Demo</a:t>
            </a:r>
            <a:endParaRPr dirty="0"/>
          </a:p>
        </p:txBody>
      </p:sp>
      <p:sp>
        <p:nvSpPr>
          <p:cNvPr id="9" name="TextBox 8">
            <a:extLst>
              <a:ext uri="{FF2B5EF4-FFF2-40B4-BE49-F238E27FC236}">
                <a16:creationId xmlns:a16="http://schemas.microsoft.com/office/drawing/2014/main" id="{CB82FB9D-879A-4F2E-9380-EB2DE6B2C049}"/>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accent4"/>
                </a:solidFill>
                <a:latin typeface="Archivo Narrow" panose="020B0604020202020204"/>
              </a:rPr>
              <a:t>27</a:t>
            </a:r>
          </a:p>
        </p:txBody>
      </p:sp>
    </p:spTree>
    <p:extLst>
      <p:ext uri="{BB962C8B-B14F-4D97-AF65-F5344CB8AC3E}">
        <p14:creationId xmlns:p14="http://schemas.microsoft.com/office/powerpoint/2010/main" val="1516071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63"/>
          <p:cNvSpPr txBox="1">
            <a:spLocks noGrp="1"/>
          </p:cNvSpPr>
          <p:nvPr>
            <p:ph type="title" idx="2"/>
          </p:nvPr>
        </p:nvSpPr>
        <p:spPr>
          <a:xfrm flipH="1">
            <a:off x="5514831" y="953725"/>
            <a:ext cx="29337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1184" name="Google Shape;1184;p63"/>
          <p:cNvSpPr txBox="1">
            <a:spLocks noGrp="1"/>
          </p:cNvSpPr>
          <p:nvPr>
            <p:ph type="title"/>
          </p:nvPr>
        </p:nvSpPr>
        <p:spPr>
          <a:xfrm flipH="1">
            <a:off x="4573770" y="2531850"/>
            <a:ext cx="40386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a:t>
            </a:r>
            <a:endParaRPr dirty="0"/>
          </a:p>
        </p:txBody>
      </p:sp>
      <p:sp>
        <p:nvSpPr>
          <p:cNvPr id="4" name="TextBox 3">
            <a:extLst>
              <a:ext uri="{FF2B5EF4-FFF2-40B4-BE49-F238E27FC236}">
                <a16:creationId xmlns:a16="http://schemas.microsoft.com/office/drawing/2014/main" id="{B92B370B-B1D7-4CD4-A0ED-19ED2EE673E4}"/>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accent4"/>
                </a:solidFill>
                <a:latin typeface="Archivo Narrow" panose="020B0604020202020204"/>
              </a:rPr>
              <a:t>28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2"/>
          <p:cNvSpPr txBox="1">
            <a:spLocks noGrp="1"/>
          </p:cNvSpPr>
          <p:nvPr>
            <p:ph type="title" idx="2"/>
          </p:nvPr>
        </p:nvSpPr>
        <p:spPr>
          <a:xfrm>
            <a:off x="477825" y="953725"/>
            <a:ext cx="29337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769" name="Google Shape;769;p42"/>
          <p:cNvSpPr txBox="1">
            <a:spLocks noGrp="1"/>
          </p:cNvSpPr>
          <p:nvPr>
            <p:ph type="title"/>
          </p:nvPr>
        </p:nvSpPr>
        <p:spPr>
          <a:xfrm>
            <a:off x="720000" y="2531850"/>
            <a:ext cx="3556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4" name="TextBox 3">
            <a:extLst>
              <a:ext uri="{FF2B5EF4-FFF2-40B4-BE49-F238E27FC236}">
                <a16:creationId xmlns:a16="http://schemas.microsoft.com/office/drawing/2014/main" id="{E9CDD8EB-D31F-43AA-924D-613ECB793E36}"/>
              </a:ext>
            </a:extLst>
          </p:cNvPr>
          <p:cNvSpPr txBox="1"/>
          <p:nvPr/>
        </p:nvSpPr>
        <p:spPr>
          <a:xfrm>
            <a:off x="8678880" y="4635342"/>
            <a:ext cx="340158" cy="461665"/>
          </a:xfrm>
          <a:prstGeom prst="rect">
            <a:avLst/>
          </a:prstGeom>
          <a:noFill/>
        </p:spPr>
        <p:txBody>
          <a:bodyPr wrap="none" rtlCol="0">
            <a:spAutoFit/>
          </a:bodyPr>
          <a:lstStyle/>
          <a:p>
            <a:r>
              <a:rPr lang="en-US" sz="2400">
                <a:solidFill>
                  <a:schemeClr val="accent4"/>
                </a:solidFill>
                <a:latin typeface="Archivo Narrow" panose="020B0604020202020204"/>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BA52210B-9114-4410-88BB-2AC7B76F8CA1}"/>
              </a:ext>
            </a:extLst>
          </p:cNvPr>
          <p:cNvSpPr/>
          <p:nvPr/>
        </p:nvSpPr>
        <p:spPr>
          <a:xfrm>
            <a:off x="2131786" y="1830614"/>
            <a:ext cx="5257800" cy="665560"/>
          </a:xfrm>
          <a:prstGeom prst="round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9" name="Rounded Rectangle 8">
            <a:extLst>
              <a:ext uri="{FF2B5EF4-FFF2-40B4-BE49-F238E27FC236}">
                <a16:creationId xmlns:a16="http://schemas.microsoft.com/office/drawing/2014/main" id="{BF973FFD-8FC8-46F1-9303-5384CB921F9B}"/>
              </a:ext>
            </a:extLst>
          </p:cNvPr>
          <p:cNvSpPr/>
          <p:nvPr/>
        </p:nvSpPr>
        <p:spPr>
          <a:xfrm>
            <a:off x="2131786" y="2496174"/>
            <a:ext cx="5257800" cy="663178"/>
          </a:xfrm>
          <a:prstGeom prst="round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10" name="Rounded Rectangle 9">
            <a:extLst>
              <a:ext uri="{FF2B5EF4-FFF2-40B4-BE49-F238E27FC236}">
                <a16:creationId xmlns:a16="http://schemas.microsoft.com/office/drawing/2014/main" id="{4D885796-FECA-42FF-9B03-9C87A759DD48}"/>
              </a:ext>
            </a:extLst>
          </p:cNvPr>
          <p:cNvSpPr/>
          <p:nvPr/>
        </p:nvSpPr>
        <p:spPr>
          <a:xfrm>
            <a:off x="2131786" y="3159351"/>
            <a:ext cx="5257800" cy="663179"/>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5" name="Rounded Rectangle 4">
            <a:extLst>
              <a:ext uri="{FF2B5EF4-FFF2-40B4-BE49-F238E27FC236}">
                <a16:creationId xmlns:a16="http://schemas.microsoft.com/office/drawing/2014/main" id="{8733F09E-ABCC-4EF2-9234-43D4AAAE0663}"/>
              </a:ext>
            </a:extLst>
          </p:cNvPr>
          <p:cNvSpPr/>
          <p:nvPr/>
        </p:nvSpPr>
        <p:spPr>
          <a:xfrm>
            <a:off x="1378857" y="1167437"/>
            <a:ext cx="5629729" cy="663178"/>
          </a:xfrm>
          <a:prstGeom prst="round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6" name="Oval 5">
            <a:extLst>
              <a:ext uri="{FF2B5EF4-FFF2-40B4-BE49-F238E27FC236}">
                <a16:creationId xmlns:a16="http://schemas.microsoft.com/office/drawing/2014/main" id="{1105091C-0546-4CC5-96F4-BAA077E8EEC2}"/>
              </a:ext>
            </a:extLst>
          </p:cNvPr>
          <p:cNvSpPr/>
          <p:nvPr/>
        </p:nvSpPr>
        <p:spPr>
          <a:xfrm>
            <a:off x="1469117" y="1344839"/>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1</a:t>
            </a:r>
            <a:endParaRPr lang="en-US" sz="1050" b="1">
              <a:latin typeface="Archivo Narrow" panose="020B0604020202020204" charset="0"/>
              <a:cs typeface="Arial" pitchFamily="34" charset="0"/>
            </a:endParaRPr>
          </a:p>
        </p:txBody>
      </p:sp>
      <p:sp>
        <p:nvSpPr>
          <p:cNvPr id="13" name="Oval 12">
            <a:extLst>
              <a:ext uri="{FF2B5EF4-FFF2-40B4-BE49-F238E27FC236}">
                <a16:creationId xmlns:a16="http://schemas.microsoft.com/office/drawing/2014/main" id="{C934A628-20A9-4FE6-BACB-BE77A39BA8E1}"/>
              </a:ext>
            </a:extLst>
          </p:cNvPr>
          <p:cNvSpPr/>
          <p:nvPr/>
        </p:nvSpPr>
        <p:spPr>
          <a:xfrm>
            <a:off x="2303236" y="2002064"/>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2</a:t>
            </a:r>
          </a:p>
        </p:txBody>
      </p:sp>
      <p:sp>
        <p:nvSpPr>
          <p:cNvPr id="14" name="Oval 13">
            <a:extLst>
              <a:ext uri="{FF2B5EF4-FFF2-40B4-BE49-F238E27FC236}">
                <a16:creationId xmlns:a16="http://schemas.microsoft.com/office/drawing/2014/main" id="{5E64D539-6E37-4447-BC5A-484407FFBB2F}"/>
              </a:ext>
            </a:extLst>
          </p:cNvPr>
          <p:cNvSpPr/>
          <p:nvPr/>
        </p:nvSpPr>
        <p:spPr>
          <a:xfrm>
            <a:off x="2303236" y="2665243"/>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3</a:t>
            </a:r>
          </a:p>
        </p:txBody>
      </p:sp>
      <p:sp>
        <p:nvSpPr>
          <p:cNvPr id="15" name="Oval 14">
            <a:extLst>
              <a:ext uri="{FF2B5EF4-FFF2-40B4-BE49-F238E27FC236}">
                <a16:creationId xmlns:a16="http://schemas.microsoft.com/office/drawing/2014/main" id="{6822DC05-0C14-46A2-AEBE-64A0935A1097}"/>
              </a:ext>
            </a:extLst>
          </p:cNvPr>
          <p:cNvSpPr/>
          <p:nvPr/>
        </p:nvSpPr>
        <p:spPr>
          <a:xfrm>
            <a:off x="2303236" y="3322468"/>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4</a:t>
            </a:r>
          </a:p>
        </p:txBody>
      </p:sp>
      <p:sp>
        <p:nvSpPr>
          <p:cNvPr id="4" name="Rounded Rectangle 3">
            <a:extLst>
              <a:ext uri="{FF2B5EF4-FFF2-40B4-BE49-F238E27FC236}">
                <a16:creationId xmlns:a16="http://schemas.microsoft.com/office/drawing/2014/main" id="{A5CA15CB-FDFA-4D7D-8ACB-9666A8A8D41E}"/>
              </a:ext>
            </a:extLst>
          </p:cNvPr>
          <p:cNvSpPr/>
          <p:nvPr/>
        </p:nvSpPr>
        <p:spPr>
          <a:xfrm>
            <a:off x="2712811" y="973364"/>
            <a:ext cx="4143375" cy="3724275"/>
          </a:xfrm>
          <a:prstGeom prst="roundRect">
            <a:avLst>
              <a:gd name="adj" fmla="val 23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12" name="Isosceles Triangle 11">
            <a:extLst>
              <a:ext uri="{FF2B5EF4-FFF2-40B4-BE49-F238E27FC236}">
                <a16:creationId xmlns:a16="http://schemas.microsoft.com/office/drawing/2014/main" id="{5348DB8F-BF32-4706-AE08-E83EC38BD5B6}"/>
              </a:ext>
            </a:extLst>
          </p:cNvPr>
          <p:cNvSpPr/>
          <p:nvPr/>
        </p:nvSpPr>
        <p:spPr>
          <a:xfrm rot="5400000">
            <a:off x="2705072" y="1451401"/>
            <a:ext cx="110728" cy="952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17" name="Rounded Rectangle 16">
            <a:extLst>
              <a:ext uri="{FF2B5EF4-FFF2-40B4-BE49-F238E27FC236}">
                <a16:creationId xmlns:a16="http://schemas.microsoft.com/office/drawing/2014/main" id="{A2B8F0CF-81F1-49C8-B120-8C280A54231A}"/>
              </a:ext>
            </a:extLst>
          </p:cNvPr>
          <p:cNvSpPr/>
          <p:nvPr/>
        </p:nvSpPr>
        <p:spPr>
          <a:xfrm>
            <a:off x="3095003" y="1167437"/>
            <a:ext cx="3374231" cy="788194"/>
          </a:xfrm>
          <a:prstGeom prst="roundRect">
            <a:avLst>
              <a:gd name="adj" fmla="val 8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19" name="Oval 18">
            <a:extLst>
              <a:ext uri="{FF2B5EF4-FFF2-40B4-BE49-F238E27FC236}">
                <a16:creationId xmlns:a16="http://schemas.microsoft.com/office/drawing/2014/main" id="{CA8CDA00-512E-4398-AAE6-31A0A2578AF1}"/>
              </a:ext>
            </a:extLst>
          </p:cNvPr>
          <p:cNvSpPr/>
          <p:nvPr/>
        </p:nvSpPr>
        <p:spPr>
          <a:xfrm>
            <a:off x="3283121" y="1288880"/>
            <a:ext cx="531019" cy="5310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latin typeface="Archivo Narrow" panose="020B0604020202020204" charset="0"/>
                <a:cs typeface="Arial" pitchFamily="34" charset="0"/>
              </a:rPr>
              <a:t>1</a:t>
            </a:r>
          </a:p>
        </p:txBody>
      </p:sp>
      <p:sp>
        <p:nvSpPr>
          <p:cNvPr id="20" name="Rectangle 19">
            <a:extLst>
              <a:ext uri="{FF2B5EF4-FFF2-40B4-BE49-F238E27FC236}">
                <a16:creationId xmlns:a16="http://schemas.microsoft.com/office/drawing/2014/main" id="{C4F1CC06-A772-49F6-AF43-C1034E911DE4}"/>
              </a:ext>
            </a:extLst>
          </p:cNvPr>
          <p:cNvSpPr/>
          <p:nvPr/>
        </p:nvSpPr>
        <p:spPr>
          <a:xfrm>
            <a:off x="2998919" y="1962625"/>
            <a:ext cx="3668582" cy="2862322"/>
          </a:xfrm>
          <a:prstGeom prst="rect">
            <a:avLst/>
          </a:prstGeom>
        </p:spPr>
        <p:txBody>
          <a:bodyPr wrap="square" anchor="ctr">
            <a:spAutoFit/>
          </a:bodyPr>
          <a:lstStyle/>
          <a:p>
            <a:pPr marL="342900" indent="-342900">
              <a:buFont typeface="Wingdings" panose="05000000000000000000" pitchFamily="2" charset="2"/>
              <a:buChar char="q"/>
              <a:defRPr/>
            </a:pPr>
            <a:r>
              <a:rPr lang="en-US" sz="2000" dirty="0">
                <a:solidFill>
                  <a:schemeClr val="bg1"/>
                </a:solidFill>
                <a:latin typeface="Archivo Narrow" panose="020B0604020202020204"/>
              </a:rPr>
              <a:t>Build a complete system of friend suggestions.</a:t>
            </a:r>
          </a:p>
          <a:p>
            <a:pPr marL="342900" indent="-342900">
              <a:buFont typeface="Wingdings" panose="05000000000000000000" pitchFamily="2" charset="2"/>
              <a:buChar char="q"/>
              <a:defRPr/>
            </a:pPr>
            <a:r>
              <a:rPr lang="en-US" sz="2000" dirty="0">
                <a:solidFill>
                  <a:schemeClr val="bg1"/>
                </a:solidFill>
                <a:latin typeface="Archivo Narrow" panose="020B0604020202020204"/>
              </a:rPr>
              <a:t>Used Machine Learning to detect the “bad” images.</a:t>
            </a:r>
          </a:p>
          <a:p>
            <a:pPr marL="342900" indent="-342900">
              <a:buFont typeface="Wingdings" panose="05000000000000000000" pitchFamily="2" charset="2"/>
              <a:buChar char="q"/>
              <a:defRPr/>
            </a:pPr>
            <a:r>
              <a:rPr lang="en-US" sz="2000" dirty="0">
                <a:solidFill>
                  <a:schemeClr val="bg1"/>
                </a:solidFill>
                <a:latin typeface="Archivo Narrow" panose="020B0604020202020204"/>
              </a:rPr>
              <a:t>Real-time notifications, messaging, Voice/Video call.</a:t>
            </a:r>
          </a:p>
          <a:p>
            <a:pPr marL="342900" indent="-342900">
              <a:buFont typeface="Wingdings" panose="05000000000000000000" pitchFamily="2" charset="2"/>
              <a:buChar char="q"/>
              <a:defRPr/>
            </a:pPr>
            <a:r>
              <a:rPr lang="en-US" sz="2000" dirty="0">
                <a:solidFill>
                  <a:schemeClr val="bg1"/>
                </a:solidFill>
                <a:latin typeface="Archivo Narrow" panose="020B0604020202020204"/>
              </a:rPr>
              <a:t>Developed on mobile platform.</a:t>
            </a:r>
          </a:p>
          <a:p>
            <a:pPr marL="214313" indent="-214313">
              <a:buFont typeface="Arial" pitchFamily="34" charset="0"/>
              <a:buChar char="•"/>
              <a:defRPr/>
            </a:pPr>
            <a:endParaRPr lang="en-US" sz="2000" dirty="0">
              <a:solidFill>
                <a:schemeClr val="bg1"/>
              </a:solidFill>
              <a:latin typeface="Archivo Narrow" panose="020B0604020202020204"/>
            </a:endParaRPr>
          </a:p>
        </p:txBody>
      </p:sp>
      <p:sp>
        <p:nvSpPr>
          <p:cNvPr id="4113" name="Rectangle 20">
            <a:extLst>
              <a:ext uri="{FF2B5EF4-FFF2-40B4-BE49-F238E27FC236}">
                <a16:creationId xmlns:a16="http://schemas.microsoft.com/office/drawing/2014/main" id="{F69DF911-E526-4E2F-9298-01A99ECC6DDC}"/>
              </a:ext>
            </a:extLst>
          </p:cNvPr>
          <p:cNvSpPr>
            <a:spLocks noChangeArrowheads="1"/>
          </p:cNvSpPr>
          <p:nvPr/>
        </p:nvSpPr>
        <p:spPr bwMode="auto">
          <a:xfrm>
            <a:off x="3727789" y="1330701"/>
            <a:ext cx="2405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chemeClr val="bg1"/>
                </a:solidFill>
                <a:latin typeface="Archivo Narrow" panose="020B0604020202020204" charset="0"/>
              </a:rPr>
              <a:t>Result</a:t>
            </a:r>
          </a:p>
        </p:txBody>
      </p:sp>
      <p:sp>
        <p:nvSpPr>
          <p:cNvPr id="4114" name="TextBox 22">
            <a:extLst>
              <a:ext uri="{FF2B5EF4-FFF2-40B4-BE49-F238E27FC236}">
                <a16:creationId xmlns:a16="http://schemas.microsoft.com/office/drawing/2014/main" id="{FD962A0F-6FA4-498F-892A-A692B6617E54}"/>
              </a:ext>
            </a:extLst>
          </p:cNvPr>
          <p:cNvSpPr txBox="1">
            <a:spLocks noChangeArrowheads="1"/>
          </p:cNvSpPr>
          <p:nvPr/>
        </p:nvSpPr>
        <p:spPr bwMode="auto">
          <a:xfrm>
            <a:off x="1836728" y="1320610"/>
            <a:ext cx="9008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chemeClr val="bg1"/>
                </a:solidFill>
                <a:latin typeface="Archivo Narrow" panose="020B0604020202020204" charset="0"/>
              </a:rPr>
              <a:t>Result</a:t>
            </a:r>
          </a:p>
        </p:txBody>
      </p:sp>
      <p:sp>
        <p:nvSpPr>
          <p:cNvPr id="18" name="TextBox 17">
            <a:extLst>
              <a:ext uri="{FF2B5EF4-FFF2-40B4-BE49-F238E27FC236}">
                <a16:creationId xmlns:a16="http://schemas.microsoft.com/office/drawing/2014/main" id="{84EC2446-28FF-4231-BFFC-498504315D9E}"/>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29</a:t>
            </a:r>
          </a:p>
        </p:txBody>
      </p:sp>
      <p:sp>
        <p:nvSpPr>
          <p:cNvPr id="21" name="Google Shape;953;p51">
            <a:extLst>
              <a:ext uri="{FF2B5EF4-FFF2-40B4-BE49-F238E27FC236}">
                <a16:creationId xmlns:a16="http://schemas.microsoft.com/office/drawing/2014/main" id="{A2E4593A-5716-4687-BCDC-EE4BB0892622}"/>
              </a:ext>
            </a:extLst>
          </p:cNvPr>
          <p:cNvSpPr txBox="1">
            <a:spLocks noGrp="1"/>
          </p:cNvSpPr>
          <p:nvPr>
            <p:ph type="title"/>
          </p:nvPr>
        </p:nvSpPr>
        <p:spPr>
          <a:xfrm>
            <a:off x="3464272" y="186524"/>
            <a:ext cx="2592827" cy="700500"/>
          </a:xfrm>
          <a:prstGeom prst="rect">
            <a:avLst/>
          </a:prstGeom>
          <a:noFill/>
        </p:spPr>
        <p:txBody>
          <a:bodyPr spcFirstLastPara="1" wrap="square" lIns="91425" tIns="91425" rIns="91425" bIns="91425" anchor="b" anchorCtr="0">
            <a:noAutofit/>
          </a:bodyPr>
          <a:lstStyle/>
          <a:p>
            <a:pPr marL="0" lvl="0" indent="0" rtl="0">
              <a:spcBef>
                <a:spcPts val="0"/>
              </a:spcBef>
              <a:spcAft>
                <a:spcPts val="0"/>
              </a:spcAft>
              <a:buNone/>
            </a:pPr>
            <a:r>
              <a:rPr lang="en" sz="4000" dirty="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rPr>
              <a:t>Conclusion</a:t>
            </a:r>
            <a:endParaRPr sz="4000" dirty="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6">
            <a:extLst>
              <a:ext uri="{FF2B5EF4-FFF2-40B4-BE49-F238E27FC236}">
                <a16:creationId xmlns:a16="http://schemas.microsoft.com/office/drawing/2014/main" id="{5EDFE372-54F4-4C47-AB78-F37C31193D4E}"/>
              </a:ext>
            </a:extLst>
          </p:cNvPr>
          <p:cNvSpPr/>
          <p:nvPr/>
        </p:nvSpPr>
        <p:spPr>
          <a:xfrm>
            <a:off x="1016000" y="1830615"/>
            <a:ext cx="5992586" cy="665560"/>
          </a:xfrm>
          <a:prstGeom prst="round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1" name="Rounded Rectangle 8">
            <a:extLst>
              <a:ext uri="{FF2B5EF4-FFF2-40B4-BE49-F238E27FC236}">
                <a16:creationId xmlns:a16="http://schemas.microsoft.com/office/drawing/2014/main" id="{DCB390A3-747F-4865-8ACE-2FAC0E77CD4A}"/>
              </a:ext>
            </a:extLst>
          </p:cNvPr>
          <p:cNvSpPr/>
          <p:nvPr/>
        </p:nvSpPr>
        <p:spPr>
          <a:xfrm>
            <a:off x="2131786" y="2496174"/>
            <a:ext cx="5257800" cy="663178"/>
          </a:xfrm>
          <a:prstGeom prst="round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2" name="Rounded Rectangle 9">
            <a:extLst>
              <a:ext uri="{FF2B5EF4-FFF2-40B4-BE49-F238E27FC236}">
                <a16:creationId xmlns:a16="http://schemas.microsoft.com/office/drawing/2014/main" id="{A7801196-F8A5-44C9-B97B-AD2980132F58}"/>
              </a:ext>
            </a:extLst>
          </p:cNvPr>
          <p:cNvSpPr/>
          <p:nvPr/>
        </p:nvSpPr>
        <p:spPr>
          <a:xfrm>
            <a:off x="2131786" y="3159351"/>
            <a:ext cx="5257800" cy="663179"/>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3" name="Rounded Rectangle 4">
            <a:extLst>
              <a:ext uri="{FF2B5EF4-FFF2-40B4-BE49-F238E27FC236}">
                <a16:creationId xmlns:a16="http://schemas.microsoft.com/office/drawing/2014/main" id="{46B56A56-23C6-4D8C-B0E2-D8C42412B72F}"/>
              </a:ext>
            </a:extLst>
          </p:cNvPr>
          <p:cNvSpPr/>
          <p:nvPr/>
        </p:nvSpPr>
        <p:spPr>
          <a:xfrm>
            <a:off x="2131785" y="1167437"/>
            <a:ext cx="5257799" cy="663178"/>
          </a:xfrm>
          <a:prstGeom prst="round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4" name="Oval 33">
            <a:extLst>
              <a:ext uri="{FF2B5EF4-FFF2-40B4-BE49-F238E27FC236}">
                <a16:creationId xmlns:a16="http://schemas.microsoft.com/office/drawing/2014/main" id="{745CCEF8-2700-4598-ADB5-D14EA27831C2}"/>
              </a:ext>
            </a:extLst>
          </p:cNvPr>
          <p:cNvSpPr/>
          <p:nvPr/>
        </p:nvSpPr>
        <p:spPr>
          <a:xfrm>
            <a:off x="2303235" y="1344840"/>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1</a:t>
            </a:r>
            <a:endParaRPr lang="en-US" sz="1050" b="1">
              <a:latin typeface="Archivo Narrow" panose="020B0604020202020204" charset="0"/>
              <a:cs typeface="Arial" pitchFamily="34" charset="0"/>
            </a:endParaRPr>
          </a:p>
        </p:txBody>
      </p:sp>
      <p:sp>
        <p:nvSpPr>
          <p:cNvPr id="35" name="Oval 34">
            <a:extLst>
              <a:ext uri="{FF2B5EF4-FFF2-40B4-BE49-F238E27FC236}">
                <a16:creationId xmlns:a16="http://schemas.microsoft.com/office/drawing/2014/main" id="{D40A38EB-E831-4EB2-904B-68034A72DBCF}"/>
              </a:ext>
            </a:extLst>
          </p:cNvPr>
          <p:cNvSpPr/>
          <p:nvPr/>
        </p:nvSpPr>
        <p:spPr>
          <a:xfrm>
            <a:off x="1136084" y="2020095"/>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2</a:t>
            </a:r>
          </a:p>
        </p:txBody>
      </p:sp>
      <p:sp>
        <p:nvSpPr>
          <p:cNvPr id="36" name="Oval 35">
            <a:extLst>
              <a:ext uri="{FF2B5EF4-FFF2-40B4-BE49-F238E27FC236}">
                <a16:creationId xmlns:a16="http://schemas.microsoft.com/office/drawing/2014/main" id="{4D4EB8C0-D6FB-4853-9DF6-49C1177085F5}"/>
              </a:ext>
            </a:extLst>
          </p:cNvPr>
          <p:cNvSpPr/>
          <p:nvPr/>
        </p:nvSpPr>
        <p:spPr>
          <a:xfrm>
            <a:off x="2303236" y="2665243"/>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3</a:t>
            </a:r>
          </a:p>
        </p:txBody>
      </p:sp>
      <p:sp>
        <p:nvSpPr>
          <p:cNvPr id="37" name="Oval 36">
            <a:extLst>
              <a:ext uri="{FF2B5EF4-FFF2-40B4-BE49-F238E27FC236}">
                <a16:creationId xmlns:a16="http://schemas.microsoft.com/office/drawing/2014/main" id="{CA8B3EE0-A354-4FD0-A19C-24D36B9C1A26}"/>
              </a:ext>
            </a:extLst>
          </p:cNvPr>
          <p:cNvSpPr/>
          <p:nvPr/>
        </p:nvSpPr>
        <p:spPr>
          <a:xfrm>
            <a:off x="2303236" y="3322468"/>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4</a:t>
            </a:r>
          </a:p>
        </p:txBody>
      </p:sp>
      <p:sp>
        <p:nvSpPr>
          <p:cNvPr id="38" name="Rounded Rectangle 3">
            <a:extLst>
              <a:ext uri="{FF2B5EF4-FFF2-40B4-BE49-F238E27FC236}">
                <a16:creationId xmlns:a16="http://schemas.microsoft.com/office/drawing/2014/main" id="{6E99C9D8-C0AF-40DE-893E-6B1FA17A34E9}"/>
              </a:ext>
            </a:extLst>
          </p:cNvPr>
          <p:cNvSpPr/>
          <p:nvPr/>
        </p:nvSpPr>
        <p:spPr>
          <a:xfrm>
            <a:off x="2712811" y="973364"/>
            <a:ext cx="4143375" cy="3724275"/>
          </a:xfrm>
          <a:prstGeom prst="roundRect">
            <a:avLst>
              <a:gd name="adj" fmla="val 23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9" name="Isosceles Triangle 38">
            <a:extLst>
              <a:ext uri="{FF2B5EF4-FFF2-40B4-BE49-F238E27FC236}">
                <a16:creationId xmlns:a16="http://schemas.microsoft.com/office/drawing/2014/main" id="{18197F19-F528-4CD8-855D-C680DC4D3528}"/>
              </a:ext>
            </a:extLst>
          </p:cNvPr>
          <p:cNvSpPr/>
          <p:nvPr/>
        </p:nvSpPr>
        <p:spPr>
          <a:xfrm rot="5400000">
            <a:off x="2705072" y="1451401"/>
            <a:ext cx="110728" cy="952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40" name="Rounded Rectangle 16">
            <a:extLst>
              <a:ext uri="{FF2B5EF4-FFF2-40B4-BE49-F238E27FC236}">
                <a16:creationId xmlns:a16="http://schemas.microsoft.com/office/drawing/2014/main" id="{643D3BD3-1D4D-40F3-A182-22612B6F6201}"/>
              </a:ext>
            </a:extLst>
          </p:cNvPr>
          <p:cNvSpPr/>
          <p:nvPr/>
        </p:nvSpPr>
        <p:spPr>
          <a:xfrm>
            <a:off x="3095003" y="1167437"/>
            <a:ext cx="3374231" cy="788194"/>
          </a:xfrm>
          <a:prstGeom prst="roundRect">
            <a:avLst>
              <a:gd name="adj" fmla="val 8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41" name="Oval 40">
            <a:extLst>
              <a:ext uri="{FF2B5EF4-FFF2-40B4-BE49-F238E27FC236}">
                <a16:creationId xmlns:a16="http://schemas.microsoft.com/office/drawing/2014/main" id="{238647B7-5043-46D0-9FE7-BDBDC516D43E}"/>
              </a:ext>
            </a:extLst>
          </p:cNvPr>
          <p:cNvSpPr/>
          <p:nvPr/>
        </p:nvSpPr>
        <p:spPr>
          <a:xfrm>
            <a:off x="3283121" y="1288880"/>
            <a:ext cx="531019" cy="5310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latin typeface="Archivo Narrow" panose="020B0604020202020204" charset="0"/>
                <a:cs typeface="Arial" pitchFamily="34" charset="0"/>
              </a:rPr>
              <a:t>2</a:t>
            </a:r>
          </a:p>
        </p:txBody>
      </p:sp>
      <p:sp>
        <p:nvSpPr>
          <p:cNvPr id="43" name="Rectangle 20">
            <a:extLst>
              <a:ext uri="{FF2B5EF4-FFF2-40B4-BE49-F238E27FC236}">
                <a16:creationId xmlns:a16="http://schemas.microsoft.com/office/drawing/2014/main" id="{32F9CB6D-64BB-4365-98DD-370122ED869B}"/>
              </a:ext>
            </a:extLst>
          </p:cNvPr>
          <p:cNvSpPr>
            <a:spLocks noChangeArrowheads="1"/>
          </p:cNvSpPr>
          <p:nvPr/>
        </p:nvSpPr>
        <p:spPr bwMode="auto">
          <a:xfrm>
            <a:off x="3727789" y="1330701"/>
            <a:ext cx="2405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chemeClr val="bg1"/>
                </a:solidFill>
                <a:latin typeface="Archivo Narrow" panose="020B0604020202020204" charset="0"/>
              </a:rPr>
              <a:t>Advantages</a:t>
            </a:r>
          </a:p>
        </p:txBody>
      </p:sp>
      <p:sp>
        <p:nvSpPr>
          <p:cNvPr id="44" name="TextBox 22">
            <a:extLst>
              <a:ext uri="{FF2B5EF4-FFF2-40B4-BE49-F238E27FC236}">
                <a16:creationId xmlns:a16="http://schemas.microsoft.com/office/drawing/2014/main" id="{B5BDC689-4EA5-422D-8A45-77BB38B31746}"/>
              </a:ext>
            </a:extLst>
          </p:cNvPr>
          <p:cNvSpPr txBox="1">
            <a:spLocks noChangeArrowheads="1"/>
          </p:cNvSpPr>
          <p:nvPr/>
        </p:nvSpPr>
        <p:spPr bwMode="auto">
          <a:xfrm>
            <a:off x="1442573" y="1994504"/>
            <a:ext cx="11749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solidFill>
                  <a:schemeClr val="bg1"/>
                </a:solidFill>
                <a:latin typeface="Archivo Narrow" panose="020B0604020202020204" charset="0"/>
              </a:rPr>
              <a:t>Advantages</a:t>
            </a:r>
          </a:p>
        </p:txBody>
      </p:sp>
      <p:sp>
        <p:nvSpPr>
          <p:cNvPr id="18" name="Rectangle 17">
            <a:extLst>
              <a:ext uri="{FF2B5EF4-FFF2-40B4-BE49-F238E27FC236}">
                <a16:creationId xmlns:a16="http://schemas.microsoft.com/office/drawing/2014/main" id="{B44DE277-32EA-46A3-9B77-B673708E8E58}"/>
              </a:ext>
            </a:extLst>
          </p:cNvPr>
          <p:cNvSpPr/>
          <p:nvPr/>
        </p:nvSpPr>
        <p:spPr>
          <a:xfrm>
            <a:off x="2998919" y="2116513"/>
            <a:ext cx="3668582" cy="2554545"/>
          </a:xfrm>
          <a:prstGeom prst="rect">
            <a:avLst/>
          </a:prstGeom>
        </p:spPr>
        <p:txBody>
          <a:bodyPr wrap="square" anchor="ctr">
            <a:spAutoFit/>
          </a:bodyPr>
          <a:lstStyle/>
          <a:p>
            <a:pPr marL="342900" indent="-342900">
              <a:buFont typeface="Wingdings" panose="05000000000000000000" pitchFamily="2" charset="2"/>
              <a:buChar char="q"/>
              <a:defRPr/>
            </a:pPr>
            <a:r>
              <a:rPr lang="en-US" sz="2000">
                <a:solidFill>
                  <a:schemeClr val="bg1"/>
                </a:solidFill>
                <a:latin typeface="Archivo Narrow" panose="020B0604020202020204"/>
              </a:rPr>
              <a:t>Supported the function of finding friends around by distance range.</a:t>
            </a:r>
          </a:p>
          <a:p>
            <a:pPr marL="342900" indent="-342900">
              <a:buFont typeface="Wingdings" panose="05000000000000000000" pitchFamily="2" charset="2"/>
              <a:buChar char="q"/>
              <a:defRPr/>
            </a:pPr>
            <a:r>
              <a:rPr lang="en-US" sz="2000">
                <a:solidFill>
                  <a:schemeClr val="bg1"/>
                </a:solidFill>
                <a:latin typeface="Archivo Narrow" panose="020B0604020202020204"/>
              </a:rPr>
              <a:t>Developed mobile apps using Flutter.</a:t>
            </a:r>
          </a:p>
          <a:p>
            <a:pPr marL="342900" indent="-342900">
              <a:buFont typeface="Wingdings" panose="05000000000000000000" pitchFamily="2" charset="2"/>
              <a:buChar char="q"/>
              <a:defRPr/>
            </a:pPr>
            <a:r>
              <a:rPr lang="en-US" sz="2000">
                <a:solidFill>
                  <a:schemeClr val="bg1"/>
                </a:solidFill>
                <a:latin typeface="Archivo Narrow" panose="020B0604020202020204"/>
              </a:rPr>
              <a:t>Can interact – chat with each other through WebRTC.</a:t>
            </a:r>
          </a:p>
          <a:p>
            <a:pPr marL="214313" indent="-214313">
              <a:buFont typeface="Arial" pitchFamily="34" charset="0"/>
              <a:buChar char="•"/>
              <a:defRPr/>
            </a:pPr>
            <a:endParaRPr lang="en-US" sz="2000">
              <a:solidFill>
                <a:schemeClr val="bg1"/>
              </a:solidFill>
              <a:latin typeface="Archivo Narrow" panose="020B0604020202020204"/>
            </a:endParaRPr>
          </a:p>
        </p:txBody>
      </p:sp>
      <p:sp>
        <p:nvSpPr>
          <p:cNvPr id="19" name="Rectangle 18">
            <a:extLst>
              <a:ext uri="{FF2B5EF4-FFF2-40B4-BE49-F238E27FC236}">
                <a16:creationId xmlns:a16="http://schemas.microsoft.com/office/drawing/2014/main" id="{D2CB0967-67D5-4592-AA7C-F4737EB17D7F}"/>
              </a:ext>
            </a:extLst>
          </p:cNvPr>
          <p:cNvSpPr/>
          <p:nvPr/>
        </p:nvSpPr>
        <p:spPr>
          <a:xfrm>
            <a:off x="2998919" y="2116512"/>
            <a:ext cx="3668582" cy="2554545"/>
          </a:xfrm>
          <a:prstGeom prst="rect">
            <a:avLst/>
          </a:prstGeom>
        </p:spPr>
        <p:txBody>
          <a:bodyPr wrap="square" anchor="ctr">
            <a:spAutoFit/>
          </a:bodyPr>
          <a:lstStyle/>
          <a:p>
            <a:pPr marL="342900" indent="-342900">
              <a:buFont typeface="Wingdings" panose="05000000000000000000" pitchFamily="2" charset="2"/>
              <a:buChar char="q"/>
              <a:defRPr/>
            </a:pPr>
            <a:r>
              <a:rPr lang="en-US" sz="2000">
                <a:solidFill>
                  <a:schemeClr val="bg1"/>
                </a:solidFill>
                <a:latin typeface="Archivo Narrow" panose="020B0604020202020204"/>
              </a:rPr>
              <a:t>Using the application with social accounts.</a:t>
            </a:r>
          </a:p>
          <a:p>
            <a:pPr marL="342900" indent="-342900">
              <a:buFont typeface="Wingdings" panose="05000000000000000000" pitchFamily="2" charset="2"/>
              <a:buChar char="q"/>
              <a:defRPr/>
            </a:pPr>
            <a:r>
              <a:rPr lang="en-US" sz="2000">
                <a:solidFill>
                  <a:schemeClr val="bg1"/>
                </a:solidFill>
                <a:latin typeface="Archivo Narrow" panose="020B0604020202020204"/>
              </a:rPr>
              <a:t>Integrated service that helps prevent “bad” photos (Deep Learning).</a:t>
            </a:r>
          </a:p>
          <a:p>
            <a:pPr marL="342900" indent="-342900">
              <a:buFont typeface="Wingdings" panose="05000000000000000000" pitchFamily="2" charset="2"/>
              <a:buChar char="q"/>
              <a:defRPr/>
            </a:pPr>
            <a:r>
              <a:rPr lang="en-US" sz="2000">
                <a:solidFill>
                  <a:schemeClr val="bg1"/>
                </a:solidFill>
                <a:latin typeface="Archivo Narrow" panose="020B0604020202020204"/>
              </a:rPr>
              <a:t>System supports editing the importance of each feature.</a:t>
            </a:r>
          </a:p>
          <a:p>
            <a:pPr marL="214313" indent="-214313">
              <a:buFont typeface="Arial" pitchFamily="34" charset="0"/>
              <a:buChar char="•"/>
              <a:defRPr/>
            </a:pPr>
            <a:endParaRPr lang="en-US" sz="2000">
              <a:solidFill>
                <a:schemeClr val="bg1"/>
              </a:solidFill>
              <a:latin typeface="Archivo Narrow" panose="020B0604020202020204"/>
            </a:endParaRPr>
          </a:p>
        </p:txBody>
      </p:sp>
      <p:sp>
        <p:nvSpPr>
          <p:cNvPr id="20" name="TextBox 19">
            <a:extLst>
              <a:ext uri="{FF2B5EF4-FFF2-40B4-BE49-F238E27FC236}">
                <a16:creationId xmlns:a16="http://schemas.microsoft.com/office/drawing/2014/main" id="{ED8BFDF8-CE79-4896-9188-45DBC9A9E2C9}"/>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30</a:t>
            </a:r>
          </a:p>
        </p:txBody>
      </p:sp>
      <p:sp>
        <p:nvSpPr>
          <p:cNvPr id="3" name="Title 2">
            <a:extLst>
              <a:ext uri="{FF2B5EF4-FFF2-40B4-BE49-F238E27FC236}">
                <a16:creationId xmlns:a16="http://schemas.microsoft.com/office/drawing/2014/main" id="{EF48E47D-DC20-4F56-A627-1F295990F8FD}"/>
              </a:ext>
            </a:extLst>
          </p:cNvPr>
          <p:cNvSpPr>
            <a:spLocks noGrp="1"/>
          </p:cNvSpPr>
          <p:nvPr>
            <p:ph type="title"/>
          </p:nvPr>
        </p:nvSpPr>
        <p:spPr/>
        <p:txBody>
          <a:bodyPr/>
          <a:lstStyle/>
          <a:p>
            <a:endParaRPr lang="en-US"/>
          </a:p>
        </p:txBody>
      </p:sp>
      <p:sp>
        <p:nvSpPr>
          <p:cNvPr id="22" name="Google Shape;953;p51">
            <a:extLst>
              <a:ext uri="{FF2B5EF4-FFF2-40B4-BE49-F238E27FC236}">
                <a16:creationId xmlns:a16="http://schemas.microsoft.com/office/drawing/2014/main" id="{3C9C6715-60A3-43C9-9D42-77B534FC540D}"/>
              </a:ext>
            </a:extLst>
          </p:cNvPr>
          <p:cNvSpPr txBox="1">
            <a:spLocks/>
          </p:cNvSpPr>
          <p:nvPr/>
        </p:nvSpPr>
        <p:spPr>
          <a:xfrm>
            <a:off x="3464272" y="186524"/>
            <a:ext cx="2592827" cy="70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1A129"/>
              </a:buClr>
              <a:buSzPts val="9600"/>
              <a:buFont typeface="Archivo Narrow"/>
              <a:buNone/>
              <a:defRPr sz="9600" b="1" i="0" u="none" strike="noStrike" cap="none">
                <a:solidFill>
                  <a:srgbClr val="F1A129"/>
                </a:solidFill>
                <a:latin typeface="Archivo Narrow"/>
                <a:ea typeface="Archivo Narrow"/>
                <a:cs typeface="Archivo Narrow"/>
                <a:sym typeface="Archivo Narrow"/>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400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rPr>
              <a:t>Conclusion</a:t>
            </a:r>
            <a:endParaRPr lang="en-US" sz="4000" dirty="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4"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6">
            <a:extLst>
              <a:ext uri="{FF2B5EF4-FFF2-40B4-BE49-F238E27FC236}">
                <a16:creationId xmlns:a16="http://schemas.microsoft.com/office/drawing/2014/main" id="{2AAA7845-B4A2-49F9-8810-B4668C34D374}"/>
              </a:ext>
            </a:extLst>
          </p:cNvPr>
          <p:cNvSpPr/>
          <p:nvPr/>
        </p:nvSpPr>
        <p:spPr>
          <a:xfrm>
            <a:off x="2131786" y="1830614"/>
            <a:ext cx="5257800" cy="665560"/>
          </a:xfrm>
          <a:prstGeom prst="round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0" name="Rounded Rectangle 8">
            <a:extLst>
              <a:ext uri="{FF2B5EF4-FFF2-40B4-BE49-F238E27FC236}">
                <a16:creationId xmlns:a16="http://schemas.microsoft.com/office/drawing/2014/main" id="{8E816AFE-C4FD-47B0-A8E9-D53C2ED733F1}"/>
              </a:ext>
            </a:extLst>
          </p:cNvPr>
          <p:cNvSpPr/>
          <p:nvPr/>
        </p:nvSpPr>
        <p:spPr>
          <a:xfrm>
            <a:off x="878114" y="2496174"/>
            <a:ext cx="6130472" cy="663178"/>
          </a:xfrm>
          <a:prstGeom prst="round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1" name="Rounded Rectangle 9">
            <a:extLst>
              <a:ext uri="{FF2B5EF4-FFF2-40B4-BE49-F238E27FC236}">
                <a16:creationId xmlns:a16="http://schemas.microsoft.com/office/drawing/2014/main" id="{299FA59A-D9C4-413E-8E73-3110150AF4E2}"/>
              </a:ext>
            </a:extLst>
          </p:cNvPr>
          <p:cNvSpPr/>
          <p:nvPr/>
        </p:nvSpPr>
        <p:spPr>
          <a:xfrm>
            <a:off x="2131786" y="3159351"/>
            <a:ext cx="5257800" cy="663179"/>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2" name="Rounded Rectangle 4">
            <a:extLst>
              <a:ext uri="{FF2B5EF4-FFF2-40B4-BE49-F238E27FC236}">
                <a16:creationId xmlns:a16="http://schemas.microsoft.com/office/drawing/2014/main" id="{8CD9DA11-6F57-4A03-8015-DF27A9883AF4}"/>
              </a:ext>
            </a:extLst>
          </p:cNvPr>
          <p:cNvSpPr/>
          <p:nvPr/>
        </p:nvSpPr>
        <p:spPr>
          <a:xfrm>
            <a:off x="2131785" y="1167437"/>
            <a:ext cx="5257799" cy="663178"/>
          </a:xfrm>
          <a:prstGeom prst="round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3" name="Oval 32">
            <a:extLst>
              <a:ext uri="{FF2B5EF4-FFF2-40B4-BE49-F238E27FC236}">
                <a16:creationId xmlns:a16="http://schemas.microsoft.com/office/drawing/2014/main" id="{2E99E775-C57E-4DA6-A964-A2CE95C85016}"/>
              </a:ext>
            </a:extLst>
          </p:cNvPr>
          <p:cNvSpPr/>
          <p:nvPr/>
        </p:nvSpPr>
        <p:spPr>
          <a:xfrm>
            <a:off x="2303235" y="1338886"/>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1</a:t>
            </a:r>
            <a:endParaRPr lang="en-US" sz="1050" b="1">
              <a:latin typeface="Archivo Narrow" panose="020B0604020202020204" charset="0"/>
              <a:cs typeface="Arial" pitchFamily="34" charset="0"/>
            </a:endParaRPr>
          </a:p>
        </p:txBody>
      </p:sp>
      <p:sp>
        <p:nvSpPr>
          <p:cNvPr id="34" name="Oval 33">
            <a:extLst>
              <a:ext uri="{FF2B5EF4-FFF2-40B4-BE49-F238E27FC236}">
                <a16:creationId xmlns:a16="http://schemas.microsoft.com/office/drawing/2014/main" id="{DA3C9F14-10C6-4B3E-8DC4-01DC9A2577BC}"/>
              </a:ext>
            </a:extLst>
          </p:cNvPr>
          <p:cNvSpPr/>
          <p:nvPr/>
        </p:nvSpPr>
        <p:spPr>
          <a:xfrm>
            <a:off x="2303236" y="2002064"/>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2</a:t>
            </a:r>
          </a:p>
        </p:txBody>
      </p:sp>
      <p:sp>
        <p:nvSpPr>
          <p:cNvPr id="35" name="Oval 34">
            <a:extLst>
              <a:ext uri="{FF2B5EF4-FFF2-40B4-BE49-F238E27FC236}">
                <a16:creationId xmlns:a16="http://schemas.microsoft.com/office/drawing/2014/main" id="{FFEFC651-3752-4CFA-89E8-B46851ED86C7}"/>
              </a:ext>
            </a:extLst>
          </p:cNvPr>
          <p:cNvSpPr/>
          <p:nvPr/>
        </p:nvSpPr>
        <p:spPr>
          <a:xfrm>
            <a:off x="1009197" y="2670600"/>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3</a:t>
            </a:r>
          </a:p>
        </p:txBody>
      </p:sp>
      <p:sp>
        <p:nvSpPr>
          <p:cNvPr id="36" name="Oval 35">
            <a:extLst>
              <a:ext uri="{FF2B5EF4-FFF2-40B4-BE49-F238E27FC236}">
                <a16:creationId xmlns:a16="http://schemas.microsoft.com/office/drawing/2014/main" id="{3E21831C-7D3D-42CB-BAE6-168F68F2C5A8}"/>
              </a:ext>
            </a:extLst>
          </p:cNvPr>
          <p:cNvSpPr/>
          <p:nvPr/>
        </p:nvSpPr>
        <p:spPr>
          <a:xfrm>
            <a:off x="2303236" y="3322468"/>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4</a:t>
            </a:r>
          </a:p>
        </p:txBody>
      </p:sp>
      <p:sp>
        <p:nvSpPr>
          <p:cNvPr id="37" name="Rounded Rectangle 3">
            <a:extLst>
              <a:ext uri="{FF2B5EF4-FFF2-40B4-BE49-F238E27FC236}">
                <a16:creationId xmlns:a16="http://schemas.microsoft.com/office/drawing/2014/main" id="{BC6CD038-D738-4FFB-A510-DDFE30BB3092}"/>
              </a:ext>
            </a:extLst>
          </p:cNvPr>
          <p:cNvSpPr/>
          <p:nvPr/>
        </p:nvSpPr>
        <p:spPr>
          <a:xfrm>
            <a:off x="2712811" y="973364"/>
            <a:ext cx="4143375" cy="3724275"/>
          </a:xfrm>
          <a:prstGeom prst="roundRect">
            <a:avLst>
              <a:gd name="adj" fmla="val 23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8" name="Isosceles Triangle 37">
            <a:extLst>
              <a:ext uri="{FF2B5EF4-FFF2-40B4-BE49-F238E27FC236}">
                <a16:creationId xmlns:a16="http://schemas.microsoft.com/office/drawing/2014/main" id="{2DBB9BB9-AB20-4CC6-8D8D-E23BF6ABE5C1}"/>
              </a:ext>
            </a:extLst>
          </p:cNvPr>
          <p:cNvSpPr/>
          <p:nvPr/>
        </p:nvSpPr>
        <p:spPr>
          <a:xfrm rot="5400000">
            <a:off x="2705072" y="1451401"/>
            <a:ext cx="110728" cy="952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9" name="Rounded Rectangle 16">
            <a:extLst>
              <a:ext uri="{FF2B5EF4-FFF2-40B4-BE49-F238E27FC236}">
                <a16:creationId xmlns:a16="http://schemas.microsoft.com/office/drawing/2014/main" id="{9E1C558B-E4B1-4051-810D-8D8A8371E072}"/>
              </a:ext>
            </a:extLst>
          </p:cNvPr>
          <p:cNvSpPr/>
          <p:nvPr/>
        </p:nvSpPr>
        <p:spPr>
          <a:xfrm>
            <a:off x="3095003" y="1167437"/>
            <a:ext cx="3374231" cy="788194"/>
          </a:xfrm>
          <a:prstGeom prst="roundRect">
            <a:avLst>
              <a:gd name="adj" fmla="val 8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40" name="Oval 39">
            <a:extLst>
              <a:ext uri="{FF2B5EF4-FFF2-40B4-BE49-F238E27FC236}">
                <a16:creationId xmlns:a16="http://schemas.microsoft.com/office/drawing/2014/main" id="{CBA50252-2A9D-416A-B02B-D60F40E786F9}"/>
              </a:ext>
            </a:extLst>
          </p:cNvPr>
          <p:cNvSpPr/>
          <p:nvPr/>
        </p:nvSpPr>
        <p:spPr>
          <a:xfrm>
            <a:off x="3283121" y="1288880"/>
            <a:ext cx="531019" cy="5310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latin typeface="Archivo Narrow" panose="020B0604020202020204" charset="0"/>
                <a:cs typeface="Arial" pitchFamily="34" charset="0"/>
              </a:rPr>
              <a:t>3</a:t>
            </a:r>
          </a:p>
        </p:txBody>
      </p:sp>
      <p:sp>
        <p:nvSpPr>
          <p:cNvPr id="42" name="Rectangle 20">
            <a:extLst>
              <a:ext uri="{FF2B5EF4-FFF2-40B4-BE49-F238E27FC236}">
                <a16:creationId xmlns:a16="http://schemas.microsoft.com/office/drawing/2014/main" id="{5E35FC77-385D-4990-8270-B59DFB925229}"/>
              </a:ext>
            </a:extLst>
          </p:cNvPr>
          <p:cNvSpPr>
            <a:spLocks noChangeArrowheads="1"/>
          </p:cNvSpPr>
          <p:nvPr/>
        </p:nvSpPr>
        <p:spPr bwMode="auto">
          <a:xfrm>
            <a:off x="3727789" y="1330701"/>
            <a:ext cx="2405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chemeClr val="bg1"/>
                </a:solidFill>
                <a:latin typeface="Archivo Narrow" panose="020B0604020202020204" charset="0"/>
              </a:rPr>
              <a:t>Disadvantages</a:t>
            </a:r>
          </a:p>
        </p:txBody>
      </p:sp>
      <p:sp>
        <p:nvSpPr>
          <p:cNvPr id="43" name="TextBox 22">
            <a:extLst>
              <a:ext uri="{FF2B5EF4-FFF2-40B4-BE49-F238E27FC236}">
                <a16:creationId xmlns:a16="http://schemas.microsoft.com/office/drawing/2014/main" id="{29A3D0DD-9D85-4004-9CBA-DA5E3CA6D618}"/>
              </a:ext>
            </a:extLst>
          </p:cNvPr>
          <p:cNvSpPr txBox="1">
            <a:spLocks noChangeArrowheads="1"/>
          </p:cNvSpPr>
          <p:nvPr/>
        </p:nvSpPr>
        <p:spPr bwMode="auto">
          <a:xfrm>
            <a:off x="1325780" y="2657294"/>
            <a:ext cx="14822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chemeClr val="bg1"/>
                </a:solidFill>
                <a:latin typeface="Archivo Narrow" panose="020B0604020202020204" charset="0"/>
              </a:rPr>
              <a:t>Disadvantages</a:t>
            </a:r>
          </a:p>
        </p:txBody>
      </p:sp>
      <p:sp>
        <p:nvSpPr>
          <p:cNvPr id="18" name="Rectangle 17">
            <a:extLst>
              <a:ext uri="{FF2B5EF4-FFF2-40B4-BE49-F238E27FC236}">
                <a16:creationId xmlns:a16="http://schemas.microsoft.com/office/drawing/2014/main" id="{128D21A5-0009-4941-992B-887326B24EFF}"/>
              </a:ext>
            </a:extLst>
          </p:cNvPr>
          <p:cNvSpPr/>
          <p:nvPr/>
        </p:nvSpPr>
        <p:spPr>
          <a:xfrm>
            <a:off x="2997832" y="2064485"/>
            <a:ext cx="3668582" cy="2246769"/>
          </a:xfrm>
          <a:prstGeom prst="rect">
            <a:avLst/>
          </a:prstGeom>
        </p:spPr>
        <p:txBody>
          <a:bodyPr wrap="square" anchor="ctr">
            <a:spAutoFit/>
          </a:bodyPr>
          <a:lstStyle/>
          <a:p>
            <a:pPr marL="342900" indent="-342900">
              <a:buFont typeface="Wingdings" panose="05000000000000000000" pitchFamily="2" charset="2"/>
              <a:buChar char="q"/>
              <a:defRPr/>
            </a:pPr>
            <a:r>
              <a:rPr lang="en-US" sz="2000" dirty="0">
                <a:solidFill>
                  <a:schemeClr val="bg1"/>
                </a:solidFill>
                <a:latin typeface="Archivo Narrow" panose="020B0604020202020204"/>
              </a:rPr>
              <a:t>Accuracy of the system cannot be verified.</a:t>
            </a:r>
          </a:p>
          <a:p>
            <a:pPr marL="342900" indent="-342900">
              <a:buFont typeface="Wingdings" panose="05000000000000000000" pitchFamily="2" charset="2"/>
              <a:buChar char="q"/>
              <a:defRPr/>
            </a:pPr>
            <a:r>
              <a:rPr lang="en-US" sz="2000" dirty="0">
                <a:solidFill>
                  <a:schemeClr val="bg1"/>
                </a:solidFill>
                <a:latin typeface="Archivo Narrow" panose="020B0604020202020204"/>
              </a:rPr>
              <a:t>Not yet able to install the application on iOS devices.</a:t>
            </a:r>
          </a:p>
          <a:p>
            <a:pPr marL="342900" indent="-342900">
              <a:buFont typeface="Wingdings" panose="05000000000000000000" pitchFamily="2" charset="2"/>
              <a:buChar char="q"/>
              <a:defRPr/>
            </a:pPr>
            <a:r>
              <a:rPr lang="en-US" sz="2000" dirty="0">
                <a:solidFill>
                  <a:schemeClr val="bg1"/>
                </a:solidFill>
                <a:latin typeface="Archivo Narrow" panose="020B0604020202020204"/>
              </a:rPr>
              <a:t>Mobile app is not published yet.</a:t>
            </a:r>
          </a:p>
          <a:p>
            <a:pPr marL="214313" indent="-214313">
              <a:buFont typeface="Arial" pitchFamily="34" charset="0"/>
              <a:buChar char="•"/>
              <a:defRPr/>
            </a:pPr>
            <a:endParaRPr lang="en-US" sz="2000" dirty="0">
              <a:solidFill>
                <a:schemeClr val="bg1"/>
              </a:solidFill>
              <a:latin typeface="Archivo Narrow" panose="020B0604020202020204"/>
            </a:endParaRPr>
          </a:p>
        </p:txBody>
      </p:sp>
      <p:sp>
        <p:nvSpPr>
          <p:cNvPr id="19" name="TextBox 18">
            <a:extLst>
              <a:ext uri="{FF2B5EF4-FFF2-40B4-BE49-F238E27FC236}">
                <a16:creationId xmlns:a16="http://schemas.microsoft.com/office/drawing/2014/main" id="{476BDFE8-5C26-418B-8312-64668ACB3CD1}"/>
              </a:ext>
            </a:extLst>
          </p:cNvPr>
          <p:cNvSpPr txBox="1"/>
          <p:nvPr/>
        </p:nvSpPr>
        <p:spPr>
          <a:xfrm>
            <a:off x="8460630" y="4621980"/>
            <a:ext cx="495649" cy="461665"/>
          </a:xfrm>
          <a:prstGeom prst="rect">
            <a:avLst/>
          </a:prstGeom>
          <a:noFill/>
        </p:spPr>
        <p:txBody>
          <a:bodyPr wrap="none" rtlCol="0">
            <a:spAutoFit/>
          </a:bodyPr>
          <a:lstStyle/>
          <a:p>
            <a:r>
              <a:rPr lang="en-US" sz="2400" dirty="0">
                <a:solidFill>
                  <a:schemeClr val="bg1"/>
                </a:solidFill>
                <a:latin typeface="Archivo Narrow" panose="020B0604020202020204"/>
              </a:rPr>
              <a:t>31</a:t>
            </a:r>
          </a:p>
        </p:txBody>
      </p:sp>
      <p:sp>
        <p:nvSpPr>
          <p:cNvPr id="20" name="Rectangle 19">
            <a:extLst>
              <a:ext uri="{FF2B5EF4-FFF2-40B4-BE49-F238E27FC236}">
                <a16:creationId xmlns:a16="http://schemas.microsoft.com/office/drawing/2014/main" id="{F7AF62AD-AB59-4B4C-9DA3-3320790566C0}"/>
              </a:ext>
            </a:extLst>
          </p:cNvPr>
          <p:cNvSpPr/>
          <p:nvPr/>
        </p:nvSpPr>
        <p:spPr>
          <a:xfrm>
            <a:off x="3006904" y="2068324"/>
            <a:ext cx="3668582" cy="1323439"/>
          </a:xfrm>
          <a:prstGeom prst="rect">
            <a:avLst/>
          </a:prstGeom>
        </p:spPr>
        <p:txBody>
          <a:bodyPr wrap="square" anchor="ctr">
            <a:spAutoFit/>
          </a:bodyPr>
          <a:lstStyle/>
          <a:p>
            <a:pPr marL="342900" indent="-342900">
              <a:buFont typeface="Wingdings" panose="05000000000000000000" pitchFamily="2" charset="2"/>
              <a:buChar char="q"/>
              <a:defRPr/>
            </a:pPr>
            <a:r>
              <a:rPr lang="en-US" sz="2000" dirty="0">
                <a:solidFill>
                  <a:schemeClr val="bg1"/>
                </a:solidFill>
                <a:latin typeface="Archivo Narrow" panose="020B0604020202020204"/>
              </a:rPr>
              <a:t>Weights of the feature are still individual.</a:t>
            </a:r>
          </a:p>
          <a:p>
            <a:pPr marL="342900" indent="-342900">
              <a:buFont typeface="Wingdings" panose="05000000000000000000" pitchFamily="2" charset="2"/>
              <a:buChar char="q"/>
              <a:defRPr/>
            </a:pPr>
            <a:r>
              <a:rPr lang="en-US" sz="2000" dirty="0">
                <a:solidFill>
                  <a:schemeClr val="bg1"/>
                </a:solidFill>
                <a:latin typeface="Archivo Narrow" panose="020B0604020202020204"/>
              </a:rPr>
              <a:t>Currently, Only Vietnamese language</a:t>
            </a:r>
          </a:p>
        </p:txBody>
      </p:sp>
      <p:sp>
        <p:nvSpPr>
          <p:cNvPr id="3" name="Title 2">
            <a:extLst>
              <a:ext uri="{FF2B5EF4-FFF2-40B4-BE49-F238E27FC236}">
                <a16:creationId xmlns:a16="http://schemas.microsoft.com/office/drawing/2014/main" id="{E00BB13E-158E-4F1A-8A29-C9B6229DCF9E}"/>
              </a:ext>
            </a:extLst>
          </p:cNvPr>
          <p:cNvSpPr>
            <a:spLocks noGrp="1"/>
          </p:cNvSpPr>
          <p:nvPr>
            <p:ph type="title"/>
          </p:nvPr>
        </p:nvSpPr>
        <p:spPr/>
        <p:txBody>
          <a:bodyPr/>
          <a:lstStyle/>
          <a:p>
            <a:endParaRPr lang="en-US"/>
          </a:p>
        </p:txBody>
      </p:sp>
      <p:sp>
        <p:nvSpPr>
          <p:cNvPr id="22" name="Google Shape;953;p51">
            <a:extLst>
              <a:ext uri="{FF2B5EF4-FFF2-40B4-BE49-F238E27FC236}">
                <a16:creationId xmlns:a16="http://schemas.microsoft.com/office/drawing/2014/main" id="{B3186F9C-C980-46E9-A077-C99686BBEA24}"/>
              </a:ext>
            </a:extLst>
          </p:cNvPr>
          <p:cNvSpPr txBox="1">
            <a:spLocks/>
          </p:cNvSpPr>
          <p:nvPr/>
        </p:nvSpPr>
        <p:spPr>
          <a:xfrm>
            <a:off x="3464272" y="186524"/>
            <a:ext cx="2592827" cy="700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1A129"/>
              </a:buClr>
              <a:buSzPts val="9600"/>
              <a:buFont typeface="Archivo Narrow"/>
              <a:buNone/>
              <a:defRPr sz="9600" b="1" i="0" u="none" strike="noStrike" cap="none">
                <a:solidFill>
                  <a:srgbClr val="F1A129"/>
                </a:solidFill>
                <a:latin typeface="Archivo Narrow"/>
                <a:ea typeface="Archivo Narrow"/>
                <a:cs typeface="Archivo Narrow"/>
                <a:sym typeface="Archivo Narrow"/>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US" sz="400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rPr>
              <a:t>Conclusion</a:t>
            </a:r>
            <a:endParaRPr lang="en-US" sz="4000" dirty="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oogle Shape;953;p51">
            <a:extLst>
              <a:ext uri="{FF2B5EF4-FFF2-40B4-BE49-F238E27FC236}">
                <a16:creationId xmlns:a16="http://schemas.microsoft.com/office/drawing/2014/main" id="{815DDB95-5D7B-4DC1-A693-17345154F802}"/>
              </a:ext>
            </a:extLst>
          </p:cNvPr>
          <p:cNvSpPr txBox="1">
            <a:spLocks noGrp="1"/>
          </p:cNvSpPr>
          <p:nvPr>
            <p:ph type="title"/>
          </p:nvPr>
        </p:nvSpPr>
        <p:spPr>
          <a:xfrm>
            <a:off x="3464272" y="186524"/>
            <a:ext cx="2592827" cy="700500"/>
          </a:xfrm>
          <a:prstGeom prst="rect">
            <a:avLst/>
          </a:prstGeom>
          <a:noFill/>
        </p:spPr>
        <p:txBody>
          <a:bodyPr spcFirstLastPara="1" wrap="square" lIns="91425" tIns="91425" rIns="91425" bIns="91425" anchor="b" anchorCtr="0">
            <a:noAutofit/>
          </a:bodyPr>
          <a:lstStyle/>
          <a:p>
            <a:pPr marL="0" lvl="0" indent="0" rtl="0">
              <a:spcBef>
                <a:spcPts val="0"/>
              </a:spcBef>
              <a:spcAft>
                <a:spcPts val="0"/>
              </a:spcAft>
              <a:buNone/>
            </a:pPr>
            <a:r>
              <a:rPr lang="en" sz="4000" dirty="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rPr>
              <a:t>Conclusion</a:t>
            </a:r>
            <a:endParaRPr sz="4000" dirty="0">
              <a:ln>
                <a:solidFill>
                  <a:schemeClr val="accent5">
                    <a:lumMod val="75000"/>
                  </a:schemeClr>
                </a:solidFill>
              </a:ln>
              <a:solidFill>
                <a:schemeClr val="accent5"/>
              </a:solidFill>
              <a:effectLst>
                <a:outerShdw blurRad="60007" dist="200025" dir="15000000" sy="30000" kx="-1800000" algn="bl" rotWithShape="0">
                  <a:prstClr val="black">
                    <a:alpha val="32000"/>
                  </a:prstClr>
                </a:outerShdw>
              </a:effectLst>
            </a:endParaRPr>
          </a:p>
        </p:txBody>
      </p:sp>
      <p:sp>
        <p:nvSpPr>
          <p:cNvPr id="28" name="Rounded Rectangle 6">
            <a:extLst>
              <a:ext uri="{FF2B5EF4-FFF2-40B4-BE49-F238E27FC236}">
                <a16:creationId xmlns:a16="http://schemas.microsoft.com/office/drawing/2014/main" id="{06E8F455-9248-4D54-86E4-76AF4962E8F8}"/>
              </a:ext>
            </a:extLst>
          </p:cNvPr>
          <p:cNvSpPr/>
          <p:nvPr/>
        </p:nvSpPr>
        <p:spPr>
          <a:xfrm>
            <a:off x="2131786" y="1830614"/>
            <a:ext cx="5257800" cy="665560"/>
          </a:xfrm>
          <a:prstGeom prst="roundRect">
            <a:avLst/>
          </a:prstGeom>
          <a:solidFill>
            <a:schemeClr val="accent5"/>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29" name="Rounded Rectangle 8">
            <a:extLst>
              <a:ext uri="{FF2B5EF4-FFF2-40B4-BE49-F238E27FC236}">
                <a16:creationId xmlns:a16="http://schemas.microsoft.com/office/drawing/2014/main" id="{6FF5E244-D982-4959-8401-F5377D2B7355}"/>
              </a:ext>
            </a:extLst>
          </p:cNvPr>
          <p:cNvSpPr/>
          <p:nvPr/>
        </p:nvSpPr>
        <p:spPr>
          <a:xfrm>
            <a:off x="2131786" y="2496174"/>
            <a:ext cx="5257800" cy="663178"/>
          </a:xfrm>
          <a:prstGeom prst="roundRect">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0" name="Rounded Rectangle 9">
            <a:extLst>
              <a:ext uri="{FF2B5EF4-FFF2-40B4-BE49-F238E27FC236}">
                <a16:creationId xmlns:a16="http://schemas.microsoft.com/office/drawing/2014/main" id="{D622C3B2-B017-4A07-AD8E-B7EC5BD59889}"/>
              </a:ext>
            </a:extLst>
          </p:cNvPr>
          <p:cNvSpPr/>
          <p:nvPr/>
        </p:nvSpPr>
        <p:spPr>
          <a:xfrm>
            <a:off x="943429" y="3159351"/>
            <a:ext cx="6065157" cy="663179"/>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1" name="Rounded Rectangle 4">
            <a:extLst>
              <a:ext uri="{FF2B5EF4-FFF2-40B4-BE49-F238E27FC236}">
                <a16:creationId xmlns:a16="http://schemas.microsoft.com/office/drawing/2014/main" id="{C10A3990-7F02-4927-86D9-E0F180CEFF21}"/>
              </a:ext>
            </a:extLst>
          </p:cNvPr>
          <p:cNvSpPr/>
          <p:nvPr/>
        </p:nvSpPr>
        <p:spPr>
          <a:xfrm>
            <a:off x="2131786" y="1167437"/>
            <a:ext cx="5257800" cy="663178"/>
          </a:xfrm>
          <a:prstGeom prst="round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2" name="Oval 31">
            <a:extLst>
              <a:ext uri="{FF2B5EF4-FFF2-40B4-BE49-F238E27FC236}">
                <a16:creationId xmlns:a16="http://schemas.microsoft.com/office/drawing/2014/main" id="{ADDCF22D-E06B-40B9-80E8-F58C87801867}"/>
              </a:ext>
            </a:extLst>
          </p:cNvPr>
          <p:cNvSpPr/>
          <p:nvPr/>
        </p:nvSpPr>
        <p:spPr>
          <a:xfrm>
            <a:off x="2303236" y="1354959"/>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1</a:t>
            </a:r>
            <a:endParaRPr lang="en-US" sz="1050" b="1">
              <a:latin typeface="Archivo Narrow" panose="020B0604020202020204" charset="0"/>
              <a:cs typeface="Arial" pitchFamily="34" charset="0"/>
            </a:endParaRPr>
          </a:p>
        </p:txBody>
      </p:sp>
      <p:sp>
        <p:nvSpPr>
          <p:cNvPr id="33" name="Oval 32">
            <a:extLst>
              <a:ext uri="{FF2B5EF4-FFF2-40B4-BE49-F238E27FC236}">
                <a16:creationId xmlns:a16="http://schemas.microsoft.com/office/drawing/2014/main" id="{570998F9-2034-4ABA-B3D9-FB4F99FD6190}"/>
              </a:ext>
            </a:extLst>
          </p:cNvPr>
          <p:cNvSpPr/>
          <p:nvPr/>
        </p:nvSpPr>
        <p:spPr>
          <a:xfrm>
            <a:off x="2303236" y="2002064"/>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2</a:t>
            </a:r>
          </a:p>
        </p:txBody>
      </p:sp>
      <p:sp>
        <p:nvSpPr>
          <p:cNvPr id="34" name="Oval 33">
            <a:extLst>
              <a:ext uri="{FF2B5EF4-FFF2-40B4-BE49-F238E27FC236}">
                <a16:creationId xmlns:a16="http://schemas.microsoft.com/office/drawing/2014/main" id="{5F99012E-88F0-4AF7-97EF-EF10A19B97A3}"/>
              </a:ext>
            </a:extLst>
          </p:cNvPr>
          <p:cNvSpPr/>
          <p:nvPr/>
        </p:nvSpPr>
        <p:spPr>
          <a:xfrm>
            <a:off x="2303236" y="2665243"/>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3</a:t>
            </a:r>
          </a:p>
        </p:txBody>
      </p:sp>
      <p:sp>
        <p:nvSpPr>
          <p:cNvPr id="35" name="Oval 34">
            <a:extLst>
              <a:ext uri="{FF2B5EF4-FFF2-40B4-BE49-F238E27FC236}">
                <a16:creationId xmlns:a16="http://schemas.microsoft.com/office/drawing/2014/main" id="{09B03B14-4C2E-4014-868D-D5ACAD0A05E3}"/>
              </a:ext>
            </a:extLst>
          </p:cNvPr>
          <p:cNvSpPr/>
          <p:nvPr/>
        </p:nvSpPr>
        <p:spPr>
          <a:xfrm>
            <a:off x="1091064" y="3332900"/>
            <a:ext cx="314325" cy="314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chivo Narrow" panose="020B0604020202020204" charset="0"/>
                <a:cs typeface="Arial" pitchFamily="34" charset="0"/>
              </a:rPr>
              <a:t>4</a:t>
            </a:r>
          </a:p>
        </p:txBody>
      </p:sp>
      <p:sp>
        <p:nvSpPr>
          <p:cNvPr id="36" name="Rounded Rectangle 3">
            <a:extLst>
              <a:ext uri="{FF2B5EF4-FFF2-40B4-BE49-F238E27FC236}">
                <a16:creationId xmlns:a16="http://schemas.microsoft.com/office/drawing/2014/main" id="{44DC54DB-9916-48DA-AA96-4B43C0DA30F8}"/>
              </a:ext>
            </a:extLst>
          </p:cNvPr>
          <p:cNvSpPr/>
          <p:nvPr/>
        </p:nvSpPr>
        <p:spPr>
          <a:xfrm>
            <a:off x="2712811" y="973364"/>
            <a:ext cx="4143375" cy="3724275"/>
          </a:xfrm>
          <a:prstGeom prst="roundRect">
            <a:avLst>
              <a:gd name="adj" fmla="val 23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7" name="Isosceles Triangle 36">
            <a:extLst>
              <a:ext uri="{FF2B5EF4-FFF2-40B4-BE49-F238E27FC236}">
                <a16:creationId xmlns:a16="http://schemas.microsoft.com/office/drawing/2014/main" id="{92E4DE30-BBE0-4976-97E1-750FEB0B2CB6}"/>
              </a:ext>
            </a:extLst>
          </p:cNvPr>
          <p:cNvSpPr/>
          <p:nvPr/>
        </p:nvSpPr>
        <p:spPr>
          <a:xfrm rot="5400000">
            <a:off x="2705072" y="1451401"/>
            <a:ext cx="110728" cy="952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8" name="Rounded Rectangle 16">
            <a:extLst>
              <a:ext uri="{FF2B5EF4-FFF2-40B4-BE49-F238E27FC236}">
                <a16:creationId xmlns:a16="http://schemas.microsoft.com/office/drawing/2014/main" id="{EB1CD4F8-8CB3-4634-A595-48FD6F7CBF0A}"/>
              </a:ext>
            </a:extLst>
          </p:cNvPr>
          <p:cNvSpPr/>
          <p:nvPr/>
        </p:nvSpPr>
        <p:spPr>
          <a:xfrm>
            <a:off x="3095003" y="1167437"/>
            <a:ext cx="3374231" cy="788194"/>
          </a:xfrm>
          <a:prstGeom prst="roundRect">
            <a:avLst>
              <a:gd name="adj" fmla="val 8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b="1">
              <a:latin typeface="Arial" pitchFamily="34" charset="0"/>
              <a:cs typeface="Arial" pitchFamily="34" charset="0"/>
            </a:endParaRPr>
          </a:p>
        </p:txBody>
      </p:sp>
      <p:sp>
        <p:nvSpPr>
          <p:cNvPr id="39" name="Oval 38">
            <a:extLst>
              <a:ext uri="{FF2B5EF4-FFF2-40B4-BE49-F238E27FC236}">
                <a16:creationId xmlns:a16="http://schemas.microsoft.com/office/drawing/2014/main" id="{7CE2EFBD-193E-490C-AE60-A83A33053F3C}"/>
              </a:ext>
            </a:extLst>
          </p:cNvPr>
          <p:cNvSpPr/>
          <p:nvPr/>
        </p:nvSpPr>
        <p:spPr>
          <a:xfrm>
            <a:off x="3283121" y="1288880"/>
            <a:ext cx="531019" cy="5310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a:latin typeface="Archivo Narrow" panose="020B0604020202020204" charset="0"/>
                <a:cs typeface="Arial" pitchFamily="34" charset="0"/>
              </a:rPr>
              <a:t>4</a:t>
            </a:r>
          </a:p>
        </p:txBody>
      </p:sp>
      <p:sp>
        <p:nvSpPr>
          <p:cNvPr id="41" name="Rectangle 20">
            <a:extLst>
              <a:ext uri="{FF2B5EF4-FFF2-40B4-BE49-F238E27FC236}">
                <a16:creationId xmlns:a16="http://schemas.microsoft.com/office/drawing/2014/main" id="{42721541-5660-41C0-90D6-82CADD4811C3}"/>
              </a:ext>
            </a:extLst>
          </p:cNvPr>
          <p:cNvSpPr>
            <a:spLocks noChangeArrowheads="1"/>
          </p:cNvSpPr>
          <p:nvPr/>
        </p:nvSpPr>
        <p:spPr bwMode="auto">
          <a:xfrm>
            <a:off x="3829617" y="1307110"/>
            <a:ext cx="2405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chemeClr val="bg1"/>
                </a:solidFill>
                <a:latin typeface="Archivo Narrow" panose="020B0604020202020204" charset="0"/>
              </a:rPr>
              <a:t>Future works</a:t>
            </a:r>
          </a:p>
        </p:txBody>
      </p:sp>
      <p:sp>
        <p:nvSpPr>
          <p:cNvPr id="42" name="TextBox 22">
            <a:extLst>
              <a:ext uri="{FF2B5EF4-FFF2-40B4-BE49-F238E27FC236}">
                <a16:creationId xmlns:a16="http://schemas.microsoft.com/office/drawing/2014/main" id="{2F0D3152-5855-42F1-8A68-3695463E0D60}"/>
              </a:ext>
            </a:extLst>
          </p:cNvPr>
          <p:cNvSpPr txBox="1">
            <a:spLocks noChangeArrowheads="1"/>
          </p:cNvSpPr>
          <p:nvPr/>
        </p:nvSpPr>
        <p:spPr bwMode="auto">
          <a:xfrm>
            <a:off x="1405389" y="3324579"/>
            <a:ext cx="14026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chemeClr val="bg1"/>
                </a:solidFill>
                <a:latin typeface="Archivo Narrow" panose="020B0604020202020204" charset="0"/>
              </a:rPr>
              <a:t>Future works</a:t>
            </a:r>
          </a:p>
        </p:txBody>
      </p:sp>
      <p:sp>
        <p:nvSpPr>
          <p:cNvPr id="18" name="Rectangle 17">
            <a:extLst>
              <a:ext uri="{FF2B5EF4-FFF2-40B4-BE49-F238E27FC236}">
                <a16:creationId xmlns:a16="http://schemas.microsoft.com/office/drawing/2014/main" id="{F8BC1DFF-4916-4F7E-88F8-27007B3E1D0B}"/>
              </a:ext>
            </a:extLst>
          </p:cNvPr>
          <p:cNvSpPr/>
          <p:nvPr/>
        </p:nvSpPr>
        <p:spPr>
          <a:xfrm>
            <a:off x="2998919" y="1993105"/>
            <a:ext cx="3668582" cy="2862322"/>
          </a:xfrm>
          <a:prstGeom prst="rect">
            <a:avLst/>
          </a:prstGeom>
        </p:spPr>
        <p:txBody>
          <a:bodyPr wrap="square" anchor="ctr">
            <a:spAutoFit/>
          </a:bodyPr>
          <a:lstStyle/>
          <a:p>
            <a:pPr marL="342900" indent="-342900">
              <a:buFont typeface="Wingdings" panose="05000000000000000000" pitchFamily="2" charset="2"/>
              <a:buChar char="q"/>
              <a:defRPr/>
            </a:pPr>
            <a:r>
              <a:rPr lang="en-US" sz="2000" dirty="0">
                <a:solidFill>
                  <a:schemeClr val="bg1"/>
                </a:solidFill>
                <a:latin typeface="Archivo Narrow" panose="020B0604020202020204"/>
              </a:rPr>
              <a:t>Develop into a complete social network.</a:t>
            </a:r>
          </a:p>
          <a:p>
            <a:pPr marL="342900" indent="-342900">
              <a:buFont typeface="Wingdings" panose="05000000000000000000" pitchFamily="2" charset="2"/>
              <a:buChar char="q"/>
              <a:defRPr/>
            </a:pPr>
            <a:r>
              <a:rPr lang="en-US" sz="2000" dirty="0">
                <a:solidFill>
                  <a:schemeClr val="bg1"/>
                </a:solidFill>
                <a:latin typeface="Archivo Narrow" panose="020B0604020202020204"/>
              </a:rPr>
              <a:t>Needs to conduct surveys and collect customer information to rank.</a:t>
            </a:r>
          </a:p>
          <a:p>
            <a:pPr marL="342900" indent="-342900">
              <a:buFont typeface="Wingdings" panose="05000000000000000000" pitchFamily="2" charset="2"/>
              <a:buChar char="q"/>
              <a:defRPr/>
            </a:pPr>
            <a:r>
              <a:rPr lang="en-US" sz="2000" dirty="0">
                <a:solidFill>
                  <a:schemeClr val="bg1"/>
                </a:solidFill>
                <a:latin typeface="Archivo Narrow" panose="020B0604020202020204"/>
              </a:rPr>
              <a:t>Search with Google's Search engine.</a:t>
            </a:r>
          </a:p>
          <a:p>
            <a:pPr marL="342900" indent="-342900">
              <a:buFont typeface="Wingdings" panose="05000000000000000000" pitchFamily="2" charset="2"/>
              <a:buChar char="q"/>
              <a:defRPr/>
            </a:pPr>
            <a:endParaRPr lang="en-US" sz="2000" dirty="0">
              <a:solidFill>
                <a:schemeClr val="bg1"/>
              </a:solidFill>
              <a:latin typeface="Archivo Narrow" panose="020B0604020202020204"/>
            </a:endParaRPr>
          </a:p>
          <a:p>
            <a:pPr marL="214313" indent="-214313">
              <a:buFont typeface="Arial" pitchFamily="34" charset="0"/>
              <a:buChar char="•"/>
              <a:defRPr/>
            </a:pPr>
            <a:endParaRPr lang="en-US" sz="2000" dirty="0">
              <a:solidFill>
                <a:schemeClr val="bg1"/>
              </a:solidFill>
              <a:latin typeface="Archivo Narrow" panose="020B0604020202020204"/>
            </a:endParaRPr>
          </a:p>
        </p:txBody>
      </p:sp>
      <p:sp>
        <p:nvSpPr>
          <p:cNvPr id="19" name="TextBox 18">
            <a:extLst>
              <a:ext uri="{FF2B5EF4-FFF2-40B4-BE49-F238E27FC236}">
                <a16:creationId xmlns:a16="http://schemas.microsoft.com/office/drawing/2014/main" id="{C43AEEAE-7865-4DBF-914F-308613F77D73}"/>
              </a:ext>
            </a:extLst>
          </p:cNvPr>
          <p:cNvSpPr txBox="1"/>
          <p:nvPr/>
        </p:nvSpPr>
        <p:spPr>
          <a:xfrm>
            <a:off x="8460630" y="4621980"/>
            <a:ext cx="495649" cy="461665"/>
          </a:xfrm>
          <a:prstGeom prst="rect">
            <a:avLst/>
          </a:prstGeom>
          <a:noFill/>
        </p:spPr>
        <p:txBody>
          <a:bodyPr wrap="none" rtlCol="0">
            <a:spAutoFit/>
          </a:bodyPr>
          <a:lstStyle/>
          <a:p>
            <a:r>
              <a:rPr lang="en-US" sz="2400">
                <a:solidFill>
                  <a:schemeClr val="bg1"/>
                </a:solidFill>
                <a:latin typeface="Archivo Narrow" panose="020B0604020202020204"/>
              </a:rPr>
              <a:t>32</a:t>
            </a:r>
            <a:endParaRPr lang="en-US" sz="2400" dirty="0">
              <a:solidFill>
                <a:schemeClr val="bg1"/>
              </a:solidFill>
              <a:latin typeface="Archivo Narrow" panose="020B0604020202020204"/>
            </a:endParaRPr>
          </a:p>
        </p:txBody>
      </p:sp>
      <p:sp>
        <p:nvSpPr>
          <p:cNvPr id="20" name="Rectangle 19">
            <a:extLst>
              <a:ext uri="{FF2B5EF4-FFF2-40B4-BE49-F238E27FC236}">
                <a16:creationId xmlns:a16="http://schemas.microsoft.com/office/drawing/2014/main" id="{38087D3A-80A2-4063-B8BF-6FBA64E9239D}"/>
              </a:ext>
            </a:extLst>
          </p:cNvPr>
          <p:cNvSpPr/>
          <p:nvPr/>
        </p:nvSpPr>
        <p:spPr>
          <a:xfrm>
            <a:off x="2998919" y="1993050"/>
            <a:ext cx="3668582" cy="1323439"/>
          </a:xfrm>
          <a:prstGeom prst="rect">
            <a:avLst/>
          </a:prstGeom>
        </p:spPr>
        <p:txBody>
          <a:bodyPr wrap="square" anchor="ctr">
            <a:spAutoFit/>
          </a:bodyPr>
          <a:lstStyle/>
          <a:p>
            <a:pPr marL="342900" indent="-342900">
              <a:buFont typeface="Wingdings" panose="05000000000000000000" pitchFamily="2" charset="2"/>
              <a:buChar char="q"/>
              <a:defRPr/>
            </a:pPr>
            <a:r>
              <a:rPr lang="en-US" sz="2000" dirty="0">
                <a:solidFill>
                  <a:schemeClr val="bg1"/>
                </a:solidFill>
                <a:latin typeface="Archivo Narrow" panose="020B0604020202020204"/>
              </a:rPr>
              <a:t>Publish the app to Google Play and AppStore.</a:t>
            </a:r>
          </a:p>
          <a:p>
            <a:pPr marL="342900" indent="-342900">
              <a:buFont typeface="Wingdings" panose="05000000000000000000" pitchFamily="2" charset="2"/>
              <a:buChar char="q"/>
              <a:defRPr/>
            </a:pPr>
            <a:r>
              <a:rPr lang="en-US" sz="2000" dirty="0">
                <a:solidFill>
                  <a:schemeClr val="bg1"/>
                </a:solidFill>
                <a:latin typeface="Archivo Narrow" panose="020B0604020202020204"/>
              </a:rPr>
              <a:t>Support multiple Languages</a:t>
            </a:r>
          </a:p>
          <a:p>
            <a:pPr marL="214313" indent="-214313">
              <a:buFont typeface="Arial" pitchFamily="34" charset="0"/>
              <a:buChar char="•"/>
              <a:defRPr/>
            </a:pPr>
            <a:endParaRPr lang="en-US" sz="2000" dirty="0">
              <a:solidFill>
                <a:schemeClr val="bg1"/>
              </a:solidFill>
              <a:latin typeface="Archivo Narrow"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randombar(horizontal)">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3" name="Google Shape;1273;p66"/>
          <p:cNvSpPr txBox="1">
            <a:spLocks noGrp="1"/>
          </p:cNvSpPr>
          <p:nvPr>
            <p:ph type="title"/>
          </p:nvPr>
        </p:nvSpPr>
        <p:spPr>
          <a:xfrm>
            <a:off x="1454282" y="1367406"/>
            <a:ext cx="6235435" cy="17850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n>
                  <a:solidFill>
                    <a:schemeClr val="tx1">
                      <a:lumMod val="50000"/>
                    </a:schemeClr>
                  </a:solidFill>
                </a:ln>
                <a:solidFill>
                  <a:srgbClr val="F1A129"/>
                </a:solidFill>
                <a:effectLst>
                  <a:outerShdw blurRad="60007" dist="200025" dir="15000000" sy="30000" kx="-1800000" algn="bl" rotWithShape="0">
                    <a:prstClr val="black">
                      <a:alpha val="32000"/>
                    </a:prstClr>
                  </a:outerShdw>
                </a:effectLst>
              </a:rPr>
              <a:t>Thank you for watching!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16EF5F-A184-4327-B7CD-F44EBF72B0B0}"/>
              </a:ext>
            </a:extLst>
          </p:cNvPr>
          <p:cNvSpPr>
            <a:spLocks noGrp="1"/>
          </p:cNvSpPr>
          <p:nvPr>
            <p:ph type="subTitle" idx="1"/>
          </p:nvPr>
        </p:nvSpPr>
        <p:spPr>
          <a:xfrm>
            <a:off x="2161332" y="1925235"/>
            <a:ext cx="5139691" cy="485700"/>
          </a:xfrm>
        </p:spPr>
        <p:txBody>
          <a:bodyPr/>
          <a:lstStyle/>
          <a:p>
            <a:pPr marL="571500" indent="-457200">
              <a:buFont typeface="Wingdings" panose="05000000000000000000" pitchFamily="2" charset="2"/>
              <a:buChar char="v"/>
            </a:pPr>
            <a:r>
              <a:rPr lang="en-US" sz="2800" dirty="0"/>
              <a:t>Reasons of choosing the topic</a:t>
            </a:r>
          </a:p>
        </p:txBody>
      </p:sp>
      <p:sp>
        <p:nvSpPr>
          <p:cNvPr id="4" name="Subtitle 3">
            <a:extLst>
              <a:ext uri="{FF2B5EF4-FFF2-40B4-BE49-F238E27FC236}">
                <a16:creationId xmlns:a16="http://schemas.microsoft.com/office/drawing/2014/main" id="{4911C014-6468-495B-A7CC-94F41C85EFF0}"/>
              </a:ext>
            </a:extLst>
          </p:cNvPr>
          <p:cNvSpPr>
            <a:spLocks noGrp="1"/>
          </p:cNvSpPr>
          <p:nvPr>
            <p:ph type="subTitle" idx="3"/>
          </p:nvPr>
        </p:nvSpPr>
        <p:spPr>
          <a:xfrm>
            <a:off x="2161332" y="2732940"/>
            <a:ext cx="5381317" cy="485700"/>
          </a:xfrm>
        </p:spPr>
        <p:txBody>
          <a:bodyPr/>
          <a:lstStyle/>
          <a:p>
            <a:pPr marL="571500" indent="-457200">
              <a:buFont typeface="Wingdings" panose="05000000000000000000" pitchFamily="2" charset="2"/>
              <a:buChar char="v"/>
            </a:pPr>
            <a:r>
              <a:rPr lang="en-US" sz="2800" dirty="0"/>
              <a:t>Targets of researching the topic</a:t>
            </a:r>
          </a:p>
        </p:txBody>
      </p:sp>
      <p:sp>
        <p:nvSpPr>
          <p:cNvPr id="14" name="Title 13">
            <a:extLst>
              <a:ext uri="{FF2B5EF4-FFF2-40B4-BE49-F238E27FC236}">
                <a16:creationId xmlns:a16="http://schemas.microsoft.com/office/drawing/2014/main" id="{8F529C52-AEF0-4526-9187-08CD9D53EB99}"/>
              </a:ext>
            </a:extLst>
          </p:cNvPr>
          <p:cNvSpPr>
            <a:spLocks noGrp="1"/>
          </p:cNvSpPr>
          <p:nvPr>
            <p:ph type="title"/>
          </p:nvPr>
        </p:nvSpPr>
        <p:spPr>
          <a:xfrm>
            <a:off x="2514865" y="963015"/>
            <a:ext cx="4114270" cy="700500"/>
          </a:xfrm>
        </p:spPr>
        <p:txBody>
          <a:bodyPr/>
          <a:lstStyle/>
          <a:p>
            <a:pPr algn="ctr"/>
            <a:r>
              <a:rPr lang="en" sz="4000" dirty="0">
                <a:ln>
                  <a:solidFill>
                    <a:schemeClr val="accent1">
                      <a:lumMod val="50000"/>
                    </a:schemeClr>
                  </a:solidFill>
                </a:ln>
                <a:effectLst>
                  <a:outerShdw blurRad="60007" dist="200025" dir="15000000" sy="30000" kx="-1800000" algn="bl" rotWithShape="0">
                    <a:prstClr val="black">
                      <a:alpha val="32000"/>
                    </a:prstClr>
                  </a:outerShdw>
                </a:effectLst>
              </a:rPr>
              <a:t>01. Overview </a:t>
            </a:r>
            <a:endParaRPr lang="en-US" sz="4000" dirty="0">
              <a:ln>
                <a:solidFill>
                  <a:schemeClr val="accent1">
                    <a:lumMod val="50000"/>
                  </a:schemeClr>
                </a:solidFill>
              </a:ln>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44682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74;p43">
            <a:extLst>
              <a:ext uri="{FF2B5EF4-FFF2-40B4-BE49-F238E27FC236}">
                <a16:creationId xmlns:a16="http://schemas.microsoft.com/office/drawing/2014/main" id="{AF5D03CA-CF59-48D3-B393-040AAFE9B7C7}"/>
              </a:ext>
            </a:extLst>
          </p:cNvPr>
          <p:cNvSpPr txBox="1">
            <a:spLocks noGrp="1"/>
          </p:cNvSpPr>
          <p:nvPr>
            <p:ph type="title"/>
          </p:nvPr>
        </p:nvSpPr>
        <p:spPr>
          <a:xfrm>
            <a:off x="3434056" y="607897"/>
            <a:ext cx="3881143" cy="70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ln>
                  <a:solidFill>
                    <a:schemeClr val="tx1">
                      <a:lumMod val="50000"/>
                    </a:schemeClr>
                  </a:solidFill>
                </a:ln>
                <a:effectLst>
                  <a:outerShdw blurRad="60007" dist="200025" dir="15000000" sy="30000" kx="-1800000" algn="bl" rotWithShape="0">
                    <a:prstClr val="black">
                      <a:alpha val="32000"/>
                    </a:prstClr>
                  </a:outerShdw>
                </a:effectLst>
              </a:rPr>
              <a:t>Reasons of choosing the topic</a:t>
            </a:r>
          </a:p>
        </p:txBody>
      </p:sp>
      <p:grpSp>
        <p:nvGrpSpPr>
          <p:cNvPr id="11" name="Group 10">
            <a:extLst>
              <a:ext uri="{FF2B5EF4-FFF2-40B4-BE49-F238E27FC236}">
                <a16:creationId xmlns:a16="http://schemas.microsoft.com/office/drawing/2014/main" id="{CF098064-7DDF-42A4-BCC3-AAAB28BB02CF}"/>
              </a:ext>
            </a:extLst>
          </p:cNvPr>
          <p:cNvGrpSpPr/>
          <p:nvPr/>
        </p:nvGrpSpPr>
        <p:grpSpPr>
          <a:xfrm>
            <a:off x="841828" y="1248940"/>
            <a:ext cx="2209114" cy="2764528"/>
            <a:chOff x="841828" y="1248940"/>
            <a:chExt cx="2209114" cy="2764528"/>
          </a:xfrm>
        </p:grpSpPr>
        <p:pic>
          <p:nvPicPr>
            <p:cNvPr id="6" name="Picture 5">
              <a:extLst>
                <a:ext uri="{FF2B5EF4-FFF2-40B4-BE49-F238E27FC236}">
                  <a16:creationId xmlns:a16="http://schemas.microsoft.com/office/drawing/2014/main" id="{7C68BD86-5615-4E74-AD13-EA8206887C03}"/>
                </a:ext>
              </a:extLst>
            </p:cNvPr>
            <p:cNvPicPr>
              <a:picLocks noChangeAspect="1"/>
            </p:cNvPicPr>
            <p:nvPr/>
          </p:nvPicPr>
          <p:blipFill rotWithShape="1">
            <a:blip r:embed="rId3"/>
            <a:srcRect l="27678" t="5811" r="29495" b="5283"/>
            <a:stretch/>
          </p:blipFill>
          <p:spPr>
            <a:xfrm>
              <a:off x="2184680" y="1248940"/>
              <a:ext cx="781051" cy="1313195"/>
            </a:xfrm>
            <a:prstGeom prst="rect">
              <a:avLst/>
            </a:prstGeom>
            <a:scene3d>
              <a:camera prst="perspectiveHeroicExtremeLeftFacing"/>
              <a:lightRig rig="threePt" dir="t"/>
            </a:scene3d>
          </p:spPr>
        </p:pic>
        <p:pic>
          <p:nvPicPr>
            <p:cNvPr id="8" name="Picture 7">
              <a:extLst>
                <a:ext uri="{FF2B5EF4-FFF2-40B4-BE49-F238E27FC236}">
                  <a16:creationId xmlns:a16="http://schemas.microsoft.com/office/drawing/2014/main" id="{BDBC4AE4-4358-4D84-B7B1-27D3D54383C8}"/>
                </a:ext>
              </a:extLst>
            </p:cNvPr>
            <p:cNvPicPr>
              <a:picLocks noChangeAspect="1"/>
            </p:cNvPicPr>
            <p:nvPr/>
          </p:nvPicPr>
          <p:blipFill>
            <a:blip r:embed="rId4"/>
            <a:stretch>
              <a:fillRect/>
            </a:stretch>
          </p:blipFill>
          <p:spPr>
            <a:xfrm>
              <a:off x="841828" y="1797414"/>
              <a:ext cx="1257642" cy="1257642"/>
            </a:xfrm>
            <a:prstGeom prst="rect">
              <a:avLst/>
            </a:prstGeom>
          </p:spPr>
        </p:pic>
        <p:pic>
          <p:nvPicPr>
            <p:cNvPr id="10" name="Picture 9">
              <a:extLst>
                <a:ext uri="{FF2B5EF4-FFF2-40B4-BE49-F238E27FC236}">
                  <a16:creationId xmlns:a16="http://schemas.microsoft.com/office/drawing/2014/main" id="{7FB330D3-85E2-412A-9099-8715E08E0055}"/>
                </a:ext>
              </a:extLst>
            </p:cNvPr>
            <p:cNvPicPr>
              <a:picLocks noChangeAspect="1"/>
            </p:cNvPicPr>
            <p:nvPr/>
          </p:nvPicPr>
          <p:blipFill>
            <a:blip r:embed="rId5"/>
            <a:stretch>
              <a:fillRect/>
            </a:stretch>
          </p:blipFill>
          <p:spPr>
            <a:xfrm flipH="1">
              <a:off x="1650999" y="2613525"/>
              <a:ext cx="1399943" cy="1399943"/>
            </a:xfrm>
            <a:prstGeom prst="rect">
              <a:avLst/>
            </a:prstGeom>
          </p:spPr>
        </p:pic>
      </p:grpSp>
      <p:pic>
        <p:nvPicPr>
          <p:cNvPr id="17" name="Picture 16">
            <a:extLst>
              <a:ext uri="{FF2B5EF4-FFF2-40B4-BE49-F238E27FC236}">
                <a16:creationId xmlns:a16="http://schemas.microsoft.com/office/drawing/2014/main" id="{5A891D33-FA9D-4DF3-AAC3-A569716405F4}"/>
              </a:ext>
            </a:extLst>
          </p:cNvPr>
          <p:cNvPicPr>
            <a:picLocks noChangeAspect="1"/>
          </p:cNvPicPr>
          <p:nvPr/>
        </p:nvPicPr>
        <p:blipFill>
          <a:blip r:embed="rId6"/>
          <a:stretch>
            <a:fillRect/>
          </a:stretch>
        </p:blipFill>
        <p:spPr>
          <a:xfrm>
            <a:off x="4980676" y="1403727"/>
            <a:ext cx="2512325" cy="2609741"/>
          </a:xfrm>
          <a:prstGeom prst="rect">
            <a:avLst/>
          </a:prstGeom>
        </p:spPr>
      </p:pic>
      <p:pic>
        <p:nvPicPr>
          <p:cNvPr id="19" name="Picture 18">
            <a:extLst>
              <a:ext uri="{FF2B5EF4-FFF2-40B4-BE49-F238E27FC236}">
                <a16:creationId xmlns:a16="http://schemas.microsoft.com/office/drawing/2014/main" id="{A976E251-5BF2-4F95-B2CD-9F3834ADB145}"/>
              </a:ext>
            </a:extLst>
          </p:cNvPr>
          <p:cNvPicPr>
            <a:picLocks noChangeAspect="1"/>
          </p:cNvPicPr>
          <p:nvPr/>
        </p:nvPicPr>
        <p:blipFill>
          <a:blip r:embed="rId7"/>
          <a:stretch>
            <a:fillRect/>
          </a:stretch>
        </p:blipFill>
        <p:spPr>
          <a:xfrm>
            <a:off x="5695649" y="4052474"/>
            <a:ext cx="1082377" cy="731157"/>
          </a:xfrm>
          <a:prstGeom prst="rect">
            <a:avLst/>
          </a:prstGeom>
        </p:spPr>
      </p:pic>
      <p:pic>
        <p:nvPicPr>
          <p:cNvPr id="20" name="Picture 19">
            <a:extLst>
              <a:ext uri="{FF2B5EF4-FFF2-40B4-BE49-F238E27FC236}">
                <a16:creationId xmlns:a16="http://schemas.microsoft.com/office/drawing/2014/main" id="{98FDB544-8150-4334-80B7-75AFE4F2FA8D}"/>
              </a:ext>
            </a:extLst>
          </p:cNvPr>
          <p:cNvPicPr>
            <a:picLocks noChangeAspect="1"/>
          </p:cNvPicPr>
          <p:nvPr/>
        </p:nvPicPr>
        <p:blipFill>
          <a:blip r:embed="rId7"/>
          <a:stretch>
            <a:fillRect/>
          </a:stretch>
        </p:blipFill>
        <p:spPr>
          <a:xfrm flipV="1">
            <a:off x="1355367" y="4098422"/>
            <a:ext cx="1082377" cy="731157"/>
          </a:xfrm>
          <a:prstGeom prst="rect">
            <a:avLst/>
          </a:prstGeom>
        </p:spPr>
      </p:pic>
      <p:cxnSp>
        <p:nvCxnSpPr>
          <p:cNvPr id="22" name="Straight Arrow Connector 21">
            <a:extLst>
              <a:ext uri="{FF2B5EF4-FFF2-40B4-BE49-F238E27FC236}">
                <a16:creationId xmlns:a16="http://schemas.microsoft.com/office/drawing/2014/main" id="{5A44D2EB-D62C-4F9A-A31A-D6F254675899}"/>
              </a:ext>
            </a:extLst>
          </p:cNvPr>
          <p:cNvCxnSpPr/>
          <p:nvPr/>
        </p:nvCxnSpPr>
        <p:spPr>
          <a:xfrm>
            <a:off x="3606800" y="2708597"/>
            <a:ext cx="1139372" cy="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F9CE0526-A618-459F-95E2-97F035E156BD}"/>
              </a:ext>
            </a:extLst>
          </p:cNvPr>
          <p:cNvSpPr txBox="1"/>
          <p:nvPr/>
        </p:nvSpPr>
        <p:spPr>
          <a:xfrm>
            <a:off x="8657109" y="4540999"/>
            <a:ext cx="340158" cy="461665"/>
          </a:xfrm>
          <a:prstGeom prst="rect">
            <a:avLst/>
          </a:prstGeom>
          <a:noFill/>
        </p:spPr>
        <p:txBody>
          <a:bodyPr wrap="none" rtlCol="0">
            <a:spAutoFit/>
          </a:bodyPr>
          <a:lstStyle/>
          <a:p>
            <a:r>
              <a:rPr lang="en-US" sz="2400">
                <a:solidFill>
                  <a:schemeClr val="bg1"/>
                </a:solidFill>
                <a:latin typeface="Archivo Narrow" panose="020B0604020202020204"/>
              </a:rPr>
              <a:t>3</a:t>
            </a:r>
          </a:p>
        </p:txBody>
      </p:sp>
    </p:spTree>
    <p:extLst>
      <p:ext uri="{BB962C8B-B14F-4D97-AF65-F5344CB8AC3E}">
        <p14:creationId xmlns:p14="http://schemas.microsoft.com/office/powerpoint/2010/main" val="52526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7">
            <a:extLst>
              <a:ext uri="{FF2B5EF4-FFF2-40B4-BE49-F238E27FC236}">
                <a16:creationId xmlns:a16="http://schemas.microsoft.com/office/drawing/2014/main" id="{1CFAD571-9BB4-4F93-9741-AA3414651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584" y="1504950"/>
            <a:ext cx="2844800" cy="2133600"/>
          </a:xfrm>
          <a:prstGeom prst="rect">
            <a:avLst/>
          </a:prstGeom>
        </p:spPr>
      </p:pic>
      <p:pic>
        <p:nvPicPr>
          <p:cNvPr id="8" name="Picture 7">
            <a:extLst>
              <a:ext uri="{FF2B5EF4-FFF2-40B4-BE49-F238E27FC236}">
                <a16:creationId xmlns:a16="http://schemas.microsoft.com/office/drawing/2014/main" id="{13124353-A175-49EE-829B-AB3C818993E7}"/>
              </a:ext>
            </a:extLst>
          </p:cNvPr>
          <p:cNvPicPr>
            <a:picLocks noChangeAspect="1"/>
          </p:cNvPicPr>
          <p:nvPr/>
        </p:nvPicPr>
        <p:blipFill>
          <a:blip r:embed="rId4"/>
          <a:stretch>
            <a:fillRect/>
          </a:stretch>
        </p:blipFill>
        <p:spPr>
          <a:xfrm>
            <a:off x="808717" y="1223055"/>
            <a:ext cx="3320786" cy="2697389"/>
          </a:xfrm>
          <a:prstGeom prst="rect">
            <a:avLst/>
          </a:prstGeom>
        </p:spPr>
      </p:pic>
      <p:cxnSp>
        <p:nvCxnSpPr>
          <p:cNvPr id="9" name="Straight Arrow Connector 8">
            <a:extLst>
              <a:ext uri="{FF2B5EF4-FFF2-40B4-BE49-F238E27FC236}">
                <a16:creationId xmlns:a16="http://schemas.microsoft.com/office/drawing/2014/main" id="{7E90CF84-E486-452F-A8E0-C6E561C3E0A2}"/>
              </a:ext>
            </a:extLst>
          </p:cNvPr>
          <p:cNvCxnSpPr/>
          <p:nvPr/>
        </p:nvCxnSpPr>
        <p:spPr>
          <a:xfrm>
            <a:off x="4078514" y="2519911"/>
            <a:ext cx="1139372" cy="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5" name="TextBox 4">
            <a:extLst>
              <a:ext uri="{FF2B5EF4-FFF2-40B4-BE49-F238E27FC236}">
                <a16:creationId xmlns:a16="http://schemas.microsoft.com/office/drawing/2014/main" id="{93CA6CFB-C300-41DF-8D3D-2590297444DC}"/>
              </a:ext>
            </a:extLst>
          </p:cNvPr>
          <p:cNvSpPr txBox="1"/>
          <p:nvPr/>
        </p:nvSpPr>
        <p:spPr>
          <a:xfrm>
            <a:off x="8657109" y="4599057"/>
            <a:ext cx="340158" cy="461665"/>
          </a:xfrm>
          <a:prstGeom prst="rect">
            <a:avLst/>
          </a:prstGeom>
          <a:noFill/>
        </p:spPr>
        <p:txBody>
          <a:bodyPr wrap="none" rtlCol="0">
            <a:spAutoFit/>
          </a:bodyPr>
          <a:lstStyle/>
          <a:p>
            <a:r>
              <a:rPr lang="en-US" sz="2400">
                <a:solidFill>
                  <a:schemeClr val="bg1"/>
                </a:solidFill>
                <a:latin typeface="Archivo Narrow" panose="020B0604020202020204"/>
              </a:rPr>
              <a:t>4</a:t>
            </a:r>
          </a:p>
        </p:txBody>
      </p:sp>
      <p:sp>
        <p:nvSpPr>
          <p:cNvPr id="10" name="Google Shape;774;p43">
            <a:extLst>
              <a:ext uri="{FF2B5EF4-FFF2-40B4-BE49-F238E27FC236}">
                <a16:creationId xmlns:a16="http://schemas.microsoft.com/office/drawing/2014/main" id="{18873F7A-41EE-491F-862D-CAD2966139D8}"/>
              </a:ext>
            </a:extLst>
          </p:cNvPr>
          <p:cNvSpPr txBox="1">
            <a:spLocks noGrp="1"/>
          </p:cNvSpPr>
          <p:nvPr>
            <p:ph type="title"/>
          </p:nvPr>
        </p:nvSpPr>
        <p:spPr>
          <a:xfrm>
            <a:off x="4078514" y="690399"/>
            <a:ext cx="4059899" cy="70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200" dirty="0">
                <a:ln>
                  <a:solidFill>
                    <a:schemeClr val="tx1">
                      <a:lumMod val="50000"/>
                    </a:schemeClr>
                  </a:solidFill>
                </a:ln>
                <a:solidFill>
                  <a:schemeClr val="tx1"/>
                </a:solidFill>
                <a:effectLst>
                  <a:outerShdw blurRad="60007" dist="200025" dir="15000000" sy="30000" kx="-1800000" algn="bl" rotWithShape="0">
                    <a:prstClr val="black">
                      <a:alpha val="32000"/>
                    </a:prstClr>
                  </a:outerShdw>
                </a:effectLst>
              </a:rPr>
              <a:t>Reasons of choosing the topic</a:t>
            </a:r>
          </a:p>
        </p:txBody>
      </p:sp>
    </p:spTree>
    <p:extLst>
      <p:ext uri="{BB962C8B-B14F-4D97-AF65-F5344CB8AC3E}">
        <p14:creationId xmlns:p14="http://schemas.microsoft.com/office/powerpoint/2010/main" val="82362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cxnSp>
        <p:nvCxnSpPr>
          <p:cNvPr id="804" name="Google Shape;804;p45"/>
          <p:cNvCxnSpPr/>
          <p:nvPr/>
        </p:nvCxnSpPr>
        <p:spPr>
          <a:xfrm>
            <a:off x="756513" y="2571750"/>
            <a:ext cx="7696200" cy="0"/>
          </a:xfrm>
          <a:prstGeom prst="straightConnector1">
            <a:avLst/>
          </a:prstGeom>
          <a:noFill/>
          <a:ln w="19050" cap="flat" cmpd="sng">
            <a:solidFill>
              <a:schemeClr val="accent1"/>
            </a:solidFill>
            <a:prstDash val="solid"/>
            <a:round/>
            <a:headEnd type="none" w="med" len="med"/>
            <a:tailEnd type="none" w="med" len="med"/>
          </a:ln>
        </p:spPr>
      </p:cxnSp>
      <p:sp>
        <p:nvSpPr>
          <p:cNvPr id="805" name="Google Shape;805;p45"/>
          <p:cNvSpPr txBox="1">
            <a:spLocks noGrp="1"/>
          </p:cNvSpPr>
          <p:nvPr>
            <p:ph type="title"/>
          </p:nvPr>
        </p:nvSpPr>
        <p:spPr>
          <a:xfrm>
            <a:off x="720000" y="698075"/>
            <a:ext cx="7704000" cy="700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400">
                <a:ln>
                  <a:solidFill>
                    <a:schemeClr val="accent5">
                      <a:lumMod val="50000"/>
                    </a:schemeClr>
                  </a:solidFill>
                </a:ln>
                <a:solidFill>
                  <a:srgbClr val="208F9E"/>
                </a:solidFill>
                <a:effectLst>
                  <a:outerShdw blurRad="60007" dist="200025" dir="15000000" sy="30000" kx="-1800000" algn="bl" rotWithShape="0">
                    <a:prstClr val="black">
                      <a:alpha val="32000"/>
                    </a:prstClr>
                  </a:outerShdw>
                </a:effectLst>
              </a:rPr>
              <a:t>Our Evolution</a:t>
            </a:r>
            <a:endParaRPr sz="4400">
              <a:ln>
                <a:solidFill>
                  <a:schemeClr val="accent5">
                    <a:lumMod val="50000"/>
                  </a:schemeClr>
                </a:solidFill>
              </a:ln>
              <a:solidFill>
                <a:srgbClr val="208F9E"/>
              </a:solidFill>
              <a:effectLst>
                <a:outerShdw blurRad="60007" dist="200025" dir="15000000" sy="30000" kx="-1800000" algn="bl" rotWithShape="0">
                  <a:prstClr val="black">
                    <a:alpha val="32000"/>
                  </a:prstClr>
                </a:outerShdw>
              </a:effectLst>
            </a:endParaRPr>
          </a:p>
        </p:txBody>
      </p:sp>
      <p:sp>
        <p:nvSpPr>
          <p:cNvPr id="806" name="Google Shape;806;p45"/>
          <p:cNvSpPr txBox="1">
            <a:spLocks noGrp="1"/>
          </p:cNvSpPr>
          <p:nvPr>
            <p:ph type="subTitle" idx="4294967295"/>
          </p:nvPr>
        </p:nvSpPr>
        <p:spPr>
          <a:xfrm>
            <a:off x="1721487" y="2759075"/>
            <a:ext cx="1809600" cy="44303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900"/>
              <a:t>End of Major Essay</a:t>
            </a:r>
            <a:endParaRPr sz="1900"/>
          </a:p>
        </p:txBody>
      </p:sp>
      <p:sp>
        <p:nvSpPr>
          <p:cNvPr id="809" name="Google Shape;809;p45"/>
          <p:cNvSpPr txBox="1">
            <a:spLocks noGrp="1"/>
          </p:cNvSpPr>
          <p:nvPr>
            <p:ph type="subTitle" idx="4294967295"/>
          </p:nvPr>
        </p:nvSpPr>
        <p:spPr>
          <a:xfrm>
            <a:off x="5230310" y="2772493"/>
            <a:ext cx="2438474" cy="652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900" dirty="0"/>
              <a:t>Begin of Graduation Thesis</a:t>
            </a:r>
            <a:endParaRPr sz="1900" dirty="0"/>
          </a:p>
        </p:txBody>
      </p:sp>
      <p:grpSp>
        <p:nvGrpSpPr>
          <p:cNvPr id="817" name="Google Shape;817;p45"/>
          <p:cNvGrpSpPr/>
          <p:nvPr/>
        </p:nvGrpSpPr>
        <p:grpSpPr>
          <a:xfrm>
            <a:off x="2406086" y="1993011"/>
            <a:ext cx="510975" cy="700268"/>
            <a:chOff x="1360508" y="2374036"/>
            <a:chExt cx="510975" cy="700268"/>
          </a:xfrm>
        </p:grpSpPr>
        <p:sp>
          <p:nvSpPr>
            <p:cNvPr id="818" name="Google Shape;818;p45"/>
            <p:cNvSpPr/>
            <p:nvPr/>
          </p:nvSpPr>
          <p:spPr>
            <a:xfrm>
              <a:off x="1360508" y="2392856"/>
              <a:ext cx="510975" cy="681449"/>
            </a:xfrm>
            <a:custGeom>
              <a:avLst/>
              <a:gdLst/>
              <a:ahLst/>
              <a:cxnLst/>
              <a:rect l="l" t="t" r="r" b="b"/>
              <a:pathLst>
                <a:path w="12598" h="16801" extrusionOk="0">
                  <a:moveTo>
                    <a:pt x="4418" y="1"/>
                  </a:moveTo>
                  <a:lnTo>
                    <a:pt x="4418" y="4489"/>
                  </a:lnTo>
                  <a:cubicBezTo>
                    <a:pt x="1881" y="5275"/>
                    <a:pt x="0" y="7656"/>
                    <a:pt x="0" y="10502"/>
                  </a:cubicBezTo>
                  <a:cubicBezTo>
                    <a:pt x="0" y="13990"/>
                    <a:pt x="2810" y="16800"/>
                    <a:pt x="6299" y="16800"/>
                  </a:cubicBezTo>
                  <a:cubicBezTo>
                    <a:pt x="9775" y="16800"/>
                    <a:pt x="12597" y="14002"/>
                    <a:pt x="12597" y="10502"/>
                  </a:cubicBezTo>
                  <a:cubicBezTo>
                    <a:pt x="12597" y="7692"/>
                    <a:pt x="10716" y="5275"/>
                    <a:pt x="8132" y="4489"/>
                  </a:cubicBezTo>
                  <a:lnTo>
                    <a:pt x="8132" y="1"/>
                  </a:ln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1463855" y="2953030"/>
              <a:ext cx="302821" cy="121274"/>
            </a:xfrm>
            <a:custGeom>
              <a:avLst/>
              <a:gdLst/>
              <a:ahLst/>
              <a:cxnLst/>
              <a:rect l="l" t="t" r="r" b="b"/>
              <a:pathLst>
                <a:path w="7466" h="2990" extrusionOk="0">
                  <a:moveTo>
                    <a:pt x="3727" y="1"/>
                  </a:moveTo>
                  <a:cubicBezTo>
                    <a:pt x="2227" y="1"/>
                    <a:pt x="905" y="679"/>
                    <a:pt x="0" y="1727"/>
                  </a:cubicBezTo>
                  <a:cubicBezTo>
                    <a:pt x="1036" y="2513"/>
                    <a:pt x="2334" y="2989"/>
                    <a:pt x="3727" y="2989"/>
                  </a:cubicBezTo>
                  <a:cubicBezTo>
                    <a:pt x="5132" y="2989"/>
                    <a:pt x="6430" y="2525"/>
                    <a:pt x="7465" y="1727"/>
                  </a:cubicBezTo>
                  <a:cubicBezTo>
                    <a:pt x="6572" y="679"/>
                    <a:pt x="5239" y="1"/>
                    <a:pt x="3727" y="1"/>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5"/>
            <p:cNvSpPr/>
            <p:nvPr/>
          </p:nvSpPr>
          <p:spPr>
            <a:xfrm>
              <a:off x="1541609" y="2411189"/>
              <a:ext cx="150194" cy="25188"/>
            </a:xfrm>
            <a:custGeom>
              <a:avLst/>
              <a:gdLst/>
              <a:ahLst/>
              <a:cxnLst/>
              <a:rect l="l" t="t" r="r" b="b"/>
              <a:pathLst>
                <a:path w="3703" h="621" extrusionOk="0">
                  <a:moveTo>
                    <a:pt x="0" y="1"/>
                  </a:moveTo>
                  <a:lnTo>
                    <a:pt x="0" y="620"/>
                  </a:lnTo>
                  <a:lnTo>
                    <a:pt x="3703" y="620"/>
                  </a:lnTo>
                  <a:lnTo>
                    <a:pt x="3703" y="1"/>
                  </a:ln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1522748" y="2374036"/>
              <a:ext cx="187914" cy="37194"/>
            </a:xfrm>
            <a:custGeom>
              <a:avLst/>
              <a:gdLst/>
              <a:ahLst/>
              <a:cxnLst/>
              <a:rect l="l" t="t" r="r" b="b"/>
              <a:pathLst>
                <a:path w="4633" h="917" extrusionOk="0">
                  <a:moveTo>
                    <a:pt x="465" y="0"/>
                  </a:moveTo>
                  <a:cubicBezTo>
                    <a:pt x="179" y="0"/>
                    <a:pt x="1" y="203"/>
                    <a:pt x="1" y="465"/>
                  </a:cubicBezTo>
                  <a:cubicBezTo>
                    <a:pt x="1" y="703"/>
                    <a:pt x="215" y="917"/>
                    <a:pt x="465" y="917"/>
                  </a:cubicBezTo>
                  <a:lnTo>
                    <a:pt x="4132" y="917"/>
                  </a:lnTo>
                  <a:cubicBezTo>
                    <a:pt x="4430" y="917"/>
                    <a:pt x="4632" y="715"/>
                    <a:pt x="4632" y="465"/>
                  </a:cubicBezTo>
                  <a:cubicBezTo>
                    <a:pt x="4632" y="226"/>
                    <a:pt x="4430" y="0"/>
                    <a:pt x="4168" y="0"/>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1616118" y="2687403"/>
              <a:ext cx="179032" cy="173921"/>
            </a:xfrm>
            <a:custGeom>
              <a:avLst/>
              <a:gdLst/>
              <a:ahLst/>
              <a:cxnLst/>
              <a:rect l="l" t="t" r="r" b="b"/>
              <a:pathLst>
                <a:path w="4414" h="4288" extrusionOk="0">
                  <a:moveTo>
                    <a:pt x="3991" y="1"/>
                  </a:moveTo>
                  <a:cubicBezTo>
                    <a:pt x="1622" y="1"/>
                    <a:pt x="0" y="1928"/>
                    <a:pt x="378" y="4288"/>
                  </a:cubicBezTo>
                  <a:cubicBezTo>
                    <a:pt x="2795" y="4288"/>
                    <a:pt x="4414" y="2383"/>
                    <a:pt x="4057" y="1"/>
                  </a:cubicBezTo>
                  <a:cubicBezTo>
                    <a:pt x="4035" y="1"/>
                    <a:pt x="4013" y="1"/>
                    <a:pt x="3991" y="1"/>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1609669" y="2725123"/>
              <a:ext cx="143501" cy="158914"/>
            </a:xfrm>
            <a:custGeom>
              <a:avLst/>
              <a:gdLst/>
              <a:ahLst/>
              <a:cxnLst/>
              <a:rect l="l" t="t" r="r" b="b"/>
              <a:pathLst>
                <a:path w="3538" h="3918" extrusionOk="0">
                  <a:moveTo>
                    <a:pt x="3358" y="0"/>
                  </a:moveTo>
                  <a:lnTo>
                    <a:pt x="1811" y="1703"/>
                  </a:lnTo>
                  <a:lnTo>
                    <a:pt x="1954" y="333"/>
                  </a:lnTo>
                  <a:lnTo>
                    <a:pt x="1632" y="1881"/>
                  </a:lnTo>
                  <a:lnTo>
                    <a:pt x="1" y="3715"/>
                  </a:lnTo>
                  <a:lnTo>
                    <a:pt x="263" y="3917"/>
                  </a:lnTo>
                  <a:lnTo>
                    <a:pt x="1299" y="2596"/>
                  </a:lnTo>
                  <a:lnTo>
                    <a:pt x="2823" y="2012"/>
                  </a:lnTo>
                  <a:lnTo>
                    <a:pt x="1453" y="2381"/>
                  </a:lnTo>
                  <a:lnTo>
                    <a:pt x="1775" y="2012"/>
                  </a:lnTo>
                  <a:lnTo>
                    <a:pt x="1775" y="1988"/>
                  </a:lnTo>
                  <a:lnTo>
                    <a:pt x="2287" y="1334"/>
                  </a:lnTo>
                  <a:lnTo>
                    <a:pt x="3537" y="869"/>
                  </a:lnTo>
                  <a:lnTo>
                    <a:pt x="3537" y="869"/>
                  </a:lnTo>
                  <a:lnTo>
                    <a:pt x="2418" y="1191"/>
                  </a:lnTo>
                  <a:lnTo>
                    <a:pt x="2418" y="1191"/>
                  </a:lnTo>
                  <a:lnTo>
                    <a:pt x="3358" y="0"/>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1440412" y="2770307"/>
              <a:ext cx="158874" cy="150559"/>
            </a:xfrm>
            <a:custGeom>
              <a:avLst/>
              <a:gdLst/>
              <a:ahLst/>
              <a:cxnLst/>
              <a:rect l="l" t="t" r="r" b="b"/>
              <a:pathLst>
                <a:path w="3917" h="3712" extrusionOk="0">
                  <a:moveTo>
                    <a:pt x="444" y="0"/>
                  </a:moveTo>
                  <a:cubicBezTo>
                    <a:pt x="378" y="0"/>
                    <a:pt x="312" y="2"/>
                    <a:pt x="245" y="5"/>
                  </a:cubicBezTo>
                  <a:cubicBezTo>
                    <a:pt x="1" y="2085"/>
                    <a:pt x="1446" y="3711"/>
                    <a:pt x="3519" y="3711"/>
                  </a:cubicBezTo>
                  <a:cubicBezTo>
                    <a:pt x="3570" y="3711"/>
                    <a:pt x="3622" y="3710"/>
                    <a:pt x="3674" y="3708"/>
                  </a:cubicBezTo>
                  <a:cubicBezTo>
                    <a:pt x="3916" y="1619"/>
                    <a:pt x="2514" y="0"/>
                    <a:pt x="444"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1476875" y="2804296"/>
              <a:ext cx="132834" cy="137214"/>
            </a:xfrm>
            <a:custGeom>
              <a:avLst/>
              <a:gdLst/>
              <a:ahLst/>
              <a:cxnLst/>
              <a:rect l="l" t="t" r="r" b="b"/>
              <a:pathLst>
                <a:path w="3275" h="3383" extrusionOk="0">
                  <a:moveTo>
                    <a:pt x="155" y="1"/>
                  </a:moveTo>
                  <a:lnTo>
                    <a:pt x="1013" y="1001"/>
                  </a:lnTo>
                  <a:lnTo>
                    <a:pt x="1" y="739"/>
                  </a:lnTo>
                  <a:lnTo>
                    <a:pt x="1" y="739"/>
                  </a:lnTo>
                  <a:lnTo>
                    <a:pt x="1168" y="1144"/>
                  </a:lnTo>
                  <a:lnTo>
                    <a:pt x="1632" y="1679"/>
                  </a:lnTo>
                  <a:lnTo>
                    <a:pt x="1632" y="1727"/>
                  </a:lnTo>
                  <a:lnTo>
                    <a:pt x="1953" y="2037"/>
                  </a:lnTo>
                  <a:lnTo>
                    <a:pt x="1953" y="2037"/>
                  </a:lnTo>
                  <a:lnTo>
                    <a:pt x="691" y="1787"/>
                  </a:lnTo>
                  <a:lnTo>
                    <a:pt x="2084" y="2215"/>
                  </a:lnTo>
                  <a:lnTo>
                    <a:pt x="3073" y="3382"/>
                  </a:lnTo>
                  <a:lnTo>
                    <a:pt x="3275" y="3203"/>
                  </a:lnTo>
                  <a:lnTo>
                    <a:pt x="1727" y="1608"/>
                  </a:lnTo>
                  <a:lnTo>
                    <a:pt x="1406" y="215"/>
                  </a:lnTo>
                  <a:lnTo>
                    <a:pt x="1596" y="1429"/>
                  </a:lnTo>
                  <a:lnTo>
                    <a:pt x="1596" y="1429"/>
                  </a:lnTo>
                  <a:lnTo>
                    <a:pt x="155" y="1"/>
                  </a:ln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1580709" y="2703383"/>
              <a:ext cx="58974" cy="293654"/>
            </a:xfrm>
            <a:custGeom>
              <a:avLst/>
              <a:gdLst/>
              <a:ahLst/>
              <a:cxnLst/>
              <a:rect l="l" t="t" r="r" b="b"/>
              <a:pathLst>
                <a:path w="1454" h="7240" extrusionOk="0">
                  <a:moveTo>
                    <a:pt x="1" y="0"/>
                  </a:moveTo>
                  <a:cubicBezTo>
                    <a:pt x="1" y="1"/>
                    <a:pt x="893" y="2918"/>
                    <a:pt x="358" y="7239"/>
                  </a:cubicBezTo>
                  <a:lnTo>
                    <a:pt x="1453" y="7239"/>
                  </a:lnTo>
                  <a:cubicBezTo>
                    <a:pt x="1346" y="2703"/>
                    <a:pt x="1" y="1"/>
                    <a:pt x="1"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5"/>
          <p:cNvGrpSpPr/>
          <p:nvPr/>
        </p:nvGrpSpPr>
        <p:grpSpPr>
          <a:xfrm>
            <a:off x="6103732" y="2014513"/>
            <a:ext cx="657275" cy="700512"/>
            <a:chOff x="1224550" y="2692875"/>
            <a:chExt cx="405125" cy="431775"/>
          </a:xfrm>
        </p:grpSpPr>
        <p:sp>
          <p:nvSpPr>
            <p:cNvPr id="833" name="Google Shape;833;p45"/>
            <p:cNvSpPr/>
            <p:nvPr/>
          </p:nvSpPr>
          <p:spPr>
            <a:xfrm>
              <a:off x="1227825" y="2867450"/>
              <a:ext cx="127725" cy="252125"/>
            </a:xfrm>
            <a:custGeom>
              <a:avLst/>
              <a:gdLst/>
              <a:ahLst/>
              <a:cxnLst/>
              <a:rect l="l" t="t" r="r" b="b"/>
              <a:pathLst>
                <a:path w="5109" h="10085" extrusionOk="0">
                  <a:moveTo>
                    <a:pt x="1441" y="0"/>
                  </a:moveTo>
                  <a:cubicBezTo>
                    <a:pt x="1179" y="0"/>
                    <a:pt x="953" y="203"/>
                    <a:pt x="929" y="465"/>
                  </a:cubicBezTo>
                  <a:lnTo>
                    <a:pt x="12" y="9525"/>
                  </a:lnTo>
                  <a:cubicBezTo>
                    <a:pt x="0" y="9668"/>
                    <a:pt x="48" y="9823"/>
                    <a:pt x="143" y="9930"/>
                  </a:cubicBezTo>
                  <a:cubicBezTo>
                    <a:pt x="250" y="10025"/>
                    <a:pt x="381" y="10085"/>
                    <a:pt x="536" y="10085"/>
                  </a:cubicBezTo>
                  <a:lnTo>
                    <a:pt x="4572" y="10085"/>
                  </a:lnTo>
                  <a:cubicBezTo>
                    <a:pt x="4715" y="10085"/>
                    <a:pt x="4846" y="10025"/>
                    <a:pt x="4953" y="9930"/>
                  </a:cubicBezTo>
                  <a:cubicBezTo>
                    <a:pt x="5060" y="9823"/>
                    <a:pt x="5108" y="9668"/>
                    <a:pt x="5096" y="9525"/>
                  </a:cubicBezTo>
                  <a:lnTo>
                    <a:pt x="4179" y="465"/>
                  </a:lnTo>
                  <a:cubicBezTo>
                    <a:pt x="4156" y="191"/>
                    <a:pt x="3929" y="0"/>
                    <a:pt x="3656" y="0"/>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1279325" y="3063900"/>
              <a:ext cx="25900" cy="52700"/>
            </a:xfrm>
            <a:custGeom>
              <a:avLst/>
              <a:gdLst/>
              <a:ahLst/>
              <a:cxnLst/>
              <a:rect l="l" t="t" r="r" b="b"/>
              <a:pathLst>
                <a:path w="1036" h="2108" extrusionOk="0">
                  <a:moveTo>
                    <a:pt x="512" y="0"/>
                  </a:moveTo>
                  <a:cubicBezTo>
                    <a:pt x="238" y="0"/>
                    <a:pt x="0" y="239"/>
                    <a:pt x="0" y="524"/>
                  </a:cubicBezTo>
                  <a:lnTo>
                    <a:pt x="0" y="1596"/>
                  </a:lnTo>
                  <a:cubicBezTo>
                    <a:pt x="0" y="1870"/>
                    <a:pt x="238" y="2108"/>
                    <a:pt x="512" y="2108"/>
                  </a:cubicBezTo>
                  <a:cubicBezTo>
                    <a:pt x="798" y="2108"/>
                    <a:pt x="1036" y="1870"/>
                    <a:pt x="1036" y="1596"/>
                  </a:cubicBezTo>
                  <a:lnTo>
                    <a:pt x="1036" y="524"/>
                  </a:lnTo>
                  <a:cubicBezTo>
                    <a:pt x="1036" y="227"/>
                    <a:pt x="798" y="0"/>
                    <a:pt x="512"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a:off x="1309975" y="2958150"/>
              <a:ext cx="127725" cy="153100"/>
            </a:xfrm>
            <a:custGeom>
              <a:avLst/>
              <a:gdLst/>
              <a:ahLst/>
              <a:cxnLst/>
              <a:rect l="l" t="t" r="r" b="b"/>
              <a:pathLst>
                <a:path w="5109" h="6124" extrusionOk="0">
                  <a:moveTo>
                    <a:pt x="3447" y="1"/>
                  </a:moveTo>
                  <a:cubicBezTo>
                    <a:pt x="3362" y="1"/>
                    <a:pt x="3277" y="30"/>
                    <a:pt x="3203" y="87"/>
                  </a:cubicBezTo>
                  <a:cubicBezTo>
                    <a:pt x="0" y="2564"/>
                    <a:pt x="262" y="6124"/>
                    <a:pt x="262" y="6124"/>
                  </a:cubicBezTo>
                  <a:lnTo>
                    <a:pt x="3751" y="6124"/>
                  </a:lnTo>
                  <a:cubicBezTo>
                    <a:pt x="3656" y="3838"/>
                    <a:pt x="4561" y="2254"/>
                    <a:pt x="4989" y="1623"/>
                  </a:cubicBezTo>
                  <a:cubicBezTo>
                    <a:pt x="5108" y="1444"/>
                    <a:pt x="5084" y="1218"/>
                    <a:pt x="4918" y="1087"/>
                  </a:cubicBezTo>
                  <a:cubicBezTo>
                    <a:pt x="4572" y="801"/>
                    <a:pt x="4025" y="373"/>
                    <a:pt x="3715" y="111"/>
                  </a:cubicBezTo>
                  <a:cubicBezTo>
                    <a:pt x="3634" y="36"/>
                    <a:pt x="3540" y="1"/>
                    <a:pt x="3447" y="1"/>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5"/>
            <p:cNvSpPr/>
            <p:nvPr/>
          </p:nvSpPr>
          <p:spPr>
            <a:xfrm>
              <a:off x="1379625" y="2958150"/>
              <a:ext cx="127425" cy="153100"/>
            </a:xfrm>
            <a:custGeom>
              <a:avLst/>
              <a:gdLst/>
              <a:ahLst/>
              <a:cxnLst/>
              <a:rect l="l" t="t" r="r" b="b"/>
              <a:pathLst>
                <a:path w="5097" h="6124" extrusionOk="0">
                  <a:moveTo>
                    <a:pt x="3429" y="1"/>
                  </a:moveTo>
                  <a:cubicBezTo>
                    <a:pt x="3344" y="1"/>
                    <a:pt x="3260" y="30"/>
                    <a:pt x="3191" y="87"/>
                  </a:cubicBezTo>
                  <a:cubicBezTo>
                    <a:pt x="0" y="2564"/>
                    <a:pt x="251" y="6124"/>
                    <a:pt x="251" y="6124"/>
                  </a:cubicBezTo>
                  <a:lnTo>
                    <a:pt x="3739" y="6124"/>
                  </a:lnTo>
                  <a:cubicBezTo>
                    <a:pt x="3632" y="3838"/>
                    <a:pt x="4537" y="2254"/>
                    <a:pt x="4977" y="1623"/>
                  </a:cubicBezTo>
                  <a:cubicBezTo>
                    <a:pt x="5096" y="1444"/>
                    <a:pt x="5061" y="1218"/>
                    <a:pt x="4894" y="1087"/>
                  </a:cubicBezTo>
                  <a:cubicBezTo>
                    <a:pt x="4561" y="801"/>
                    <a:pt x="4001" y="373"/>
                    <a:pt x="3691" y="111"/>
                  </a:cubicBezTo>
                  <a:cubicBezTo>
                    <a:pt x="3617" y="36"/>
                    <a:pt x="3523" y="1"/>
                    <a:pt x="3429" y="1"/>
                  </a:cubicBezTo>
                  <a:close/>
                </a:path>
              </a:pathLst>
            </a:custGeom>
            <a:solidFill>
              <a:srgbClr val="EB6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5"/>
            <p:cNvSpPr/>
            <p:nvPr/>
          </p:nvSpPr>
          <p:spPr>
            <a:xfrm>
              <a:off x="1452250" y="2954725"/>
              <a:ext cx="174150" cy="157400"/>
            </a:xfrm>
            <a:custGeom>
              <a:avLst/>
              <a:gdLst/>
              <a:ahLst/>
              <a:cxnLst/>
              <a:rect l="l" t="t" r="r" b="b"/>
              <a:pathLst>
                <a:path w="6966" h="6296" extrusionOk="0">
                  <a:moveTo>
                    <a:pt x="3485" y="1"/>
                  </a:moveTo>
                  <a:cubicBezTo>
                    <a:pt x="3388" y="1"/>
                    <a:pt x="3293" y="28"/>
                    <a:pt x="3215" y="81"/>
                  </a:cubicBezTo>
                  <a:cubicBezTo>
                    <a:pt x="3120" y="141"/>
                    <a:pt x="3025" y="200"/>
                    <a:pt x="2894" y="307"/>
                  </a:cubicBezTo>
                  <a:cubicBezTo>
                    <a:pt x="2156" y="879"/>
                    <a:pt x="1537" y="1641"/>
                    <a:pt x="1084" y="2522"/>
                  </a:cubicBezTo>
                  <a:cubicBezTo>
                    <a:pt x="1" y="4451"/>
                    <a:pt x="120" y="6272"/>
                    <a:pt x="120" y="6272"/>
                  </a:cubicBezTo>
                  <a:lnTo>
                    <a:pt x="191" y="6272"/>
                  </a:lnTo>
                  <a:cubicBezTo>
                    <a:pt x="191" y="6272"/>
                    <a:pt x="1529" y="6296"/>
                    <a:pt x="3016" y="6296"/>
                  </a:cubicBezTo>
                  <a:cubicBezTo>
                    <a:pt x="4875" y="6296"/>
                    <a:pt x="6966" y="6259"/>
                    <a:pt x="6966" y="6094"/>
                  </a:cubicBezTo>
                  <a:cubicBezTo>
                    <a:pt x="6966" y="4856"/>
                    <a:pt x="6668" y="3641"/>
                    <a:pt x="6085" y="2582"/>
                  </a:cubicBezTo>
                  <a:cubicBezTo>
                    <a:pt x="5525" y="1558"/>
                    <a:pt x="4715" y="688"/>
                    <a:pt x="3763" y="81"/>
                  </a:cubicBezTo>
                  <a:cubicBezTo>
                    <a:pt x="3680" y="28"/>
                    <a:pt x="3581" y="1"/>
                    <a:pt x="3485" y="1"/>
                  </a:cubicBezTo>
                  <a:close/>
                </a:path>
              </a:pathLst>
            </a:custGeom>
            <a:solidFill>
              <a:srgbClr val="20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5"/>
            <p:cNvSpPr/>
            <p:nvPr/>
          </p:nvSpPr>
          <p:spPr>
            <a:xfrm>
              <a:off x="1224550" y="3098425"/>
              <a:ext cx="405125" cy="26225"/>
            </a:xfrm>
            <a:custGeom>
              <a:avLst/>
              <a:gdLst/>
              <a:ahLst/>
              <a:cxnLst/>
              <a:rect l="l" t="t" r="r" b="b"/>
              <a:pathLst>
                <a:path w="16205" h="1049" extrusionOk="0">
                  <a:moveTo>
                    <a:pt x="524" y="1"/>
                  </a:moveTo>
                  <a:cubicBezTo>
                    <a:pt x="238" y="1"/>
                    <a:pt x="0" y="239"/>
                    <a:pt x="0" y="524"/>
                  </a:cubicBezTo>
                  <a:cubicBezTo>
                    <a:pt x="0" y="810"/>
                    <a:pt x="238" y="1048"/>
                    <a:pt x="524" y="1048"/>
                  </a:cubicBezTo>
                  <a:lnTo>
                    <a:pt x="15681" y="1048"/>
                  </a:lnTo>
                  <a:cubicBezTo>
                    <a:pt x="15967" y="1048"/>
                    <a:pt x="16205" y="810"/>
                    <a:pt x="16205" y="524"/>
                  </a:cubicBezTo>
                  <a:cubicBezTo>
                    <a:pt x="16205" y="227"/>
                    <a:pt x="15967" y="1"/>
                    <a:pt x="15681" y="1"/>
                  </a:cubicBezTo>
                  <a:close/>
                </a:path>
              </a:pathLst>
            </a:custGeom>
            <a:solidFill>
              <a:srgbClr val="68B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a:off x="1306400" y="2786525"/>
              <a:ext cx="183675" cy="109900"/>
            </a:xfrm>
            <a:custGeom>
              <a:avLst/>
              <a:gdLst/>
              <a:ahLst/>
              <a:cxnLst/>
              <a:rect l="l" t="t" r="r" b="b"/>
              <a:pathLst>
                <a:path w="7347" h="4396" extrusionOk="0">
                  <a:moveTo>
                    <a:pt x="4503" y="0"/>
                  </a:moveTo>
                  <a:cubicBezTo>
                    <a:pt x="4021" y="0"/>
                    <a:pt x="3529" y="70"/>
                    <a:pt x="3049" y="213"/>
                  </a:cubicBezTo>
                  <a:cubicBezTo>
                    <a:pt x="1608" y="654"/>
                    <a:pt x="441" y="1713"/>
                    <a:pt x="24" y="2987"/>
                  </a:cubicBezTo>
                  <a:cubicBezTo>
                    <a:pt x="12" y="3035"/>
                    <a:pt x="1" y="3083"/>
                    <a:pt x="1" y="3142"/>
                  </a:cubicBezTo>
                  <a:cubicBezTo>
                    <a:pt x="1" y="3309"/>
                    <a:pt x="72" y="3464"/>
                    <a:pt x="203" y="3559"/>
                  </a:cubicBezTo>
                  <a:cubicBezTo>
                    <a:pt x="903" y="4107"/>
                    <a:pt x="1830" y="4396"/>
                    <a:pt x="2799" y="4396"/>
                  </a:cubicBezTo>
                  <a:cubicBezTo>
                    <a:pt x="3280" y="4396"/>
                    <a:pt x="3772" y="4324"/>
                    <a:pt x="4251" y="4178"/>
                  </a:cubicBezTo>
                  <a:cubicBezTo>
                    <a:pt x="5692" y="3726"/>
                    <a:pt x="6859" y="2666"/>
                    <a:pt x="7275" y="1404"/>
                  </a:cubicBezTo>
                  <a:cubicBezTo>
                    <a:pt x="7347" y="1201"/>
                    <a:pt x="7275" y="975"/>
                    <a:pt x="7097" y="820"/>
                  </a:cubicBezTo>
                  <a:cubicBezTo>
                    <a:pt x="6390" y="281"/>
                    <a:pt x="5467" y="0"/>
                    <a:pt x="4503" y="0"/>
                  </a:cubicBezTo>
                  <a:close/>
                </a:path>
              </a:pathLst>
            </a:custGeom>
            <a:solidFill>
              <a:srgbClr val="00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5"/>
            <p:cNvSpPr/>
            <p:nvPr/>
          </p:nvSpPr>
          <p:spPr>
            <a:xfrm>
              <a:off x="1304025" y="2693325"/>
              <a:ext cx="83375" cy="183250"/>
            </a:xfrm>
            <a:custGeom>
              <a:avLst/>
              <a:gdLst/>
              <a:ahLst/>
              <a:cxnLst/>
              <a:rect l="l" t="t" r="r" b="b"/>
              <a:pathLst>
                <a:path w="3335" h="7330" extrusionOk="0">
                  <a:moveTo>
                    <a:pt x="1917" y="0"/>
                  </a:moveTo>
                  <a:cubicBezTo>
                    <a:pt x="1655" y="1012"/>
                    <a:pt x="762" y="4429"/>
                    <a:pt x="0" y="7323"/>
                  </a:cubicBezTo>
                  <a:cubicBezTo>
                    <a:pt x="32" y="7327"/>
                    <a:pt x="65" y="7329"/>
                    <a:pt x="99" y="7329"/>
                  </a:cubicBezTo>
                  <a:cubicBezTo>
                    <a:pt x="166" y="7329"/>
                    <a:pt x="234" y="7319"/>
                    <a:pt x="298" y="7287"/>
                  </a:cubicBezTo>
                  <a:cubicBezTo>
                    <a:pt x="1548" y="6822"/>
                    <a:pt x="2560" y="5632"/>
                    <a:pt x="2953" y="4179"/>
                  </a:cubicBezTo>
                  <a:cubicBezTo>
                    <a:pt x="3334" y="2727"/>
                    <a:pt x="3060" y="1179"/>
                    <a:pt x="2191" y="167"/>
                  </a:cubicBezTo>
                  <a:cubicBezTo>
                    <a:pt x="2120" y="72"/>
                    <a:pt x="2024" y="12"/>
                    <a:pt x="1917"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5"/>
            <p:cNvSpPr/>
            <p:nvPr/>
          </p:nvSpPr>
          <p:spPr>
            <a:xfrm>
              <a:off x="1268300" y="2692875"/>
              <a:ext cx="119100" cy="183575"/>
            </a:xfrm>
            <a:custGeom>
              <a:avLst/>
              <a:gdLst/>
              <a:ahLst/>
              <a:cxnLst/>
              <a:rect l="l" t="t" r="r" b="b"/>
              <a:pathLst>
                <a:path w="4764" h="7343" extrusionOk="0">
                  <a:moveTo>
                    <a:pt x="3219" y="0"/>
                  </a:moveTo>
                  <a:cubicBezTo>
                    <a:pt x="3158" y="0"/>
                    <a:pt x="3097" y="10"/>
                    <a:pt x="3037" y="30"/>
                  </a:cubicBezTo>
                  <a:cubicBezTo>
                    <a:pt x="1786" y="494"/>
                    <a:pt x="774" y="1685"/>
                    <a:pt x="393" y="3138"/>
                  </a:cubicBezTo>
                  <a:cubicBezTo>
                    <a:pt x="1" y="4602"/>
                    <a:pt x="286" y="6150"/>
                    <a:pt x="1155" y="7162"/>
                  </a:cubicBezTo>
                  <a:cubicBezTo>
                    <a:pt x="1179" y="7198"/>
                    <a:pt x="1227" y="7233"/>
                    <a:pt x="1275" y="7269"/>
                  </a:cubicBezTo>
                  <a:cubicBezTo>
                    <a:pt x="1351" y="7318"/>
                    <a:pt x="1439" y="7342"/>
                    <a:pt x="1531" y="7342"/>
                  </a:cubicBezTo>
                  <a:cubicBezTo>
                    <a:pt x="1596" y="7342"/>
                    <a:pt x="1662" y="7330"/>
                    <a:pt x="1727" y="7305"/>
                  </a:cubicBezTo>
                  <a:cubicBezTo>
                    <a:pt x="2977" y="6852"/>
                    <a:pt x="3989" y="5662"/>
                    <a:pt x="4382" y="4197"/>
                  </a:cubicBezTo>
                  <a:cubicBezTo>
                    <a:pt x="4763" y="2745"/>
                    <a:pt x="4489" y="1197"/>
                    <a:pt x="3620" y="185"/>
                  </a:cubicBezTo>
                  <a:cubicBezTo>
                    <a:pt x="3526" y="65"/>
                    <a:pt x="3376" y="0"/>
                    <a:pt x="3219" y="0"/>
                  </a:cubicBezTo>
                  <a:close/>
                </a:path>
              </a:pathLst>
            </a:custGeom>
            <a:solidFill>
              <a:srgbClr val="F1A1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45"/>
          <p:cNvSpPr txBox="1"/>
          <p:nvPr/>
        </p:nvSpPr>
        <p:spPr>
          <a:xfrm>
            <a:off x="1756896" y="3400480"/>
            <a:ext cx="1809600" cy="35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000">
                <a:solidFill>
                  <a:schemeClr val="accent1"/>
                </a:solidFill>
                <a:latin typeface="Archivo Narrow SemiBold"/>
                <a:ea typeface="Archivo Narrow"/>
                <a:cs typeface="Archivo Narrow"/>
                <a:sym typeface="Archivo Narrow SemiBold"/>
              </a:rPr>
              <a:t>12/2020</a:t>
            </a:r>
            <a:endParaRPr sz="2000">
              <a:solidFill>
                <a:schemeClr val="accent1"/>
              </a:solidFill>
              <a:latin typeface="Archivo Narrow"/>
              <a:ea typeface="Archivo Narrow"/>
              <a:cs typeface="Archivo Narrow"/>
              <a:sym typeface="Archivo Narrow"/>
            </a:endParaRPr>
          </a:p>
        </p:txBody>
      </p:sp>
      <p:sp>
        <p:nvSpPr>
          <p:cNvPr id="845" name="Google Shape;845;p45"/>
          <p:cNvSpPr txBox="1"/>
          <p:nvPr/>
        </p:nvSpPr>
        <p:spPr>
          <a:xfrm>
            <a:off x="5480722" y="3400917"/>
            <a:ext cx="1809600" cy="35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2000">
                <a:solidFill>
                  <a:schemeClr val="accent1"/>
                </a:solidFill>
                <a:latin typeface="Archivo Narrow SemiBold"/>
                <a:ea typeface="Archivo Narrow SemiBold"/>
                <a:cs typeface="Archivo Narrow SemiBold"/>
                <a:sym typeface="Archivo Narrow SemiBold"/>
              </a:rPr>
              <a:t>03/2021</a:t>
            </a:r>
            <a:endParaRPr sz="2000">
              <a:solidFill>
                <a:schemeClr val="accent1"/>
              </a:solidFill>
              <a:latin typeface="Archivo Narrow"/>
              <a:ea typeface="Archivo Narrow"/>
              <a:cs typeface="Archivo Narrow"/>
              <a:sym typeface="Archivo Narrow"/>
            </a:endParaRPr>
          </a:p>
        </p:txBody>
      </p:sp>
      <p:sp>
        <p:nvSpPr>
          <p:cNvPr id="37" name="TextBox 36">
            <a:extLst>
              <a:ext uri="{FF2B5EF4-FFF2-40B4-BE49-F238E27FC236}">
                <a16:creationId xmlns:a16="http://schemas.microsoft.com/office/drawing/2014/main" id="{51A39912-3DA4-41D4-B63A-71CC1D21D0B3}"/>
              </a:ext>
            </a:extLst>
          </p:cNvPr>
          <p:cNvSpPr txBox="1"/>
          <p:nvPr/>
        </p:nvSpPr>
        <p:spPr>
          <a:xfrm>
            <a:off x="8664366" y="4570026"/>
            <a:ext cx="340158" cy="461665"/>
          </a:xfrm>
          <a:prstGeom prst="rect">
            <a:avLst/>
          </a:prstGeom>
          <a:noFill/>
        </p:spPr>
        <p:txBody>
          <a:bodyPr wrap="none" rtlCol="0">
            <a:spAutoFit/>
          </a:bodyPr>
          <a:lstStyle/>
          <a:p>
            <a:r>
              <a:rPr lang="en-US" sz="2400">
                <a:solidFill>
                  <a:schemeClr val="bg1"/>
                </a:solidFill>
                <a:latin typeface="Archivo Narrow" panose="020B0604020202020204"/>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56" name="Google Shape;1056;p57"/>
          <p:cNvSpPr/>
          <p:nvPr/>
        </p:nvSpPr>
        <p:spPr>
          <a:xfrm>
            <a:off x="4572007" y="-238360"/>
            <a:ext cx="5248422" cy="7045022"/>
          </a:xfrm>
          <a:custGeom>
            <a:avLst/>
            <a:gdLst/>
            <a:ahLst/>
            <a:cxnLst/>
            <a:rect l="l" t="t" r="r" b="b"/>
            <a:pathLst>
              <a:path w="118015" h="158413" fill="none" extrusionOk="0">
                <a:moveTo>
                  <a:pt x="1726" y="158413"/>
                </a:moveTo>
                <a:cubicBezTo>
                  <a:pt x="0" y="156853"/>
                  <a:pt x="893" y="154020"/>
                  <a:pt x="1905" y="151924"/>
                </a:cubicBezTo>
                <a:cubicBezTo>
                  <a:pt x="11740" y="131434"/>
                  <a:pt x="14192" y="127671"/>
                  <a:pt x="59853" y="108312"/>
                </a:cubicBezTo>
                <a:cubicBezTo>
                  <a:pt x="73164" y="102668"/>
                  <a:pt x="88428" y="96667"/>
                  <a:pt x="95155" y="82725"/>
                </a:cubicBezTo>
                <a:cubicBezTo>
                  <a:pt x="105501" y="61258"/>
                  <a:pt x="80331" y="52674"/>
                  <a:pt x="72354" y="40268"/>
                </a:cubicBezTo>
                <a:cubicBezTo>
                  <a:pt x="68771" y="34684"/>
                  <a:pt x="67735" y="26730"/>
                  <a:pt x="72033" y="21682"/>
                </a:cubicBezTo>
                <a:cubicBezTo>
                  <a:pt x="80415" y="11847"/>
                  <a:pt x="99203" y="21003"/>
                  <a:pt x="118015" y="1"/>
                </a:cubicBezTo>
              </a:path>
            </a:pathLst>
          </a:custGeom>
          <a:noFill/>
          <a:ln w="19050" cap="flat" cmpd="sng">
            <a:solidFill>
              <a:srgbClr val="F1A129"/>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7E0BD5F-9648-48EF-A651-B56C821BA0D1}"/>
              </a:ext>
            </a:extLst>
          </p:cNvPr>
          <p:cNvPicPr>
            <a:picLocks noChangeAspect="1"/>
          </p:cNvPicPr>
          <p:nvPr/>
        </p:nvPicPr>
        <p:blipFill>
          <a:blip r:embed="rId3"/>
          <a:stretch>
            <a:fillRect/>
          </a:stretch>
        </p:blipFill>
        <p:spPr>
          <a:xfrm>
            <a:off x="2590816" y="1869093"/>
            <a:ext cx="1108199" cy="1100945"/>
          </a:xfrm>
          <a:prstGeom prst="rect">
            <a:avLst/>
          </a:prstGeom>
        </p:spPr>
      </p:pic>
      <p:pic>
        <p:nvPicPr>
          <p:cNvPr id="5" name="Picture 4">
            <a:extLst>
              <a:ext uri="{FF2B5EF4-FFF2-40B4-BE49-F238E27FC236}">
                <a16:creationId xmlns:a16="http://schemas.microsoft.com/office/drawing/2014/main" id="{9DB4A0FC-57D6-4153-99C3-4FC67EA804E6}"/>
              </a:ext>
            </a:extLst>
          </p:cNvPr>
          <p:cNvPicPr>
            <a:picLocks noChangeAspect="1"/>
          </p:cNvPicPr>
          <p:nvPr/>
        </p:nvPicPr>
        <p:blipFill>
          <a:blip r:embed="rId4"/>
          <a:stretch>
            <a:fillRect/>
          </a:stretch>
        </p:blipFill>
        <p:spPr>
          <a:xfrm>
            <a:off x="944140" y="1015291"/>
            <a:ext cx="1349117" cy="1349117"/>
          </a:xfrm>
          <a:prstGeom prst="rect">
            <a:avLst/>
          </a:prstGeom>
        </p:spPr>
      </p:pic>
      <p:pic>
        <p:nvPicPr>
          <p:cNvPr id="7" name="Picture 6">
            <a:extLst>
              <a:ext uri="{FF2B5EF4-FFF2-40B4-BE49-F238E27FC236}">
                <a16:creationId xmlns:a16="http://schemas.microsoft.com/office/drawing/2014/main" id="{74331679-3C0C-4D0E-B091-3B65CF554D18}"/>
              </a:ext>
            </a:extLst>
          </p:cNvPr>
          <p:cNvPicPr>
            <a:picLocks noChangeAspect="1"/>
          </p:cNvPicPr>
          <p:nvPr/>
        </p:nvPicPr>
        <p:blipFill>
          <a:blip r:embed="rId5"/>
          <a:stretch>
            <a:fillRect/>
          </a:stretch>
        </p:blipFill>
        <p:spPr>
          <a:xfrm>
            <a:off x="1060346" y="2970038"/>
            <a:ext cx="983311" cy="983311"/>
          </a:xfrm>
          <a:prstGeom prst="rect">
            <a:avLst/>
          </a:prstGeom>
        </p:spPr>
      </p:pic>
      <p:pic>
        <p:nvPicPr>
          <p:cNvPr id="9" name="Picture 8">
            <a:extLst>
              <a:ext uri="{FF2B5EF4-FFF2-40B4-BE49-F238E27FC236}">
                <a16:creationId xmlns:a16="http://schemas.microsoft.com/office/drawing/2014/main" id="{00BBF07C-5EDC-4171-AF4F-8404D43EF181}"/>
              </a:ext>
            </a:extLst>
          </p:cNvPr>
          <p:cNvPicPr>
            <a:picLocks noChangeAspect="1"/>
          </p:cNvPicPr>
          <p:nvPr/>
        </p:nvPicPr>
        <p:blipFill rotWithShape="1">
          <a:blip r:embed="rId6"/>
          <a:srcRect l="9533" t="20494" r="9678" b="23376"/>
          <a:stretch/>
        </p:blipFill>
        <p:spPr>
          <a:xfrm>
            <a:off x="5580229" y="2315957"/>
            <a:ext cx="2456791" cy="1706916"/>
          </a:xfrm>
          <a:prstGeom prst="rect">
            <a:avLst/>
          </a:prstGeom>
        </p:spPr>
      </p:pic>
      <p:pic>
        <p:nvPicPr>
          <p:cNvPr id="11" name="Picture 10">
            <a:extLst>
              <a:ext uri="{FF2B5EF4-FFF2-40B4-BE49-F238E27FC236}">
                <a16:creationId xmlns:a16="http://schemas.microsoft.com/office/drawing/2014/main" id="{E4F095AA-291E-4D10-B131-B01601B2B4CC}"/>
              </a:ext>
            </a:extLst>
          </p:cNvPr>
          <p:cNvPicPr>
            <a:picLocks noChangeAspect="1"/>
          </p:cNvPicPr>
          <p:nvPr/>
        </p:nvPicPr>
        <p:blipFill>
          <a:blip r:embed="rId7"/>
          <a:stretch>
            <a:fillRect/>
          </a:stretch>
        </p:blipFill>
        <p:spPr>
          <a:xfrm>
            <a:off x="3671367" y="3319312"/>
            <a:ext cx="1215816" cy="1217768"/>
          </a:xfrm>
          <a:prstGeom prst="rect">
            <a:avLst/>
          </a:prstGeom>
        </p:spPr>
      </p:pic>
      <p:pic>
        <p:nvPicPr>
          <p:cNvPr id="13" name="Picture 12">
            <a:extLst>
              <a:ext uri="{FF2B5EF4-FFF2-40B4-BE49-F238E27FC236}">
                <a16:creationId xmlns:a16="http://schemas.microsoft.com/office/drawing/2014/main" id="{73E4ABC7-33AA-48A7-83BF-38E1F19D3ECB}"/>
              </a:ext>
            </a:extLst>
          </p:cNvPr>
          <p:cNvPicPr>
            <a:picLocks noChangeAspect="1"/>
          </p:cNvPicPr>
          <p:nvPr/>
        </p:nvPicPr>
        <p:blipFill>
          <a:blip r:embed="rId8"/>
          <a:stretch>
            <a:fillRect/>
          </a:stretch>
        </p:blipFill>
        <p:spPr>
          <a:xfrm>
            <a:off x="4303683" y="910479"/>
            <a:ext cx="1051392" cy="1100945"/>
          </a:xfrm>
          <a:prstGeom prst="rect">
            <a:avLst/>
          </a:prstGeom>
        </p:spPr>
      </p:pic>
      <p:grpSp>
        <p:nvGrpSpPr>
          <p:cNvPr id="28" name="Group 27">
            <a:extLst>
              <a:ext uri="{FF2B5EF4-FFF2-40B4-BE49-F238E27FC236}">
                <a16:creationId xmlns:a16="http://schemas.microsoft.com/office/drawing/2014/main" id="{B6B7A208-A818-424B-8ACD-A9D8C2785C5C}"/>
              </a:ext>
            </a:extLst>
          </p:cNvPr>
          <p:cNvGrpSpPr/>
          <p:nvPr/>
        </p:nvGrpSpPr>
        <p:grpSpPr>
          <a:xfrm>
            <a:off x="6277377" y="567566"/>
            <a:ext cx="1922483" cy="1219747"/>
            <a:chOff x="5174938" y="1345480"/>
            <a:chExt cx="2233843" cy="1438881"/>
          </a:xfrm>
        </p:grpSpPr>
        <p:pic>
          <p:nvPicPr>
            <p:cNvPr id="15" name="Picture 14">
              <a:extLst>
                <a:ext uri="{FF2B5EF4-FFF2-40B4-BE49-F238E27FC236}">
                  <a16:creationId xmlns:a16="http://schemas.microsoft.com/office/drawing/2014/main" id="{4091F418-39F8-4E80-BEB0-4F5275F70BB4}"/>
                </a:ext>
              </a:extLst>
            </p:cNvPr>
            <p:cNvPicPr>
              <a:picLocks noChangeAspect="1"/>
            </p:cNvPicPr>
            <p:nvPr/>
          </p:nvPicPr>
          <p:blipFill rotWithShape="1">
            <a:blip r:embed="rId9"/>
            <a:srcRect l="28554" t="73650" r="51306" b="8007"/>
            <a:stretch/>
          </p:blipFill>
          <p:spPr>
            <a:xfrm>
              <a:off x="5988923" y="1345480"/>
              <a:ext cx="592642" cy="539739"/>
            </a:xfrm>
            <a:prstGeom prst="rect">
              <a:avLst/>
            </a:prstGeom>
          </p:spPr>
        </p:pic>
        <p:pic>
          <p:nvPicPr>
            <p:cNvPr id="19" name="Picture 18">
              <a:extLst>
                <a:ext uri="{FF2B5EF4-FFF2-40B4-BE49-F238E27FC236}">
                  <a16:creationId xmlns:a16="http://schemas.microsoft.com/office/drawing/2014/main" id="{088B05CD-B1A5-40F7-8FCA-853AF9D2B1CA}"/>
                </a:ext>
              </a:extLst>
            </p:cNvPr>
            <p:cNvPicPr>
              <a:picLocks noChangeAspect="1"/>
            </p:cNvPicPr>
            <p:nvPr/>
          </p:nvPicPr>
          <p:blipFill rotWithShape="1">
            <a:blip r:embed="rId9"/>
            <a:srcRect l="5696" t="6370" r="77388" b="76324"/>
            <a:stretch/>
          </p:blipFill>
          <p:spPr>
            <a:xfrm>
              <a:off x="6823567" y="2173984"/>
              <a:ext cx="585214" cy="598728"/>
            </a:xfrm>
            <a:prstGeom prst="rect">
              <a:avLst/>
            </a:prstGeom>
          </p:spPr>
        </p:pic>
        <p:pic>
          <p:nvPicPr>
            <p:cNvPr id="21" name="Picture 20">
              <a:extLst>
                <a:ext uri="{FF2B5EF4-FFF2-40B4-BE49-F238E27FC236}">
                  <a16:creationId xmlns:a16="http://schemas.microsoft.com/office/drawing/2014/main" id="{89367E45-2401-4ECE-A1CF-FC0BB495B58C}"/>
                </a:ext>
              </a:extLst>
            </p:cNvPr>
            <p:cNvPicPr>
              <a:picLocks noChangeAspect="1"/>
            </p:cNvPicPr>
            <p:nvPr/>
          </p:nvPicPr>
          <p:blipFill rotWithShape="1">
            <a:blip r:embed="rId9"/>
            <a:srcRect l="54625" t="28077" r="28579" b="55132"/>
            <a:stretch/>
          </p:blipFill>
          <p:spPr>
            <a:xfrm>
              <a:off x="5174938" y="2155640"/>
              <a:ext cx="617288" cy="617072"/>
            </a:xfrm>
            <a:prstGeom prst="rect">
              <a:avLst/>
            </a:prstGeom>
          </p:spPr>
        </p:pic>
        <p:pic>
          <p:nvPicPr>
            <p:cNvPr id="23" name="Picture 22">
              <a:extLst>
                <a:ext uri="{FF2B5EF4-FFF2-40B4-BE49-F238E27FC236}">
                  <a16:creationId xmlns:a16="http://schemas.microsoft.com/office/drawing/2014/main" id="{584B24D5-15DA-46EA-AA5A-D771A456D53B}"/>
                </a:ext>
              </a:extLst>
            </p:cNvPr>
            <p:cNvPicPr>
              <a:picLocks noChangeAspect="1"/>
            </p:cNvPicPr>
            <p:nvPr/>
          </p:nvPicPr>
          <p:blipFill rotWithShape="1">
            <a:blip r:embed="rId9"/>
            <a:srcRect l="4817" t="73942" r="76870" b="7725"/>
            <a:stretch/>
          </p:blipFill>
          <p:spPr>
            <a:xfrm>
              <a:off x="5994310" y="2155640"/>
              <a:ext cx="628035" cy="628721"/>
            </a:xfrm>
            <a:prstGeom prst="rect">
              <a:avLst/>
            </a:prstGeom>
          </p:spPr>
        </p:pic>
        <p:cxnSp>
          <p:nvCxnSpPr>
            <p:cNvPr id="25" name="Straight Connector 24">
              <a:extLst>
                <a:ext uri="{FF2B5EF4-FFF2-40B4-BE49-F238E27FC236}">
                  <a16:creationId xmlns:a16="http://schemas.microsoft.com/office/drawing/2014/main" id="{F1FB9C9F-4AFC-4260-8C5C-1B58457D7390}"/>
                </a:ext>
              </a:extLst>
            </p:cNvPr>
            <p:cNvCxnSpPr/>
            <p:nvPr/>
          </p:nvCxnSpPr>
          <p:spPr>
            <a:xfrm>
              <a:off x="5486400" y="1901371"/>
              <a:ext cx="1625600" cy="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B18B1ED0-3622-4F03-8E16-FDE259073C0F}"/>
                </a:ext>
              </a:extLst>
            </p:cNvPr>
            <p:cNvCxnSpPr>
              <a:endCxn id="21" idx="0"/>
            </p:cNvCxnSpPr>
            <p:nvPr/>
          </p:nvCxnSpPr>
          <p:spPr>
            <a:xfrm flipH="1">
              <a:off x="5483582" y="1901371"/>
              <a:ext cx="2818" cy="254269"/>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57" name="Straight Connector 56">
              <a:extLst>
                <a:ext uri="{FF2B5EF4-FFF2-40B4-BE49-F238E27FC236}">
                  <a16:creationId xmlns:a16="http://schemas.microsoft.com/office/drawing/2014/main" id="{F52D3C41-6B2E-48F4-BA12-77FC3E634892}"/>
                </a:ext>
              </a:extLst>
            </p:cNvPr>
            <p:cNvCxnSpPr/>
            <p:nvPr/>
          </p:nvCxnSpPr>
          <p:spPr>
            <a:xfrm flipH="1">
              <a:off x="7109182" y="1892741"/>
              <a:ext cx="2818" cy="254269"/>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58" name="Straight Connector 57">
              <a:extLst>
                <a:ext uri="{FF2B5EF4-FFF2-40B4-BE49-F238E27FC236}">
                  <a16:creationId xmlns:a16="http://schemas.microsoft.com/office/drawing/2014/main" id="{782F997A-1257-4E7A-95E4-CA3AC20E6268}"/>
                </a:ext>
              </a:extLst>
            </p:cNvPr>
            <p:cNvCxnSpPr/>
            <p:nvPr/>
          </p:nvCxnSpPr>
          <p:spPr>
            <a:xfrm flipH="1">
              <a:off x="6308327" y="1900267"/>
              <a:ext cx="2818" cy="254269"/>
            </a:xfrm>
            <a:prstGeom prst="line">
              <a:avLst/>
            </a:prstGeom>
            <a:ln w="19050"/>
          </p:spPr>
          <p:style>
            <a:lnRef idx="1">
              <a:schemeClr val="accent3"/>
            </a:lnRef>
            <a:fillRef idx="0">
              <a:schemeClr val="accent3"/>
            </a:fillRef>
            <a:effectRef idx="0">
              <a:schemeClr val="accent3"/>
            </a:effectRef>
            <a:fontRef idx="minor">
              <a:schemeClr val="tx1"/>
            </a:fontRef>
          </p:style>
        </p:cxnSp>
      </p:grpSp>
      <p:sp>
        <p:nvSpPr>
          <p:cNvPr id="20" name="TextBox 19">
            <a:extLst>
              <a:ext uri="{FF2B5EF4-FFF2-40B4-BE49-F238E27FC236}">
                <a16:creationId xmlns:a16="http://schemas.microsoft.com/office/drawing/2014/main" id="{8A6BB0F7-279C-497C-99DB-61D5AF725A36}"/>
              </a:ext>
            </a:extLst>
          </p:cNvPr>
          <p:cNvSpPr txBox="1"/>
          <p:nvPr/>
        </p:nvSpPr>
        <p:spPr>
          <a:xfrm>
            <a:off x="8494731" y="4528649"/>
            <a:ext cx="340158" cy="461665"/>
          </a:xfrm>
          <a:prstGeom prst="rect">
            <a:avLst/>
          </a:prstGeom>
          <a:noFill/>
        </p:spPr>
        <p:txBody>
          <a:bodyPr wrap="none" rtlCol="0">
            <a:spAutoFit/>
          </a:bodyPr>
          <a:lstStyle/>
          <a:p>
            <a:r>
              <a:rPr lang="en-US" sz="2400" dirty="0">
                <a:solidFill>
                  <a:schemeClr val="bg1"/>
                </a:solidFill>
                <a:latin typeface="Archivo Narrow" panose="020B0604020202020204"/>
              </a:rPr>
              <a:t>7</a:t>
            </a:r>
          </a:p>
        </p:txBody>
      </p:sp>
      <p:sp>
        <p:nvSpPr>
          <p:cNvPr id="24" name="Google Shape;979;p52">
            <a:extLst>
              <a:ext uri="{FF2B5EF4-FFF2-40B4-BE49-F238E27FC236}">
                <a16:creationId xmlns:a16="http://schemas.microsoft.com/office/drawing/2014/main" id="{1F2DBD40-C9E0-4808-8F96-FE78FFF8BF74}"/>
              </a:ext>
            </a:extLst>
          </p:cNvPr>
          <p:cNvSpPr txBox="1"/>
          <p:nvPr/>
        </p:nvSpPr>
        <p:spPr>
          <a:xfrm>
            <a:off x="3728034" y="362773"/>
            <a:ext cx="2105100" cy="351000"/>
          </a:xfrm>
          <a:prstGeom prst="rect">
            <a:avLst/>
          </a:prstGeom>
          <a:noFill/>
          <a:ln>
            <a:noFill/>
          </a:ln>
        </p:spPr>
        <p:txBody>
          <a:bodyPr spcFirstLastPara="1" wrap="square" lIns="91425" tIns="91425" rIns="91425" bIns="91425" anchor="t" anchorCtr="0">
            <a:prstTxWarp prst="textWave2">
              <a:avLst/>
            </a:prstTxWarp>
            <a:noAutofit/>
          </a:bodyPr>
          <a:lstStyle/>
          <a:p>
            <a:pPr marL="0" lvl="0" indent="0" algn="ctr" rtl="0">
              <a:lnSpc>
                <a:spcPct val="115000"/>
              </a:lnSpc>
              <a:spcBef>
                <a:spcPts val="0"/>
              </a:spcBef>
              <a:spcAft>
                <a:spcPts val="1600"/>
              </a:spcAft>
              <a:buNone/>
            </a:pPr>
            <a:r>
              <a:rPr lang="en" sz="2400" b="1" dirty="0">
                <a:solidFill>
                  <a:schemeClr val="dk1"/>
                </a:solidFill>
                <a:effectLst>
                  <a:outerShdw blurRad="60007" dist="200025" dir="15000000" sy="30000" kx="-1800000" algn="bl" rotWithShape="0">
                    <a:prstClr val="black">
                      <a:alpha val="32000"/>
                    </a:prstClr>
                  </a:outerShdw>
                </a:effectLst>
                <a:latin typeface="Archivo Narrow" panose="020B0604020202020204"/>
                <a:ea typeface="Archivo Narrow SemiBold"/>
                <a:cs typeface="Archivo Narrow SemiBold"/>
                <a:sym typeface="Archivo Narrow SemiBold"/>
              </a:rPr>
              <a:t>Major Essay</a:t>
            </a:r>
            <a:endParaRPr sz="2400" b="1" dirty="0">
              <a:solidFill>
                <a:schemeClr val="dk1"/>
              </a:solidFill>
              <a:effectLst>
                <a:outerShdw blurRad="60007" dist="200025" dir="15000000" sy="30000" kx="-1800000" algn="bl" rotWithShape="0">
                  <a:prstClr val="black">
                    <a:alpha val="32000"/>
                  </a:prstClr>
                </a:outerShdw>
              </a:effectLst>
              <a:latin typeface="Archivo Narrow" panose="020B0604020202020204"/>
              <a:ea typeface="Archivo Narrow SemiBold"/>
              <a:cs typeface="Archivo Narrow SemiBold"/>
              <a:sym typeface="Archivo Narrow SemiBold"/>
            </a:endParaRPr>
          </a:p>
        </p:txBody>
      </p:sp>
      <p:sp>
        <p:nvSpPr>
          <p:cNvPr id="2" name="TextBox 1">
            <a:extLst>
              <a:ext uri="{FF2B5EF4-FFF2-40B4-BE49-F238E27FC236}">
                <a16:creationId xmlns:a16="http://schemas.microsoft.com/office/drawing/2014/main" id="{DCC05F25-D0D2-49A9-8A6D-A112704F6F68}"/>
              </a:ext>
            </a:extLst>
          </p:cNvPr>
          <p:cNvSpPr txBox="1"/>
          <p:nvPr/>
        </p:nvSpPr>
        <p:spPr>
          <a:xfrm>
            <a:off x="1185726" y="2315957"/>
            <a:ext cx="865943" cy="338554"/>
          </a:xfrm>
          <a:prstGeom prst="rect">
            <a:avLst/>
          </a:prstGeom>
          <a:noFill/>
        </p:spPr>
        <p:txBody>
          <a:bodyPr wrap="none" rtlCol="0">
            <a:spAutoFit/>
          </a:bodyPr>
          <a:lstStyle/>
          <a:p>
            <a:r>
              <a:rPr lang="en-US" sz="1600" dirty="0">
                <a:latin typeface="Archivo Narrow" panose="020B0604020202020204"/>
              </a:rPr>
              <a:t>Register</a:t>
            </a:r>
          </a:p>
        </p:txBody>
      </p:sp>
      <p:sp>
        <p:nvSpPr>
          <p:cNvPr id="22" name="TextBox 21">
            <a:extLst>
              <a:ext uri="{FF2B5EF4-FFF2-40B4-BE49-F238E27FC236}">
                <a16:creationId xmlns:a16="http://schemas.microsoft.com/office/drawing/2014/main" id="{4D05BAFE-A98C-4737-9A1B-BAE4E3FB4E06}"/>
              </a:ext>
            </a:extLst>
          </p:cNvPr>
          <p:cNvSpPr txBox="1"/>
          <p:nvPr/>
        </p:nvSpPr>
        <p:spPr>
          <a:xfrm>
            <a:off x="958862" y="3928196"/>
            <a:ext cx="1186277" cy="584775"/>
          </a:xfrm>
          <a:prstGeom prst="rect">
            <a:avLst/>
          </a:prstGeom>
          <a:noFill/>
        </p:spPr>
        <p:txBody>
          <a:bodyPr wrap="square" rtlCol="0">
            <a:spAutoFit/>
          </a:bodyPr>
          <a:lstStyle/>
          <a:p>
            <a:pPr algn="ctr"/>
            <a:r>
              <a:rPr lang="en-US" sz="1600" dirty="0">
                <a:latin typeface="Archivo Narrow" panose="020B0604020202020204"/>
              </a:rPr>
              <a:t>View profile information</a:t>
            </a:r>
          </a:p>
        </p:txBody>
      </p:sp>
      <p:sp>
        <p:nvSpPr>
          <p:cNvPr id="26" name="TextBox 25">
            <a:extLst>
              <a:ext uri="{FF2B5EF4-FFF2-40B4-BE49-F238E27FC236}">
                <a16:creationId xmlns:a16="http://schemas.microsoft.com/office/drawing/2014/main" id="{1BA006EE-F459-49AF-AAC3-66B717EEA8E4}"/>
              </a:ext>
            </a:extLst>
          </p:cNvPr>
          <p:cNvSpPr txBox="1"/>
          <p:nvPr/>
        </p:nvSpPr>
        <p:spPr>
          <a:xfrm>
            <a:off x="2832985" y="2912008"/>
            <a:ext cx="630301" cy="338554"/>
          </a:xfrm>
          <a:prstGeom prst="rect">
            <a:avLst/>
          </a:prstGeom>
          <a:noFill/>
        </p:spPr>
        <p:txBody>
          <a:bodyPr wrap="none" rtlCol="0">
            <a:spAutoFit/>
          </a:bodyPr>
          <a:lstStyle/>
          <a:p>
            <a:r>
              <a:rPr lang="en-US" sz="1600" dirty="0">
                <a:latin typeface="Archivo Narrow" panose="020B0604020202020204"/>
              </a:rPr>
              <a:t>Login</a:t>
            </a:r>
          </a:p>
        </p:txBody>
      </p:sp>
      <p:sp>
        <p:nvSpPr>
          <p:cNvPr id="29" name="TextBox 28">
            <a:extLst>
              <a:ext uri="{FF2B5EF4-FFF2-40B4-BE49-F238E27FC236}">
                <a16:creationId xmlns:a16="http://schemas.microsoft.com/office/drawing/2014/main" id="{022B675C-996F-4F14-9792-ED2D0F99A3F8}"/>
              </a:ext>
            </a:extLst>
          </p:cNvPr>
          <p:cNvSpPr txBox="1"/>
          <p:nvPr/>
        </p:nvSpPr>
        <p:spPr>
          <a:xfrm>
            <a:off x="4249437" y="1986975"/>
            <a:ext cx="1327259" cy="584775"/>
          </a:xfrm>
          <a:prstGeom prst="rect">
            <a:avLst/>
          </a:prstGeom>
          <a:noFill/>
        </p:spPr>
        <p:txBody>
          <a:bodyPr wrap="square" rtlCol="0">
            <a:spAutoFit/>
          </a:bodyPr>
          <a:lstStyle/>
          <a:p>
            <a:pPr algn="ctr"/>
            <a:r>
              <a:rPr lang="en-US" sz="1600" dirty="0">
                <a:latin typeface="Archivo Narrow" panose="020B0604020202020204"/>
              </a:rPr>
              <a:t>Search/filter friend</a:t>
            </a:r>
          </a:p>
        </p:txBody>
      </p:sp>
      <p:sp>
        <p:nvSpPr>
          <p:cNvPr id="30" name="TextBox 29">
            <a:extLst>
              <a:ext uri="{FF2B5EF4-FFF2-40B4-BE49-F238E27FC236}">
                <a16:creationId xmlns:a16="http://schemas.microsoft.com/office/drawing/2014/main" id="{931A5EB6-445D-49CA-B85D-FA86F99CD8AF}"/>
              </a:ext>
            </a:extLst>
          </p:cNvPr>
          <p:cNvSpPr txBox="1"/>
          <p:nvPr/>
        </p:nvSpPr>
        <p:spPr>
          <a:xfrm>
            <a:off x="3857525" y="3000138"/>
            <a:ext cx="843501" cy="338554"/>
          </a:xfrm>
          <a:prstGeom prst="rect">
            <a:avLst/>
          </a:prstGeom>
          <a:noFill/>
        </p:spPr>
        <p:txBody>
          <a:bodyPr wrap="none" rtlCol="0">
            <a:spAutoFit/>
          </a:bodyPr>
          <a:lstStyle/>
          <a:p>
            <a:r>
              <a:rPr lang="en-US" sz="1600" dirty="0">
                <a:latin typeface="Archivo Narrow" panose="020B0604020202020204"/>
              </a:rPr>
              <a:t>Statistic</a:t>
            </a:r>
          </a:p>
        </p:txBody>
      </p:sp>
      <p:sp>
        <p:nvSpPr>
          <p:cNvPr id="31" name="TextBox 30">
            <a:extLst>
              <a:ext uri="{FF2B5EF4-FFF2-40B4-BE49-F238E27FC236}">
                <a16:creationId xmlns:a16="http://schemas.microsoft.com/office/drawing/2014/main" id="{CC16DD77-A4FF-4985-B767-1A3F92603AD8}"/>
              </a:ext>
            </a:extLst>
          </p:cNvPr>
          <p:cNvSpPr txBox="1"/>
          <p:nvPr/>
        </p:nvSpPr>
        <p:spPr>
          <a:xfrm>
            <a:off x="6397143" y="1729584"/>
            <a:ext cx="1725152" cy="338554"/>
          </a:xfrm>
          <a:prstGeom prst="rect">
            <a:avLst/>
          </a:prstGeom>
          <a:noFill/>
        </p:spPr>
        <p:txBody>
          <a:bodyPr wrap="none" rtlCol="0">
            <a:spAutoFit/>
          </a:bodyPr>
          <a:lstStyle/>
          <a:p>
            <a:pPr algn="ctr"/>
            <a:r>
              <a:rPr lang="en-US" sz="1600" dirty="0">
                <a:latin typeface="Archivo Narrow" panose="020B0604020202020204"/>
              </a:rPr>
              <a:t>User management</a:t>
            </a:r>
          </a:p>
        </p:txBody>
      </p:sp>
      <p:sp>
        <p:nvSpPr>
          <p:cNvPr id="32" name="TextBox 31">
            <a:extLst>
              <a:ext uri="{FF2B5EF4-FFF2-40B4-BE49-F238E27FC236}">
                <a16:creationId xmlns:a16="http://schemas.microsoft.com/office/drawing/2014/main" id="{72A161B5-A99F-474F-A89B-3DD608A0D919}"/>
              </a:ext>
            </a:extLst>
          </p:cNvPr>
          <p:cNvSpPr txBox="1"/>
          <p:nvPr/>
        </p:nvSpPr>
        <p:spPr>
          <a:xfrm>
            <a:off x="6025454" y="3935425"/>
            <a:ext cx="1377300" cy="338554"/>
          </a:xfrm>
          <a:prstGeom prst="rect">
            <a:avLst/>
          </a:prstGeom>
          <a:noFill/>
        </p:spPr>
        <p:txBody>
          <a:bodyPr wrap="none" rtlCol="0">
            <a:spAutoFit/>
          </a:bodyPr>
          <a:lstStyle/>
          <a:p>
            <a:pPr algn="ctr"/>
            <a:r>
              <a:rPr lang="en-US" sz="1600" dirty="0">
                <a:latin typeface="Archivo Narrow" panose="020B0604020202020204"/>
              </a:rPr>
              <a:t>Chat real-time</a:t>
            </a:r>
          </a:p>
        </p:txBody>
      </p:sp>
    </p:spTree>
    <p:extLst>
      <p:ext uri="{BB962C8B-B14F-4D97-AF65-F5344CB8AC3E}">
        <p14:creationId xmlns:p14="http://schemas.microsoft.com/office/powerpoint/2010/main" val="289719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7" name="Google Shape;787;p44"/>
          <p:cNvSpPr txBox="1">
            <a:spLocks noGrp="1"/>
          </p:cNvSpPr>
          <p:nvPr>
            <p:ph type="subTitle" idx="1"/>
          </p:nvPr>
        </p:nvSpPr>
        <p:spPr>
          <a:xfrm>
            <a:off x="1575378" y="1763010"/>
            <a:ext cx="1952700"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Find friends</a:t>
            </a:r>
            <a:endParaRPr sz="2100"/>
          </a:p>
        </p:txBody>
      </p:sp>
      <p:sp>
        <p:nvSpPr>
          <p:cNvPr id="788" name="Google Shape;788;p44"/>
          <p:cNvSpPr txBox="1">
            <a:spLocks noGrp="1"/>
          </p:cNvSpPr>
          <p:nvPr>
            <p:ph type="subTitle" idx="2"/>
          </p:nvPr>
        </p:nvSpPr>
        <p:spPr>
          <a:xfrm>
            <a:off x="1632528" y="2082071"/>
            <a:ext cx="1838400"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t>Based on similar features</a:t>
            </a:r>
            <a:endParaRPr sz="1800"/>
          </a:p>
        </p:txBody>
      </p:sp>
      <p:sp>
        <p:nvSpPr>
          <p:cNvPr id="789" name="Google Shape;789;p44"/>
          <p:cNvSpPr txBox="1">
            <a:spLocks noGrp="1"/>
          </p:cNvSpPr>
          <p:nvPr>
            <p:ph type="subTitle" idx="3"/>
          </p:nvPr>
        </p:nvSpPr>
        <p:spPr>
          <a:xfrm>
            <a:off x="2386251" y="3308153"/>
            <a:ext cx="2169354"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Machine learning</a:t>
            </a:r>
            <a:endParaRPr sz="2100"/>
          </a:p>
        </p:txBody>
      </p:sp>
      <p:sp>
        <p:nvSpPr>
          <p:cNvPr id="790" name="Google Shape;790;p44"/>
          <p:cNvSpPr txBox="1">
            <a:spLocks noGrp="1"/>
          </p:cNvSpPr>
          <p:nvPr>
            <p:ph type="subTitle" idx="4"/>
          </p:nvPr>
        </p:nvSpPr>
        <p:spPr>
          <a:xfrm>
            <a:off x="2551728" y="3627214"/>
            <a:ext cx="1838400"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t>Detect the “bad” images</a:t>
            </a:r>
            <a:endParaRPr sz="1800"/>
          </a:p>
        </p:txBody>
      </p:sp>
      <p:sp>
        <p:nvSpPr>
          <p:cNvPr id="791" name="Google Shape;791;p44"/>
          <p:cNvSpPr txBox="1">
            <a:spLocks noGrp="1"/>
          </p:cNvSpPr>
          <p:nvPr>
            <p:ph type="subTitle" idx="5"/>
          </p:nvPr>
        </p:nvSpPr>
        <p:spPr>
          <a:xfrm>
            <a:off x="4043267" y="1638686"/>
            <a:ext cx="1952700"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Real-time communicating</a:t>
            </a:r>
            <a:endParaRPr sz="2100"/>
          </a:p>
        </p:txBody>
      </p:sp>
      <p:sp>
        <p:nvSpPr>
          <p:cNvPr id="792" name="Google Shape;792;p44"/>
          <p:cNvSpPr txBox="1">
            <a:spLocks noGrp="1"/>
          </p:cNvSpPr>
          <p:nvPr>
            <p:ph type="subTitle" idx="6"/>
          </p:nvPr>
        </p:nvSpPr>
        <p:spPr>
          <a:xfrm>
            <a:off x="4001085" y="2312601"/>
            <a:ext cx="1994882"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t>Send messages and voice/video call</a:t>
            </a:r>
            <a:endParaRPr sz="1800"/>
          </a:p>
        </p:txBody>
      </p:sp>
      <p:sp>
        <p:nvSpPr>
          <p:cNvPr id="793" name="Google Shape;793;p44"/>
          <p:cNvSpPr txBox="1">
            <a:spLocks noGrp="1"/>
          </p:cNvSpPr>
          <p:nvPr>
            <p:ph type="subTitle" idx="7"/>
          </p:nvPr>
        </p:nvSpPr>
        <p:spPr>
          <a:xfrm>
            <a:off x="5673073" y="3131627"/>
            <a:ext cx="1952700"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Real-time notifications</a:t>
            </a:r>
            <a:endParaRPr sz="2100"/>
          </a:p>
        </p:txBody>
      </p:sp>
      <p:sp>
        <p:nvSpPr>
          <p:cNvPr id="794" name="Google Shape;794;p44"/>
          <p:cNvSpPr txBox="1">
            <a:spLocks noGrp="1"/>
          </p:cNvSpPr>
          <p:nvPr>
            <p:ph type="subTitle" idx="8"/>
          </p:nvPr>
        </p:nvSpPr>
        <p:spPr>
          <a:xfrm>
            <a:off x="5436505" y="3793853"/>
            <a:ext cx="2425836"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t>Get notified when have a new interaction</a:t>
            </a:r>
            <a:endParaRPr sz="1800"/>
          </a:p>
        </p:txBody>
      </p:sp>
      <p:sp>
        <p:nvSpPr>
          <p:cNvPr id="795" name="Google Shape;795;p44"/>
          <p:cNvSpPr txBox="1">
            <a:spLocks noGrp="1"/>
          </p:cNvSpPr>
          <p:nvPr>
            <p:ph type="subTitle" idx="9"/>
          </p:nvPr>
        </p:nvSpPr>
        <p:spPr>
          <a:xfrm>
            <a:off x="6535122" y="1745114"/>
            <a:ext cx="1952700"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100"/>
              <a:t>Authenticate</a:t>
            </a:r>
            <a:endParaRPr sz="2100"/>
          </a:p>
        </p:txBody>
      </p:sp>
      <p:sp>
        <p:nvSpPr>
          <p:cNvPr id="796" name="Google Shape;796;p44"/>
          <p:cNvSpPr txBox="1">
            <a:spLocks noGrp="1"/>
          </p:cNvSpPr>
          <p:nvPr>
            <p:ph type="subTitle" idx="13"/>
          </p:nvPr>
        </p:nvSpPr>
        <p:spPr>
          <a:xfrm>
            <a:off x="6535122" y="2082071"/>
            <a:ext cx="1952700" cy="48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t>User’s information security</a:t>
            </a:r>
            <a:endParaRPr sz="1800"/>
          </a:p>
        </p:txBody>
      </p:sp>
      <p:sp>
        <p:nvSpPr>
          <p:cNvPr id="799" name="Google Shape;799;p44"/>
          <p:cNvSpPr/>
          <p:nvPr/>
        </p:nvSpPr>
        <p:spPr>
          <a:xfrm>
            <a:off x="4825100" y="-1257873"/>
            <a:ext cx="4883822" cy="2056400"/>
          </a:xfrm>
          <a:custGeom>
            <a:avLst/>
            <a:gdLst/>
            <a:ahLst/>
            <a:cxnLst/>
            <a:rect l="l" t="t" r="r" b="b"/>
            <a:pathLst>
              <a:path w="49840" h="52369" extrusionOk="0">
                <a:moveTo>
                  <a:pt x="59" y="1"/>
                </a:moveTo>
                <a:cubicBezTo>
                  <a:pt x="54" y="1"/>
                  <a:pt x="51" y="2"/>
                  <a:pt x="48" y="5"/>
                </a:cubicBezTo>
                <a:cubicBezTo>
                  <a:pt x="12" y="17"/>
                  <a:pt x="0" y="41"/>
                  <a:pt x="12" y="65"/>
                </a:cubicBezTo>
                <a:cubicBezTo>
                  <a:pt x="1989" y="5006"/>
                  <a:pt x="2322" y="10459"/>
                  <a:pt x="2631" y="15733"/>
                </a:cubicBezTo>
                <a:cubicBezTo>
                  <a:pt x="2727" y="17126"/>
                  <a:pt x="2798" y="18555"/>
                  <a:pt x="2917" y="19948"/>
                </a:cubicBezTo>
                <a:cubicBezTo>
                  <a:pt x="3358" y="25485"/>
                  <a:pt x="4572" y="33414"/>
                  <a:pt x="9894" y="38439"/>
                </a:cubicBezTo>
                <a:cubicBezTo>
                  <a:pt x="15193" y="43415"/>
                  <a:pt x="23086" y="44273"/>
                  <a:pt x="30052" y="45011"/>
                </a:cubicBezTo>
                <a:cubicBezTo>
                  <a:pt x="37076" y="45773"/>
                  <a:pt x="44958" y="47023"/>
                  <a:pt x="49768" y="52345"/>
                </a:cubicBezTo>
                <a:cubicBezTo>
                  <a:pt x="49768" y="52369"/>
                  <a:pt x="49780" y="52369"/>
                  <a:pt x="49792" y="52369"/>
                </a:cubicBezTo>
                <a:cubicBezTo>
                  <a:pt x="49792" y="52369"/>
                  <a:pt x="49807" y="52354"/>
                  <a:pt x="49820" y="52354"/>
                </a:cubicBezTo>
                <a:cubicBezTo>
                  <a:pt x="49823" y="52354"/>
                  <a:pt x="49825" y="52355"/>
                  <a:pt x="49828" y="52357"/>
                </a:cubicBezTo>
                <a:cubicBezTo>
                  <a:pt x="49840" y="52333"/>
                  <a:pt x="49840" y="52309"/>
                  <a:pt x="49828" y="52297"/>
                </a:cubicBezTo>
                <a:cubicBezTo>
                  <a:pt x="45006" y="46940"/>
                  <a:pt x="37100" y="45689"/>
                  <a:pt x="30063" y="44927"/>
                </a:cubicBezTo>
                <a:cubicBezTo>
                  <a:pt x="23110" y="44165"/>
                  <a:pt x="15240" y="43320"/>
                  <a:pt x="9966" y="38367"/>
                </a:cubicBezTo>
                <a:cubicBezTo>
                  <a:pt x="4656" y="33378"/>
                  <a:pt x="3453" y="25461"/>
                  <a:pt x="3001" y="19936"/>
                </a:cubicBezTo>
                <a:cubicBezTo>
                  <a:pt x="2881" y="18555"/>
                  <a:pt x="2810" y="17126"/>
                  <a:pt x="2727" y="15733"/>
                </a:cubicBezTo>
                <a:cubicBezTo>
                  <a:pt x="2405" y="10459"/>
                  <a:pt x="2096" y="4994"/>
                  <a:pt x="107" y="41"/>
                </a:cubicBezTo>
                <a:cubicBezTo>
                  <a:pt x="89" y="14"/>
                  <a:pt x="72" y="1"/>
                  <a:pt x="5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74;p43">
            <a:extLst>
              <a:ext uri="{FF2B5EF4-FFF2-40B4-BE49-F238E27FC236}">
                <a16:creationId xmlns:a16="http://schemas.microsoft.com/office/drawing/2014/main" id="{E791B329-7B51-4D6E-B29F-994DFA635BBF}"/>
              </a:ext>
            </a:extLst>
          </p:cNvPr>
          <p:cNvSpPr txBox="1">
            <a:spLocks noGrp="1"/>
          </p:cNvSpPr>
          <p:nvPr>
            <p:ph type="title"/>
          </p:nvPr>
        </p:nvSpPr>
        <p:spPr>
          <a:xfrm>
            <a:off x="818272" y="687525"/>
            <a:ext cx="4323354" cy="700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dirty="0">
                <a:ln>
                  <a:solidFill>
                    <a:schemeClr val="tx1">
                      <a:lumMod val="50000"/>
                    </a:schemeClr>
                  </a:solidFill>
                </a:ln>
                <a:effectLst>
                  <a:outerShdw blurRad="60007" dist="200025" dir="15000000" sy="30000" kx="-1800000" algn="bl" rotWithShape="0">
                    <a:prstClr val="black">
                      <a:alpha val="32000"/>
                    </a:prstClr>
                  </a:outerShdw>
                </a:effectLst>
              </a:rPr>
              <a:t>Targets of researching the topic</a:t>
            </a:r>
          </a:p>
        </p:txBody>
      </p:sp>
      <p:sp>
        <p:nvSpPr>
          <p:cNvPr id="14" name="TextBox 13">
            <a:extLst>
              <a:ext uri="{FF2B5EF4-FFF2-40B4-BE49-F238E27FC236}">
                <a16:creationId xmlns:a16="http://schemas.microsoft.com/office/drawing/2014/main" id="{CF716772-6671-45AC-85B4-C4233C82D935}"/>
              </a:ext>
            </a:extLst>
          </p:cNvPr>
          <p:cNvSpPr txBox="1"/>
          <p:nvPr/>
        </p:nvSpPr>
        <p:spPr>
          <a:xfrm>
            <a:off x="8664604" y="4609524"/>
            <a:ext cx="340158" cy="461665"/>
          </a:xfrm>
          <a:prstGeom prst="rect">
            <a:avLst/>
          </a:prstGeom>
          <a:noFill/>
        </p:spPr>
        <p:txBody>
          <a:bodyPr wrap="none" rtlCol="0">
            <a:spAutoFit/>
          </a:bodyPr>
          <a:lstStyle/>
          <a:p>
            <a:r>
              <a:rPr lang="en-US" sz="2400" dirty="0">
                <a:solidFill>
                  <a:schemeClr val="accent4"/>
                </a:solidFill>
                <a:latin typeface="Archivo Narrow" panose="020B0604020202020204"/>
              </a:rPr>
              <a:t>8</a:t>
            </a:r>
          </a:p>
        </p:txBody>
      </p:sp>
    </p:spTree>
  </p:cSld>
  <p:clrMapOvr>
    <a:masterClrMapping/>
  </p:clrMapOvr>
</p:sld>
</file>

<file path=ppt/theme/theme1.xml><?xml version="1.0" encoding="utf-8"?>
<a:theme xmlns:a="http://schemas.openxmlformats.org/drawingml/2006/main" name="Environmental Agency by Slidesgo">
  <a:themeElements>
    <a:clrScheme name="Simple Light">
      <a:dk1>
        <a:srgbClr val="F1A129"/>
      </a:dk1>
      <a:lt1>
        <a:srgbClr val="FFFFFF"/>
      </a:lt1>
      <a:dk2>
        <a:srgbClr val="002E47"/>
      </a:dk2>
      <a:lt2>
        <a:srgbClr val="EF8520"/>
      </a:lt2>
      <a:accent1>
        <a:srgbClr val="EB6D19"/>
      </a:accent1>
      <a:accent2>
        <a:srgbClr val="004B63"/>
      </a:accent2>
      <a:accent3>
        <a:srgbClr val="004B5F"/>
      </a:accent3>
      <a:accent4>
        <a:srgbClr val="006C7E"/>
      </a:accent4>
      <a:accent5>
        <a:srgbClr val="208F9E"/>
      </a:accent5>
      <a:accent6>
        <a:srgbClr val="8CC5CD"/>
      </a:accent6>
      <a:hlink>
        <a:srgbClr val="002E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2031</Words>
  <Application>Microsoft Office PowerPoint</Application>
  <PresentationFormat>On-screen Show (16:9)</PresentationFormat>
  <Paragraphs>288</Paragraphs>
  <Slides>34</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Archivo Narrow</vt:lpstr>
      <vt:lpstr>Archivo Narrow SemiBold</vt:lpstr>
      <vt:lpstr>Arial</vt:lpstr>
      <vt:lpstr>Cambria Math</vt:lpstr>
      <vt:lpstr>Fira Sans Condensed Medium</vt:lpstr>
      <vt:lpstr>Times New Roman</vt:lpstr>
      <vt:lpstr>Wingdings</vt:lpstr>
      <vt:lpstr>Zilla Slab Medium</vt:lpstr>
      <vt:lpstr>Environmental Agency by Slidesgo</vt:lpstr>
      <vt:lpstr>HO CHI MINH CITY UNIVERSITY OF TECHNOLOGY AND EDUCATION FALCUTY FOR HIGH QUALITY TRAINING INFORMATION TECHNOLOGY BRANCH</vt:lpstr>
      <vt:lpstr>Contents</vt:lpstr>
      <vt:lpstr>01</vt:lpstr>
      <vt:lpstr>01. Overview </vt:lpstr>
      <vt:lpstr>Reasons of choosing the topic</vt:lpstr>
      <vt:lpstr>Reasons of choosing the topic</vt:lpstr>
      <vt:lpstr>Our Evolution</vt:lpstr>
      <vt:lpstr>PowerPoint Presentation</vt:lpstr>
      <vt:lpstr>Targets of researching the topic</vt:lpstr>
      <vt:lpstr>02</vt:lpstr>
      <vt:lpstr>PowerPoint Presentation</vt:lpstr>
      <vt:lpstr>PowerPoint Presentation</vt:lpstr>
      <vt:lpstr>03</vt:lpstr>
      <vt:lpstr>03. Implementation contents </vt:lpstr>
      <vt:lpstr>Theoretical basis</vt:lpstr>
      <vt:lpstr>PowerPoint Presentation</vt:lpstr>
      <vt:lpstr>Front-end</vt:lpstr>
      <vt:lpstr>PowerPoint Presentation</vt:lpstr>
      <vt:lpstr>Algorithm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04</vt:lpstr>
      <vt:lpstr>Conclusion</vt:lpstr>
      <vt:lpstr>PowerPoint Presentation</vt:lpstr>
      <vt:lpstr>PowerPoint Presentation</vt:lpstr>
      <vt:lpstr>Conclusion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Agency</dc:title>
  <dc:creator>Han Tran</dc:creator>
  <cp:lastModifiedBy>Gia Hân</cp:lastModifiedBy>
  <cp:revision>19</cp:revision>
  <dcterms:modified xsi:type="dcterms:W3CDTF">2021-07-21T04:17:25Z</dcterms:modified>
</cp:coreProperties>
</file>