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B358-701B-4D8A-94ED-C03EB10EB0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ITS 110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89E90-0EAC-4470-8D7B-E7B26B60D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Submission Instructions</a:t>
            </a:r>
          </a:p>
        </p:txBody>
      </p:sp>
    </p:spTree>
    <p:extLst>
      <p:ext uri="{BB962C8B-B14F-4D97-AF65-F5344CB8AC3E}">
        <p14:creationId xmlns:p14="http://schemas.microsoft.com/office/powerpoint/2010/main" val="287495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756382-049F-479F-A6E9-C042B3922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708" y="609600"/>
            <a:ext cx="3286584" cy="2619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09B15B-3B22-4712-818A-39C7E5BEF7E3}"/>
              </a:ext>
            </a:extLst>
          </p:cNvPr>
          <p:cNvSpPr txBox="1"/>
          <p:nvPr/>
        </p:nvSpPr>
        <p:spPr>
          <a:xfrm>
            <a:off x="990600" y="38862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 Folder for the Lab that you are submitting with the Lab number and your Last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are going to use Lab 1 as an example.</a:t>
            </a:r>
          </a:p>
        </p:txBody>
      </p:sp>
    </p:spTree>
    <p:extLst>
      <p:ext uri="{BB962C8B-B14F-4D97-AF65-F5344CB8AC3E}">
        <p14:creationId xmlns:p14="http://schemas.microsoft.com/office/powerpoint/2010/main" val="155568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CD1CBB-5D9D-4D0F-B83A-F877A534F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63" y="533400"/>
            <a:ext cx="7335274" cy="19910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FC61C7-0FE7-465B-8922-ED2C80DEC1A1}"/>
              </a:ext>
            </a:extLst>
          </p:cNvPr>
          <p:cNvSpPr txBox="1"/>
          <p:nvPr/>
        </p:nvSpPr>
        <p:spPr>
          <a:xfrm>
            <a:off x="685800" y="32766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Copy the required files as instructed by the Lab Assignment into that Folder.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this example, Lab 1 requires the fitness.html, index.html and the Word document with screenshots showing that your page loaded correctly.</a:t>
            </a:r>
          </a:p>
        </p:txBody>
      </p:sp>
    </p:spTree>
    <p:extLst>
      <p:ext uri="{BB962C8B-B14F-4D97-AF65-F5344CB8AC3E}">
        <p14:creationId xmlns:p14="http://schemas.microsoft.com/office/powerpoint/2010/main" val="86101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AC9022-7738-4F17-99C5-011AD875A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47" y="533400"/>
            <a:ext cx="4314906" cy="32872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6DF32E-6EF3-46DA-AAAF-29334743DD88}"/>
              </a:ext>
            </a:extLst>
          </p:cNvPr>
          <p:cNvSpPr txBox="1"/>
          <p:nvPr/>
        </p:nvSpPr>
        <p:spPr>
          <a:xfrm>
            <a:off x="838200" y="42672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After the required files are copied into the Folder, Right-Click and that Folder.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Select “Send to”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And then Click “Compressed folder”</a:t>
            </a:r>
          </a:p>
        </p:txBody>
      </p:sp>
    </p:spTree>
    <p:extLst>
      <p:ext uri="{BB962C8B-B14F-4D97-AF65-F5344CB8AC3E}">
        <p14:creationId xmlns:p14="http://schemas.microsoft.com/office/powerpoint/2010/main" val="379269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BB207D-5B11-4790-9A15-8FE6F21D6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691" y="381000"/>
            <a:ext cx="3026710" cy="30696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87E8A7-E909-42A9-A35D-F720214D4F64}"/>
              </a:ext>
            </a:extLst>
          </p:cNvPr>
          <p:cNvSpPr txBox="1"/>
          <p:nvPr/>
        </p:nvSpPr>
        <p:spPr>
          <a:xfrm>
            <a:off x="838200" y="38100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you followed the instructions correctly, you should see a Folder just like the one above with a Zipper on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is the Folder that should be submitted as your Lab assignment via Blackboard.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 NOT submit any assignments to me directly. All Assignments (Homework / Lab) should be submitted via Blackboard.</a:t>
            </a:r>
          </a:p>
        </p:txBody>
      </p:sp>
    </p:spTree>
    <p:extLst>
      <p:ext uri="{BB962C8B-B14F-4D97-AF65-F5344CB8AC3E}">
        <p14:creationId xmlns:p14="http://schemas.microsoft.com/office/powerpoint/2010/main" val="126722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164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ITS 110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 110</dc:title>
  <dc:creator>Chuck378</dc:creator>
  <cp:lastModifiedBy>Chuck378</cp:lastModifiedBy>
  <cp:revision>5</cp:revision>
  <dcterms:created xsi:type="dcterms:W3CDTF">2006-08-16T00:00:00Z</dcterms:created>
  <dcterms:modified xsi:type="dcterms:W3CDTF">2019-01-11T15:35:57Z</dcterms:modified>
</cp:coreProperties>
</file>