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0B4CD9-1E0C-9531-5948-2BB5B4AEB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6CFF99-EF3E-6E62-EA07-856DBDB313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5A2036-F2F6-28BB-772C-64C15EE40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B93CC-AAF8-43A8-A51A-0BA74436CDDF}" type="datetimeFigureOut">
              <a:rPr lang="es-MX" smtClean="0"/>
              <a:t>01/05/2025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FBE8B2-5F1F-E9F5-F8C8-584C7B83A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3AB4D9-57F8-C527-564E-46F6081D4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6C79B-3E27-4B05-B959-FB48B12436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178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CCA63F-7969-C10C-CE6F-0AAEBAA49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78C2415-A014-7553-9A98-654AC2ACE1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E59882-129B-DFDD-F90E-66A1C618D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B93CC-AAF8-43A8-A51A-0BA74436CDDF}" type="datetimeFigureOut">
              <a:rPr lang="es-MX" smtClean="0"/>
              <a:t>01/05/2025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AF1C42-4854-243E-E08B-6A575983C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3496D8-6765-D201-807B-FE79E4666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6C79B-3E27-4B05-B959-FB48B12436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8932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45A3914-2D9D-C56A-B661-1AA32BE806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E2D59AB-0417-234A-354B-413590D21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0D5517-7418-A944-4653-4B2431DDB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B93CC-AAF8-43A8-A51A-0BA74436CDDF}" type="datetimeFigureOut">
              <a:rPr lang="es-MX" smtClean="0"/>
              <a:t>01/05/2025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BFB884-27AA-912A-122C-B46E1568F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59A21C-DCA5-1CF8-4CEE-0C204940B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6C79B-3E27-4B05-B959-FB48B12436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3951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659C1F-4694-DB12-8C0A-717EDD2E7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C7FE1A-061F-4DAB-D509-A823CEE4F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57B757-B064-8C98-CA1F-3B460621E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B93CC-AAF8-43A8-A51A-0BA74436CDDF}" type="datetimeFigureOut">
              <a:rPr lang="es-MX" smtClean="0"/>
              <a:t>01/05/2025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0799CD-3C4E-3978-96F4-354B6FCC9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A3E5BE-9F06-E873-A8F5-9AE551ECF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6C79B-3E27-4B05-B959-FB48B12436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8955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668DE2-6B54-992F-DFFC-DE848BCC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322B369-1BBA-9FC7-376B-469AE40C7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A58C67-45F7-F556-10A9-F5558CA0F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B93CC-AAF8-43A8-A51A-0BA74436CDDF}" type="datetimeFigureOut">
              <a:rPr lang="es-MX" smtClean="0"/>
              <a:t>01/05/2025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940893-71CC-1086-3992-BD8CE3DE5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E79160-BDF4-B7CF-2E20-ADBD2600E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6C79B-3E27-4B05-B959-FB48B12436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9746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E47FEF-45A0-0593-1CAC-3AF763CFE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652DEC-5ED9-A8EC-CDA8-54C8B6DB0E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CBAFB1E-34EE-56AA-80E5-F12F7195A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B08EB05-41A2-A342-DB39-BACCCFEC0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B93CC-AAF8-43A8-A51A-0BA74436CDDF}" type="datetimeFigureOut">
              <a:rPr lang="es-MX" smtClean="0"/>
              <a:t>01/05/2025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A3596B9-06A8-ED4F-9EBD-E9C7E23B0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A7E820-3C43-1A84-6101-3B69DB160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6C79B-3E27-4B05-B959-FB48B12436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7760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E5AD31-5D65-E787-4F72-6127480F0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265ACF3-FCD5-2BC5-1AD4-5A276BF18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DF87B0A-921A-5831-1F48-3638F32DE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D33FDEE-06F0-4189-0DCB-6619A67288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84385B9-1A46-3D4D-4450-96BD9183F6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242E973-F718-8308-9EFE-353B4E75C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B93CC-AAF8-43A8-A51A-0BA74436CDDF}" type="datetimeFigureOut">
              <a:rPr lang="es-MX" smtClean="0"/>
              <a:t>01/05/2025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328240A-7BB8-2017-C262-3B08CBF8C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947EF50-5E43-3E68-E12E-DA67E59D4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6C79B-3E27-4B05-B959-FB48B12436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1126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58C017-A803-CED7-31F8-1A8DEA6AC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7221B35-BCA8-92B6-5A0B-5642CD5B8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B93CC-AAF8-43A8-A51A-0BA74436CDDF}" type="datetimeFigureOut">
              <a:rPr lang="es-MX" smtClean="0"/>
              <a:t>01/05/2025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1337DF8-C19D-5A2C-C47D-998A09488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E16D480-51C1-02D5-83A6-A009FABE5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6C79B-3E27-4B05-B959-FB48B12436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9226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BF29E64-17B5-4026-FA89-D81AA972A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B93CC-AAF8-43A8-A51A-0BA74436CDDF}" type="datetimeFigureOut">
              <a:rPr lang="es-MX" smtClean="0"/>
              <a:t>01/05/2025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B864D5F-E26A-6A67-85CD-4E2C3AEF8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DB2A17F-464C-D2D8-B148-D736268F0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6C79B-3E27-4B05-B959-FB48B12436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7217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A3338D-A025-E1E5-38B5-9A7ED975F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AD6075-8109-4F95-768E-7FB23C5D4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56D6321-267C-31AF-77CF-C2FCF904D4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D1BB964-B965-325C-4561-4A28F787C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B93CC-AAF8-43A8-A51A-0BA74436CDDF}" type="datetimeFigureOut">
              <a:rPr lang="es-MX" smtClean="0"/>
              <a:t>01/05/2025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A09641B-3A8B-6A3D-958D-5B115304D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581D4D0-4E70-EBE7-3140-D6AB0D04A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6C79B-3E27-4B05-B959-FB48B12436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216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DCCFD8-7A47-915F-0693-8254A45EE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8E08D86-0A64-3F04-0DC1-04B09E9CBE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F2D0DFB-6E1C-FC40-6183-6F6CE23E8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684B310-414E-B4FF-E3B6-ABC92C808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B93CC-AAF8-43A8-A51A-0BA74436CDDF}" type="datetimeFigureOut">
              <a:rPr lang="es-MX" smtClean="0"/>
              <a:t>01/05/2025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5AF7C99-9F22-3960-E55D-C72F889F3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DEB7E0-108D-7352-B02F-8F5F21324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6C79B-3E27-4B05-B959-FB48B12436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2647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7CBCDBF-1565-D36D-A0F7-ED3173FE1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BB5191-333C-E5E1-438B-A616A824F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59B3D6-F415-5F92-442C-C11C0A033C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CB93CC-AAF8-43A8-A51A-0BA74436CDDF}" type="datetimeFigureOut">
              <a:rPr lang="es-MX" smtClean="0"/>
              <a:t>01/05/2025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7B5AC8-BA56-7726-34F3-5D11B9754A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D70E81-44D5-5FD7-75CC-18590EF680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C6C79B-3E27-4B05-B959-FB48B12436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068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32756D31-D7B6-D961-461F-FF7821FEF2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92086"/>
            <a:ext cx="9144000" cy="436562"/>
          </a:xfrm>
        </p:spPr>
        <p:txBody>
          <a:bodyPr>
            <a:normAutofit/>
          </a:bodyPr>
          <a:lstStyle/>
          <a:p>
            <a:r>
              <a:rPr lang="es-MX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FACULTAD DE CIENCIAS DE LA INFORMACION</a:t>
            </a:r>
          </a:p>
          <a:p>
            <a:endParaRPr lang="es-MX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E0F51AEB-A48D-C48B-0E3E-466A97EF7F35}"/>
              </a:ext>
            </a:extLst>
          </p:cNvPr>
          <p:cNvSpPr txBox="1">
            <a:spLocks/>
          </p:cNvSpPr>
          <p:nvPr/>
        </p:nvSpPr>
        <p:spPr>
          <a:xfrm>
            <a:off x="1524000" y="2417199"/>
            <a:ext cx="9144000" cy="43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ING. EN TECNOLOGIAS DE COMPUTO Y COMUNICACIONES</a:t>
            </a:r>
          </a:p>
          <a:p>
            <a:endParaRPr lang="es-MX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EA4953FE-7388-0861-678F-25E5FDD9B7C2}"/>
              </a:ext>
            </a:extLst>
          </p:cNvPr>
          <p:cNvSpPr txBox="1">
            <a:spLocks/>
          </p:cNvSpPr>
          <p:nvPr/>
        </p:nvSpPr>
        <p:spPr>
          <a:xfrm>
            <a:off x="1523997" y="3494884"/>
            <a:ext cx="9144000" cy="3363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CARLOS ALEJANDRO ACOSTA MENDEZ</a:t>
            </a:r>
          </a:p>
          <a:p>
            <a:r>
              <a:rPr lang="es-MX" b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AUTOR</a:t>
            </a:r>
          </a:p>
          <a:p>
            <a:endParaRPr lang="es-MX" b="1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r>
              <a:rPr lang="es-MX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JESUS ALEJANDRO FLORES HERNANDEZ</a:t>
            </a:r>
          </a:p>
          <a:p>
            <a:r>
              <a:rPr lang="es-MX" b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PROFESOR</a:t>
            </a:r>
          </a:p>
          <a:p>
            <a:endParaRPr lang="es-MX" b="1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r>
              <a:rPr lang="es-MX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ACTIVIDAD - 08</a:t>
            </a:r>
          </a:p>
          <a:p>
            <a:endParaRPr lang="es-MX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D88AE5A-9225-1AD3-CC47-1171B5EB34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1" t="26985" r="5925" b="30043"/>
          <a:stretch/>
        </p:blipFill>
        <p:spPr bwMode="auto">
          <a:xfrm>
            <a:off x="3364952" y="355845"/>
            <a:ext cx="5180333" cy="150088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Imagen 6" descr="Imagen que contiene Icono&#10;&#10;Descripción generada automáticamente">
            <a:extLst>
              <a:ext uri="{FF2B5EF4-FFF2-40B4-BE49-F238E27FC236}">
                <a16:creationId xmlns:a16="http://schemas.microsoft.com/office/drawing/2014/main" id="{2F9C4C46-A8FC-9914-CB1A-E133EAAE6A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86" y="4004240"/>
            <a:ext cx="2502983" cy="2368414"/>
          </a:xfrm>
          <a:prstGeom prst="rect">
            <a:avLst/>
          </a:prstGeom>
        </p:spPr>
      </p:pic>
      <p:pic>
        <p:nvPicPr>
          <p:cNvPr id="8" name="Imagen 7" descr="No hay ninguna descripción de la foto disponible.">
            <a:extLst>
              <a:ext uri="{FF2B5EF4-FFF2-40B4-BE49-F238E27FC236}">
                <a16:creationId xmlns:a16="http://schemas.microsoft.com/office/drawing/2014/main" id="{E37CA221-4C7C-BD6A-B2C5-474EA8449E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0496" y="350143"/>
            <a:ext cx="1506589" cy="15065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1084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124BEC28-E4FA-D324-4D58-5826922E1DFF}"/>
              </a:ext>
            </a:extLst>
          </p:cNvPr>
          <p:cNvSpPr txBox="1"/>
          <p:nvPr/>
        </p:nvSpPr>
        <p:spPr>
          <a:xfrm>
            <a:off x="762000" y="337457"/>
            <a:ext cx="6281057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Este código implementa un modelo de perceptrón simple en SCILAB, probando y ajustando pesos para clasificar puntos en un espacio bidimensional.</a:t>
            </a:r>
          </a:p>
          <a:p>
            <a:pPr algn="just"/>
            <a:endParaRPr lang="es-MX" sz="24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Generar un conjunto de puntos aleatorios y clasificarlos con una recta arbitraria (𝑦=2𝑥).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MX" sz="24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Aplicar el algoritmo de perceptrón para ajustar los pesos y separar correctamente los puntos.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MX" sz="24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Visualizar el proceso y los resultados en gráficos.</a:t>
            </a:r>
          </a:p>
        </p:txBody>
      </p:sp>
    </p:spTree>
    <p:extLst>
      <p:ext uri="{BB962C8B-B14F-4D97-AF65-F5344CB8AC3E}">
        <p14:creationId xmlns:p14="http://schemas.microsoft.com/office/powerpoint/2010/main" val="886596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404BD85-A89A-1584-BBE6-3C9F0478B741}"/>
              </a:ext>
            </a:extLst>
          </p:cNvPr>
          <p:cNvSpPr txBox="1"/>
          <p:nvPr/>
        </p:nvSpPr>
        <p:spPr>
          <a:xfrm>
            <a:off x="762000" y="337457"/>
            <a:ext cx="6281057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s-MX" sz="2400" b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Generación del conjunto de trabajo</a:t>
            </a:r>
          </a:p>
          <a:p>
            <a:pPr algn="just"/>
            <a:endParaRPr lang="es-MX" sz="24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algn="just"/>
            <a:r>
              <a:rPr lang="es-MX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Crear 20 puntos aleatorios dentro del cuadrado definido por (−1,1),(1,1),(1,−1),(−1,−1).</a:t>
            </a:r>
          </a:p>
          <a:p>
            <a:pPr algn="just"/>
            <a:endParaRPr lang="es-MX" sz="24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algn="just"/>
            <a:r>
              <a:rPr lang="es-MX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rand(2,nct) genera números aleatorios entre 0 y 1.</a:t>
            </a:r>
          </a:p>
          <a:p>
            <a:pPr algn="just"/>
            <a:endParaRPr lang="es-MX" sz="24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algn="just"/>
            <a:r>
              <a:rPr lang="es-MX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Multiplicarlos por 2 y restar 1 los ajusta al rango [−1,1].</a:t>
            </a:r>
          </a:p>
          <a:p>
            <a:pPr algn="just"/>
            <a:endParaRPr lang="es-MX" sz="24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algn="just"/>
            <a:r>
              <a:rPr lang="es-MX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x1 y y1 almacenan las coordenadas 𝑥 e 𝑦.</a:t>
            </a:r>
          </a:p>
          <a:p>
            <a:pPr algn="just"/>
            <a:endParaRPr lang="es-MX" sz="24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algn="just"/>
            <a:r>
              <a:rPr lang="es-MX" sz="2400" b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Los puntos se grafican con el símbolo ' * '.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72D88DA-632D-4E76-5159-9599C99BFF55}"/>
              </a:ext>
            </a:extLst>
          </p:cNvPr>
          <p:cNvSpPr txBox="1"/>
          <p:nvPr/>
        </p:nvSpPr>
        <p:spPr>
          <a:xfrm>
            <a:off x="7903028" y="2233134"/>
            <a:ext cx="298268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nct</a:t>
            </a:r>
            <a:r>
              <a:rPr lang="es-MX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=20; </a:t>
            </a:r>
          </a:p>
          <a:p>
            <a:r>
              <a:rPr lang="es-MX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x=2*rand(2,nct)-1;</a:t>
            </a:r>
          </a:p>
          <a:p>
            <a:r>
              <a:rPr lang="es-MX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x1=x(1,:);</a:t>
            </a:r>
          </a:p>
          <a:p>
            <a:r>
              <a:rPr lang="es-MX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y1=x(2,:);</a:t>
            </a:r>
          </a:p>
          <a:p>
            <a:r>
              <a:rPr lang="es-MX" sz="24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plot</a:t>
            </a:r>
            <a:r>
              <a:rPr lang="es-MX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(x1,y1,'*');</a:t>
            </a:r>
          </a:p>
        </p:txBody>
      </p:sp>
    </p:spTree>
    <p:extLst>
      <p:ext uri="{BB962C8B-B14F-4D97-AF65-F5344CB8AC3E}">
        <p14:creationId xmlns:p14="http://schemas.microsoft.com/office/powerpoint/2010/main" val="1445311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96D04A-2FE4-3838-F2B7-533B71CF56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DB333A23-FC55-C2DD-D0F0-588FACC954CE}"/>
              </a:ext>
            </a:extLst>
          </p:cNvPr>
          <p:cNvSpPr txBox="1"/>
          <p:nvPr/>
        </p:nvSpPr>
        <p:spPr>
          <a:xfrm>
            <a:off x="7903027" y="2233134"/>
            <a:ext cx="402771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F=[1;-2];</a:t>
            </a:r>
          </a:p>
          <a:p>
            <a:r>
              <a:rPr lang="da-DK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x2=linspace(-1,1,100);</a:t>
            </a:r>
          </a:p>
          <a:p>
            <a:r>
              <a:rPr lang="da-DK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for i=1:100</a:t>
            </a:r>
          </a:p>
          <a:p>
            <a:r>
              <a:rPr lang="da-DK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   y2(i)=2*x2(i);</a:t>
            </a:r>
          </a:p>
          <a:p>
            <a:r>
              <a:rPr lang="da-DK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end</a:t>
            </a:r>
          </a:p>
          <a:p>
            <a:r>
              <a:rPr lang="da-DK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plot(x2,y2,'r')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54A9C2C-FC80-3688-FAA4-2213DDD102C9}"/>
              </a:ext>
            </a:extLst>
          </p:cNvPr>
          <p:cNvSpPr txBox="1"/>
          <p:nvPr/>
        </p:nvSpPr>
        <p:spPr>
          <a:xfrm>
            <a:off x="783772" y="940472"/>
            <a:ext cx="6281057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2400" b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Clasificación con la Línea Arbitraria</a:t>
            </a:r>
          </a:p>
          <a:p>
            <a:pPr algn="just"/>
            <a:endParaRPr lang="es-MX" sz="24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algn="just"/>
            <a:r>
              <a:rPr lang="es-MX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Clasifica los puntos según la posición relativa a la línea 𝑦=2𝑥.</a:t>
            </a:r>
          </a:p>
          <a:p>
            <a:pPr algn="just"/>
            <a:endParaRPr lang="es-MX" sz="24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algn="just"/>
            <a:r>
              <a:rPr lang="es-MX" sz="2400" b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Nota</a:t>
            </a:r>
            <a:r>
              <a:rPr lang="es-MX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: F contiene los coeficientes [1,−2], correspondientes a la ecuación 𝑦−2𝑥=0.</a:t>
            </a:r>
          </a:p>
          <a:p>
            <a:pPr algn="just"/>
            <a:endParaRPr lang="es-MX" sz="24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algn="just"/>
            <a:r>
              <a:rPr lang="es-MX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Se genera un conjunto de puntos x2 para trazar la recta.</a:t>
            </a:r>
          </a:p>
          <a:p>
            <a:pPr algn="just"/>
            <a:endParaRPr lang="es-MX" sz="24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algn="just"/>
            <a:r>
              <a:rPr lang="es-MX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Los valores de y2 se calculan como 2⋅𝑥2, y la recta se dibuja en color rojo</a:t>
            </a:r>
          </a:p>
        </p:txBody>
      </p:sp>
    </p:spTree>
    <p:extLst>
      <p:ext uri="{BB962C8B-B14F-4D97-AF65-F5344CB8AC3E}">
        <p14:creationId xmlns:p14="http://schemas.microsoft.com/office/powerpoint/2010/main" val="1457945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F5C3D2-D10F-7254-B680-D39FE8960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68CF3B4B-0875-3F52-C30F-63225FD1EB84}"/>
              </a:ext>
            </a:extLst>
          </p:cNvPr>
          <p:cNvSpPr txBox="1"/>
          <p:nvPr/>
        </p:nvSpPr>
        <p:spPr>
          <a:xfrm>
            <a:off x="7903027" y="2233134"/>
            <a:ext cx="402771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for i=1:nct</a:t>
            </a:r>
          </a:p>
          <a:p>
            <a:r>
              <a:rPr lang="da-DK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   l(i)=-F(2)*x1(i)-y1(i);</a:t>
            </a:r>
          </a:p>
          <a:p>
            <a:r>
              <a:rPr lang="da-DK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   class_F(i)=sign(l(i));  </a:t>
            </a:r>
          </a:p>
          <a:p>
            <a:r>
              <a:rPr lang="da-DK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end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A7FB989-7040-EBEA-8966-36735213FD70}"/>
              </a:ext>
            </a:extLst>
          </p:cNvPr>
          <p:cNvSpPr txBox="1"/>
          <p:nvPr/>
        </p:nvSpPr>
        <p:spPr>
          <a:xfrm>
            <a:off x="783772" y="940472"/>
            <a:ext cx="628105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2400" b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Clasificación de puntos</a:t>
            </a:r>
          </a:p>
          <a:p>
            <a:pPr algn="just"/>
            <a:endParaRPr lang="es-MX" sz="24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algn="just"/>
            <a:r>
              <a:rPr lang="es-MX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Determina si los puntos están a la derecha o a la izquierda de la recta.</a:t>
            </a:r>
          </a:p>
          <a:p>
            <a:pPr algn="just"/>
            <a:endParaRPr lang="es-MX" sz="24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algn="just"/>
            <a:r>
              <a:rPr lang="es-MX" sz="2400" b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Notas</a:t>
            </a:r>
            <a:r>
              <a:rPr lang="es-MX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: </a:t>
            </a:r>
          </a:p>
          <a:p>
            <a:pPr algn="just"/>
            <a:endParaRPr lang="es-MX" sz="24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algn="just"/>
            <a:r>
              <a:rPr lang="es-MX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l(i) calcula la diferencia entre 𝑦𝑖 y 𝑦=2𝑥𝑖.</a:t>
            </a:r>
          </a:p>
          <a:p>
            <a:pPr algn="just"/>
            <a:endParaRPr lang="es-MX" sz="24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algn="just"/>
            <a:r>
              <a:rPr lang="es-MX" sz="24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sign</a:t>
            </a:r>
            <a:r>
              <a:rPr lang="es-MX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(l(i)) asigna 1 si el punto está arriba/derecha de la recta y −1 si está abajo/izquierda.</a:t>
            </a:r>
          </a:p>
        </p:txBody>
      </p:sp>
    </p:spTree>
    <p:extLst>
      <p:ext uri="{BB962C8B-B14F-4D97-AF65-F5344CB8AC3E}">
        <p14:creationId xmlns:p14="http://schemas.microsoft.com/office/powerpoint/2010/main" val="2315597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0886B5-85D9-8111-18ED-1A94347B90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401B8803-8B41-859C-1D1B-2D5CAA59EFB5}"/>
              </a:ext>
            </a:extLst>
          </p:cNvPr>
          <p:cNvSpPr txBox="1"/>
          <p:nvPr/>
        </p:nvSpPr>
        <p:spPr>
          <a:xfrm>
            <a:off x="7903027" y="2233134"/>
            <a:ext cx="402771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for i=1:nct</a:t>
            </a:r>
          </a:p>
          <a:p>
            <a:r>
              <a:rPr lang="da-DK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   if class_F(i)==1 then</a:t>
            </a:r>
          </a:p>
          <a:p>
            <a:r>
              <a:rPr lang="da-DK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       plot(x1(i),y1(i),'gre*');</a:t>
            </a:r>
          </a:p>
          <a:p>
            <a:r>
              <a:rPr lang="da-DK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   else</a:t>
            </a:r>
          </a:p>
          <a:p>
            <a:r>
              <a:rPr lang="da-DK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       plot(x1(i),y1(i),'blu*');    </a:t>
            </a:r>
          </a:p>
          <a:p>
            <a:r>
              <a:rPr lang="da-DK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   end</a:t>
            </a:r>
          </a:p>
          <a:p>
            <a:r>
              <a:rPr lang="da-DK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end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D4588B4-6996-3230-F657-49AA19B09184}"/>
              </a:ext>
            </a:extLst>
          </p:cNvPr>
          <p:cNvSpPr txBox="1"/>
          <p:nvPr/>
        </p:nvSpPr>
        <p:spPr>
          <a:xfrm>
            <a:off x="783772" y="940472"/>
            <a:ext cx="628105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2400" b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Visualización de clasificación</a:t>
            </a:r>
          </a:p>
          <a:p>
            <a:pPr algn="just"/>
            <a:endParaRPr lang="es-MX" sz="24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algn="just"/>
            <a:r>
              <a:rPr lang="es-MX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Grafica los puntos clasificados en colores distintos.</a:t>
            </a:r>
          </a:p>
          <a:p>
            <a:pPr algn="just"/>
            <a:endParaRPr lang="es-MX" sz="24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algn="just"/>
            <a:r>
              <a:rPr lang="es-MX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Los puntos con </a:t>
            </a:r>
            <a:r>
              <a:rPr lang="es-MX" sz="24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classF</a:t>
            </a:r>
            <a:r>
              <a:rPr lang="es-MX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(i)=1 se dibujan en verde ('</a:t>
            </a:r>
            <a:r>
              <a:rPr lang="es-MX" sz="24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gre</a:t>
            </a:r>
            <a:r>
              <a:rPr lang="es-MX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’*).</a:t>
            </a:r>
          </a:p>
          <a:p>
            <a:pPr algn="just"/>
            <a:endParaRPr lang="es-MX" sz="24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algn="just"/>
            <a:r>
              <a:rPr lang="es-MX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Los puntos con </a:t>
            </a:r>
            <a:r>
              <a:rPr lang="es-MX" sz="24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classF</a:t>
            </a:r>
            <a:r>
              <a:rPr lang="es-MX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(i)=−1 se dibujan en azul ('</a:t>
            </a:r>
            <a:r>
              <a:rPr lang="es-MX" sz="24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blu</a:t>
            </a:r>
            <a:r>
              <a:rPr lang="es-MX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'*).</a:t>
            </a:r>
          </a:p>
        </p:txBody>
      </p:sp>
    </p:spTree>
    <p:extLst>
      <p:ext uri="{BB962C8B-B14F-4D97-AF65-F5344CB8AC3E}">
        <p14:creationId xmlns:p14="http://schemas.microsoft.com/office/powerpoint/2010/main" val="3597093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BF972-E361-BDC6-6F8D-B42B49817A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4078E421-F35C-FB32-9916-04028D743932}"/>
              </a:ext>
            </a:extLst>
          </p:cNvPr>
          <p:cNvSpPr txBox="1"/>
          <p:nvPr/>
        </p:nvSpPr>
        <p:spPr>
          <a:xfrm>
            <a:off x="4844144" y="1179175"/>
            <a:ext cx="734785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while ~isempty(ind)</a:t>
            </a:r>
          </a:p>
          <a:p>
            <a:r>
              <a:rPr lang="da-DK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   w(1) = w(1) + (class_F(ind(1))-g(ind(1))).*x1(ind(1));  </a:t>
            </a:r>
          </a:p>
          <a:p>
            <a:r>
              <a:rPr lang="da-DK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   w(2) = w(2) + (class_F(ind(1))-g(ind(1))).*y1(ind(1));  </a:t>
            </a:r>
          </a:p>
          <a:p>
            <a:r>
              <a:rPr lang="da-DK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   for i=1:nct</a:t>
            </a:r>
          </a:p>
          <a:p>
            <a:r>
              <a:rPr lang="da-DK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        temp(i)=sign(w(2)*y1(i)+w(1)*x1(i));</a:t>
            </a:r>
          </a:p>
          <a:p>
            <a:r>
              <a:rPr lang="da-DK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   end</a:t>
            </a:r>
          </a:p>
          <a:p>
            <a:r>
              <a:rPr lang="da-DK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   ind = find(temp ~= class_F);</a:t>
            </a:r>
          </a:p>
          <a:p>
            <a:r>
              <a:rPr lang="da-DK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end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B329DA1-51BC-3F1A-0876-0ECD3C68262D}"/>
              </a:ext>
            </a:extLst>
          </p:cNvPr>
          <p:cNvSpPr txBox="1"/>
          <p:nvPr/>
        </p:nvSpPr>
        <p:spPr>
          <a:xfrm>
            <a:off x="533400" y="524973"/>
            <a:ext cx="382088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2400" b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Algoritmo del perceptrón</a:t>
            </a:r>
          </a:p>
          <a:p>
            <a:pPr algn="just"/>
            <a:endParaRPr lang="es-MX" sz="24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algn="just"/>
            <a:r>
              <a:rPr lang="es-MX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Ajusta los pesos w1 y w2 para que clasifiquen correctamente todos los puntos. </a:t>
            </a:r>
          </a:p>
          <a:p>
            <a:pPr algn="just"/>
            <a:endParaRPr lang="es-MX" sz="24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algn="just"/>
            <a:r>
              <a:rPr lang="es-MX" sz="24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ind</a:t>
            </a:r>
            <a:r>
              <a:rPr lang="es-MX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contiene los índices de los puntos mal clasificados.</a:t>
            </a:r>
          </a:p>
          <a:p>
            <a:pPr algn="just"/>
            <a:endParaRPr lang="es-MX" sz="24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algn="just"/>
            <a:r>
              <a:rPr lang="es-MX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Se actualizan los pesos para reducir el error.</a:t>
            </a:r>
          </a:p>
          <a:p>
            <a:pPr algn="just"/>
            <a:endParaRPr lang="es-MX" sz="24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E40AFBA-E6BF-947F-3A65-E89DC513DD51}"/>
              </a:ext>
            </a:extLst>
          </p:cNvPr>
          <p:cNvSpPr txBox="1"/>
          <p:nvPr/>
        </p:nvSpPr>
        <p:spPr>
          <a:xfrm>
            <a:off x="4974771" y="5078660"/>
            <a:ext cx="61830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El bucle continúa hasta que </a:t>
            </a:r>
            <a:r>
              <a:rPr kumimoji="0" lang="es-MX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ind</a:t>
            </a:r>
            <a:r>
              <a:rPr kumimoji="0" lang="es-MX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esté vacío, es decir, hasta que no haya puntos mal clasificados.</a:t>
            </a:r>
          </a:p>
        </p:txBody>
      </p:sp>
    </p:spTree>
    <p:extLst>
      <p:ext uri="{BB962C8B-B14F-4D97-AF65-F5344CB8AC3E}">
        <p14:creationId xmlns:p14="http://schemas.microsoft.com/office/powerpoint/2010/main" val="935234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142F7-F2C0-8D05-FA3A-B50B080EFE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261D2372-3DBF-05F3-E2F7-F51CD60D33BC}"/>
              </a:ext>
            </a:extLst>
          </p:cNvPr>
          <p:cNvSpPr txBox="1"/>
          <p:nvPr/>
        </p:nvSpPr>
        <p:spPr>
          <a:xfrm>
            <a:off x="7935686" y="2233134"/>
            <a:ext cx="399505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for i=1:100</a:t>
            </a:r>
          </a:p>
          <a:p>
            <a:r>
              <a:rPr lang="pl-PL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   y3(i)=(-w(1)*x2(i))/w(2);</a:t>
            </a:r>
          </a:p>
          <a:p>
            <a:r>
              <a:rPr lang="pl-PL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end</a:t>
            </a:r>
          </a:p>
          <a:p>
            <a:r>
              <a:rPr lang="pl-PL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plot(x2,y3,'g');</a:t>
            </a:r>
          </a:p>
          <a:p>
            <a:r>
              <a:rPr lang="pl-PL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disp(w);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5A2F406-E26F-3A5A-4E75-02A1CEF676CA}"/>
              </a:ext>
            </a:extLst>
          </p:cNvPr>
          <p:cNvSpPr txBox="1"/>
          <p:nvPr/>
        </p:nvSpPr>
        <p:spPr>
          <a:xfrm>
            <a:off x="783772" y="940472"/>
            <a:ext cx="628105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2400" b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Pesos finales y recta del </a:t>
            </a:r>
            <a:r>
              <a:rPr lang="es-MX" sz="2400" b="1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perceptron</a:t>
            </a:r>
            <a:endParaRPr lang="es-MX" sz="2400" b="1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algn="just"/>
            <a:endParaRPr lang="es-MX" sz="24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algn="just"/>
            <a:r>
              <a:rPr lang="es-MX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Muestra el resultado final del perceptrón. </a:t>
            </a:r>
          </a:p>
          <a:p>
            <a:pPr algn="just"/>
            <a:endParaRPr lang="es-MX" sz="24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algn="just"/>
            <a:r>
              <a:rPr lang="es-MX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Se grafica la línea correspondiente a los pesos finales en color verde.</a:t>
            </a:r>
          </a:p>
          <a:p>
            <a:pPr algn="just"/>
            <a:endParaRPr lang="es-MX" sz="24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algn="just"/>
            <a:r>
              <a:rPr lang="es-MX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Los valores finales de los pesos se imprimen en consola con </a:t>
            </a:r>
            <a:r>
              <a:rPr lang="es-MX" sz="24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disp</a:t>
            </a:r>
            <a:r>
              <a:rPr lang="es-MX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(w).</a:t>
            </a:r>
          </a:p>
        </p:txBody>
      </p:sp>
    </p:spTree>
    <p:extLst>
      <p:ext uri="{BB962C8B-B14F-4D97-AF65-F5344CB8AC3E}">
        <p14:creationId xmlns:p14="http://schemas.microsoft.com/office/powerpoint/2010/main" val="30864487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Escala de grise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751</Words>
  <Application>Microsoft Office PowerPoint</Application>
  <PresentationFormat>Panorámica</PresentationFormat>
  <Paragraphs>102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Ebrima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Carlos Alejandro Acosta Méndez</dc:creator>
  <cp:lastModifiedBy>Carlos Alejandro Acosta Méndez</cp:lastModifiedBy>
  <cp:revision>3</cp:revision>
  <dcterms:created xsi:type="dcterms:W3CDTF">2025-03-13T02:28:53Z</dcterms:created>
  <dcterms:modified xsi:type="dcterms:W3CDTF">2025-05-02T04:36:03Z</dcterms:modified>
</cp:coreProperties>
</file>