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562" y="67"/>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6/12/2020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pPr/>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68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6901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2552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918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6/12/2020</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10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2443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6/12/2020</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2769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6/12/2020</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866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F33987-6305-4E2A-BF18-EF013ECE927B}" type="datetimeFigureOut">
              <a:rPr lang="en-US" smtClean="0"/>
              <a:t>6/12/2020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694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6C87F6-986D-49E6-AF40-1B3A1EE8064D}" type="slidenum">
              <a:rPr lang="en-US" smtClean="0"/>
              <a:t>‹#›</a:t>
            </a:fld>
            <a:endParaRPr lang="en-US"/>
          </a:p>
        </p:txBody>
      </p:sp>
    </p:spTree>
    <p:extLst>
      <p:ext uri="{BB962C8B-B14F-4D97-AF65-F5344CB8AC3E}">
        <p14:creationId xmlns:p14="http://schemas.microsoft.com/office/powerpoint/2010/main" val="181735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6/12/2020</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5005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EDF33987-6305-4E2A-BF18-EF013ECE927B}" type="datetimeFigureOut">
              <a:rPr lang="en-US" smtClean="0"/>
              <a:pPr/>
              <a:t>6/12/2020</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F36C87F6-986D-49E6-AF40-1B3A1EE8064D}"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E8D9F6B-FB05-4A2C-85AA-B19243C37917}"/>
              </a:ext>
            </a:extLst>
          </p:cNvPr>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extLst>
      <p:ext uri="{BB962C8B-B14F-4D97-AF65-F5344CB8AC3E}">
        <p14:creationId xmlns:p14="http://schemas.microsoft.com/office/powerpoint/2010/main" val="270263374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normAutofit fontScale="90000"/>
          </a:bodyPr>
          <a:lstStyle/>
          <a:p>
            <a:pPr algn="ctr"/>
            <a:r>
              <a:rPr lang="en-IN" b="1" dirty="0"/>
              <a:t>The Battle of Neighbourhoods</a:t>
            </a:r>
            <a:endParaRPr lang="en-US" dirty="0"/>
          </a:p>
        </p:txBody>
      </p:sp>
      <p:sp>
        <p:nvSpPr>
          <p:cNvPr id="5" name="Subtitle 4"/>
          <p:cNvSpPr>
            <a:spLocks noGrp="1"/>
          </p:cNvSpPr>
          <p:nvPr>
            <p:ph type="subTitle" idx="1"/>
          </p:nvPr>
        </p:nvSpPr>
        <p:spPr>
          <a:xfrm>
            <a:off x="7822604" y="5493568"/>
            <a:ext cx="4084710" cy="871736"/>
          </a:xfrm>
        </p:spPr>
        <p:txBody>
          <a:bodyPr>
            <a:noAutofit/>
          </a:bodyPr>
          <a:lstStyle/>
          <a:p>
            <a:pPr algn="ctr"/>
            <a:r>
              <a:rPr lang="en-US" sz="1600" b="1" dirty="0"/>
              <a:t>By,</a:t>
            </a:r>
          </a:p>
          <a:p>
            <a:r>
              <a:rPr lang="en-US" sz="1600" b="1" dirty="0"/>
              <a:t>VUTA RAGHU VEERA PHANI SHANKAR</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normAutofit fontScale="90000"/>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92500" lnSpcReduction="1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normAutofit fontScale="90000"/>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normAutofit fontScale="90000"/>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normAutofit fontScale="90000"/>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normAutofit fontScale="90000"/>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69</TotalTime>
  <Words>792</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Century Gothic</vt:lpstr>
      <vt:lpstr>Retrospect</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raghu</cp:lastModifiedBy>
  <cp:revision>5</cp:revision>
  <dcterms:created xsi:type="dcterms:W3CDTF">2020-01-05T08:05:09Z</dcterms:created>
  <dcterms:modified xsi:type="dcterms:W3CDTF">2020-06-12T17:22:54Z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