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0" r:id="rId3"/>
    <p:sldId id="259" r:id="rId4"/>
    <p:sldId id="261" r:id="rId5"/>
    <p:sldId id="270" r:id="rId6"/>
    <p:sldId id="263" r:id="rId7"/>
    <p:sldId id="264" r:id="rId8"/>
    <p:sldId id="265" r:id="rId9"/>
    <p:sldId id="268" r:id="rId10"/>
    <p:sldId id="266" r:id="rId11"/>
    <p:sldId id="269" r:id="rId12"/>
    <p:sldId id="267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>
        <p:scale>
          <a:sx n="94" d="100"/>
          <a:sy n="94" d="100"/>
        </p:scale>
        <p:origin x="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8037" y="1122489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Summarization of Online Text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828621" y="4074718"/>
            <a:ext cx="5773512" cy="788535"/>
          </a:xfrm>
        </p:spPr>
        <p:txBody>
          <a:bodyPr>
            <a:no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By…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Kishor (np689)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Likhil (lkr46)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Shabrin (st3236)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Vuthej (vv334)</a:t>
            </a:r>
            <a:endParaRPr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0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7A2731-7737-4F8B-89D1-E7E8CA4DD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9" r="-1" b="-1"/>
          <a:stretch/>
        </p:blipFill>
        <p:spPr>
          <a:xfrm>
            <a:off x="1143943" y="643466"/>
            <a:ext cx="99041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2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Not all reviews were in plain English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Presence of slang words and emoticons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LDA provides Topic with single word and score.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Bigrams, Trigrams provided pairs of two and three words with scores.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Tri-gram to work, review should at least have 3 words. Some instances had just two words.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Identifying Opinion spam is difficult since input data set lacks required labels.</a:t>
            </a:r>
          </a:p>
        </p:txBody>
      </p:sp>
    </p:spTree>
    <p:extLst>
      <p:ext uri="{BB962C8B-B14F-4D97-AF65-F5344CB8AC3E}">
        <p14:creationId xmlns:p14="http://schemas.microsoft.com/office/powerpoint/2010/main" val="183057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Application this fits into..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All e-commerce systems which has numerous user reviews.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Companies can understand the trend in public for their products.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Social Networking sites can use this to identify polarities in tweets/posts about any popular topic.</a:t>
            </a:r>
          </a:p>
        </p:txBody>
      </p:sp>
    </p:spTree>
    <p:extLst>
      <p:ext uri="{BB962C8B-B14F-4D97-AF65-F5344CB8AC3E}">
        <p14:creationId xmlns:p14="http://schemas.microsoft.com/office/powerpoint/2010/main" val="401548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Gathering more data probably with labels so that we can turn this into a supervised learning model.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Including emoticons and image processing as some users provide reviews with emojis and pictures.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0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367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To build a crisp summary of thousands of user reviews of a product without loosing relevancy.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(Saves the user the time needed to invest in reading all the reviews)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524C2-9BE0-4512-9B00-4D266BAD86F3}"/>
              </a:ext>
            </a:extLst>
          </p:cNvPr>
          <p:cNvSpPr txBox="1"/>
          <p:nvPr/>
        </p:nvSpPr>
        <p:spPr>
          <a:xfrm>
            <a:off x="400050" y="801866"/>
            <a:ext cx="11398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>
                    <a:lumMod val="90000"/>
                  </a:schemeClr>
                </a:solidFill>
              </a:rPr>
              <a:t>Problem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</a:rPr>
              <a:t>Will we be reading thousands of reviews?</a:t>
            </a:r>
          </a:p>
        </p:txBody>
      </p:sp>
    </p:spTree>
    <p:extLst>
      <p:ext uri="{BB962C8B-B14F-4D97-AF65-F5344CB8AC3E}">
        <p14:creationId xmlns:p14="http://schemas.microsoft.com/office/powerpoint/2010/main" val="142929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2927770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14246" y="963877"/>
            <a:ext cx="7579345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Dataset Source (Built in DSCI-511 using web-scraping)</a:t>
            </a:r>
          </a:p>
          <a:p>
            <a:r>
              <a:rPr lang="en-US" sz="2400" dirty="0"/>
              <a:t>Focused on Phone Reviews</a:t>
            </a:r>
          </a:p>
          <a:p>
            <a:r>
              <a:rPr lang="en-US" sz="2400" dirty="0"/>
              <a:t>EDA</a:t>
            </a:r>
          </a:p>
          <a:p>
            <a:r>
              <a:rPr lang="en-US" sz="2400" dirty="0"/>
              <a:t>Unsupervised Learning</a:t>
            </a:r>
          </a:p>
          <a:p>
            <a:r>
              <a:rPr lang="en-US" sz="2400" dirty="0"/>
              <a:t>LDA Model (Latent Dirichlet Allocation)</a:t>
            </a:r>
          </a:p>
          <a:p>
            <a:r>
              <a:rPr lang="en-US" sz="2400" dirty="0"/>
              <a:t>Inclusion of Bigrams and Trigrams</a:t>
            </a:r>
          </a:p>
          <a:p>
            <a:r>
              <a:rPr lang="en-US" sz="2400" dirty="0"/>
              <a:t>Summarizing reviews to topic from LDA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226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0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Overview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A61CFF-A45E-415D-A863-9485F82C9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104"/>
          <a:stretch/>
        </p:blipFill>
        <p:spPr>
          <a:xfrm>
            <a:off x="804101" y="804101"/>
            <a:ext cx="6730556" cy="52497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JSON Format Data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Current data has reviews for 11 different mobiles with over 10,000 reviews in total.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Pre-processing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111" y="1553705"/>
            <a:ext cx="6082110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Reviews include special characters.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Understanding the sentiment of Emojis is tough as they can be sarcastic too.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Sorting the reviews based on the date of entry/submission.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Converting the data type in columns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‘Users found Useful’ – From String to Integer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‘User Rating’ – From String to Integer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‘Review Date’ – From String to Datetime object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4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45" y="2101054"/>
            <a:ext cx="4771814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Approach to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891" y="1716266"/>
            <a:ext cx="5306084" cy="523063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Cleaning of data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Feature Selection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Tokenization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Removal of stop words, contractions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Stemming and Lemmatization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Bag of Words Vectorizer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TF-IDF for Vectorizer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Vectorized feed LDA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NLTK Sentiment Vader for building the Polarity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Applying Bi-grams and Tri-grams</a:t>
            </a:r>
          </a:p>
          <a:p>
            <a:r>
              <a:rPr lang="en-US" sz="2400" dirty="0"/>
              <a:t>Summarizing reviews to topic from LDA</a:t>
            </a:r>
          </a:p>
          <a:p>
            <a:pPr lvl="1"/>
            <a:r>
              <a:rPr lang="en-US" sz="2000" dirty="0"/>
              <a:t>Positive</a:t>
            </a:r>
          </a:p>
          <a:p>
            <a:pPr lvl="1"/>
            <a:r>
              <a:rPr lang="en-US" sz="2000" dirty="0"/>
              <a:t>Negative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5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C36D1BB9-1867-4586-A919-D3B0298B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59" y="643466"/>
            <a:ext cx="917048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25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EE55F4-8271-4231-9998-04AE1C47F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0050" y="1822450"/>
            <a:ext cx="6610442" cy="3745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A8CE64-61DA-4F26-A483-2C48EA88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99" y="1290257"/>
            <a:ext cx="4928273" cy="40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0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1" y="2053641"/>
            <a:ext cx="4910462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 Polarity?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DBB88-8332-4F84-B19D-22115CA5D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574" y="953294"/>
            <a:ext cx="5601963" cy="49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391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Summarization of Online Text Reviews</vt:lpstr>
      <vt:lpstr>Objective</vt:lpstr>
      <vt:lpstr>Overview</vt:lpstr>
      <vt:lpstr>Data Overview</vt:lpstr>
      <vt:lpstr>Pre-processing of Data</vt:lpstr>
      <vt:lpstr>Approach to Sentiment Analysis</vt:lpstr>
      <vt:lpstr>PowerPoint Presentation</vt:lpstr>
      <vt:lpstr>PowerPoint Presentation</vt:lpstr>
      <vt:lpstr>Feature Polarity?</vt:lpstr>
      <vt:lpstr>PowerPoint Presentation</vt:lpstr>
      <vt:lpstr>Challenges Faced</vt:lpstr>
      <vt:lpstr>Application this fits into..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Summarization of Online Text Reviews</dc:title>
  <dc:creator>Verama Reddy, Vuthej Krishna Reddy</dc:creator>
  <cp:lastModifiedBy>Verama Reddy, Vuthej Krishna Reddy</cp:lastModifiedBy>
  <cp:revision>9</cp:revision>
  <dcterms:created xsi:type="dcterms:W3CDTF">2020-03-19T01:56:18Z</dcterms:created>
  <dcterms:modified xsi:type="dcterms:W3CDTF">2020-03-19T11:16:40Z</dcterms:modified>
</cp:coreProperties>
</file>