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70" r:id="rId2"/>
    <p:sldId id="471" r:id="rId3"/>
    <p:sldId id="472" r:id="rId4"/>
    <p:sldId id="473" r:id="rId5"/>
    <p:sldId id="476" r:id="rId6"/>
    <p:sldId id="474" r:id="rId7"/>
    <p:sldId id="475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3521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E38"/>
    <a:srgbClr val="F8AB6C"/>
    <a:srgbClr val="D0530E"/>
    <a:srgbClr val="F27C3A"/>
    <a:srgbClr val="ECE0E2"/>
    <a:srgbClr val="D36049"/>
    <a:srgbClr val="6C546E"/>
    <a:srgbClr val="DF661B"/>
    <a:srgbClr val="E46B20"/>
    <a:srgbClr val="F3D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99317" autoAdjust="0"/>
  </p:normalViewPr>
  <p:slideViewPr>
    <p:cSldViewPr>
      <p:cViewPr varScale="1">
        <p:scale>
          <a:sx n="92" d="100"/>
          <a:sy n="92" d="100"/>
        </p:scale>
        <p:origin x="1254" y="66"/>
      </p:cViewPr>
      <p:guideLst>
        <p:guide orient="horz" pos="572"/>
        <p:guide orient="horz" pos="3521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B9F14-87CE-433A-AED6-4E31DB501040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20B61-3C9B-4AFF-B846-2D521B4B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88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84929-844A-4D99-BDE6-6B4B57D21F3B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D461-8FD3-4D5C-A117-5B3DB3D80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4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8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30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92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17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7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3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0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48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1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9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D985-2A22-4C41-9F7D-7325EED5E196}" type="datetimeFigureOut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07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ORIGINAL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STYLE: </a:t>
            </a:r>
            <a:r>
              <a:rPr lang="en-US" sz="1200" dirty="0" smtClean="0"/>
              <a:t>WV44W106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98453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ORIGINAL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STYLE: </a:t>
            </a:r>
            <a:r>
              <a:rPr lang="en-US" sz="1200" dirty="0" smtClean="0"/>
              <a:t>WV44W112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27596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ORIGINAL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STYLE: </a:t>
            </a:r>
            <a:r>
              <a:rPr lang="en-US" sz="1200" dirty="0" smtClean="0"/>
              <a:t>WV44W109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85377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ORIGINAL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STYLE: </a:t>
            </a:r>
            <a:r>
              <a:rPr lang="en-US" sz="1200" dirty="0" smtClean="0"/>
              <a:t>WV44W102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59179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ORIGINAL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STYLE</a:t>
            </a:r>
            <a:r>
              <a:rPr lang="en-US" altLang="ko-KR" sz="1200" smtClean="0">
                <a:latin typeface="Century Gothic" pitchFamily="34" charset="0"/>
              </a:rPr>
              <a:t>: </a:t>
            </a:r>
            <a:r>
              <a:rPr lang="en-US" sz="1200" smtClean="0"/>
              <a:t>WV44W101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38441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ORIGINAL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STYLE: </a:t>
            </a:r>
            <a:r>
              <a:rPr lang="en-US" sz="1200" dirty="0" smtClean="0"/>
              <a:t>WV44Y108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3142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ORIGINAL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STYLE: </a:t>
            </a:r>
            <a:r>
              <a:rPr lang="en-US" sz="1200" dirty="0" smtClean="0"/>
              <a:t>WV44Y113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66815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18409</TotalTime>
  <Words>98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HY엽서L</vt:lpstr>
      <vt:lpstr>맑은 고딕</vt:lpstr>
      <vt:lpstr>Arial</vt:lpstr>
      <vt:lpstr>Calibri</vt:lpstr>
      <vt:lpstr>Century Gothic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박혜민</dc:creator>
  <cp:lastModifiedBy>NOBLAND</cp:lastModifiedBy>
  <cp:revision>659</cp:revision>
  <cp:lastPrinted>2018-10-25T01:51:35Z</cp:lastPrinted>
  <dcterms:created xsi:type="dcterms:W3CDTF">2018-08-14T00:37:08Z</dcterms:created>
  <dcterms:modified xsi:type="dcterms:W3CDTF">2023-04-14T12:05:27Z</dcterms:modified>
</cp:coreProperties>
</file>