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77" r:id="rId2"/>
    <p:sldId id="478" r:id="rId3"/>
    <p:sldId id="475" r:id="rId4"/>
    <p:sldId id="476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3521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E38"/>
    <a:srgbClr val="F8AB6C"/>
    <a:srgbClr val="D0530E"/>
    <a:srgbClr val="F27C3A"/>
    <a:srgbClr val="ECE0E2"/>
    <a:srgbClr val="D36049"/>
    <a:srgbClr val="6C546E"/>
    <a:srgbClr val="DF661B"/>
    <a:srgbClr val="E46B20"/>
    <a:srgbClr val="F3D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9317" autoAdjust="0"/>
  </p:normalViewPr>
  <p:slideViewPr>
    <p:cSldViewPr>
      <p:cViewPr varScale="1">
        <p:scale>
          <a:sx n="74" d="100"/>
          <a:sy n="74" d="100"/>
        </p:scale>
        <p:origin x="1560" y="60"/>
      </p:cViewPr>
      <p:guideLst>
        <p:guide orient="horz" pos="572"/>
        <p:guide orient="horz" pos="3521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B9F14-87CE-433A-AED6-4E31DB501040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0B61-3C9B-4AFF-B846-2D521B4B7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88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4929-844A-4D99-BDE6-6B4B57D21F3B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D461-8FD3-4D5C-A117-5B3DB3D80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4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8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3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17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7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D985-2A22-4C41-9F7D-7325EED5E196}" type="datetimeFigureOut">
              <a:rPr lang="ko-KR" altLang="en-US" smtClean="0"/>
              <a:pPr/>
              <a:t>2023-05-24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14F3-0FA8-4E1E-9477-9D8C921F49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COUNTER 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entury Gothic" pitchFamily="34" charset="0"/>
              </a:rPr>
              <a:t>STYLE: </a:t>
            </a:r>
            <a:r>
              <a:rPr lang="en-US" sz="1200" dirty="0" smtClean="0"/>
              <a:t>WV44W119RS1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altLang="ko-KR" sz="1200" dirty="0">
                <a:latin typeface="Century Gothic" pitchFamily="34" charset="0"/>
              </a:rPr>
              <a:t>FABRIC: #A080006</a:t>
            </a:r>
          </a:p>
          <a:p>
            <a:r>
              <a:rPr lang="en-US" altLang="ko-KR" sz="1200" dirty="0">
                <a:latin typeface="Century Gothic" pitchFamily="34" charset="0"/>
              </a:rPr>
              <a:t>VENDOR: NOBLAND</a:t>
            </a:r>
          </a:p>
          <a:p>
            <a:r>
              <a:rPr lang="en-US" altLang="ko-KR" sz="1200" dirty="0">
                <a:latin typeface="Century Gothic" pitchFamily="34" charset="0"/>
              </a:rPr>
              <a:t>SIZE: M 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COLOR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sz="1200" dirty="0" smtClean="0"/>
              <a:t>MODERN WHITE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8" y="1549063"/>
            <a:ext cx="3633808" cy="4937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97" y="1539074"/>
            <a:ext cx="3429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COUNTER 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entury Gothic" pitchFamily="34" charset="0"/>
              </a:rPr>
              <a:t>STYLE: </a:t>
            </a:r>
            <a:r>
              <a:rPr lang="en-US" sz="1200" dirty="0" smtClean="0"/>
              <a:t>WV44W119RS1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altLang="ko-KR" sz="1200" dirty="0">
                <a:latin typeface="Century Gothic" pitchFamily="34" charset="0"/>
              </a:rPr>
              <a:t>FABRIC: #A080006</a:t>
            </a:r>
          </a:p>
          <a:p>
            <a:r>
              <a:rPr lang="en-US" altLang="ko-KR" sz="1200" dirty="0">
                <a:latin typeface="Century Gothic" pitchFamily="34" charset="0"/>
              </a:rPr>
              <a:t>VENDOR: NOBLAND</a:t>
            </a:r>
          </a:p>
          <a:p>
            <a:r>
              <a:rPr lang="en-US" altLang="ko-KR" sz="1200" dirty="0">
                <a:latin typeface="Century Gothic" pitchFamily="34" charset="0"/>
              </a:rPr>
              <a:t>SIZE: M 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COLOR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sz="1200" dirty="0" smtClean="0"/>
              <a:t>NAVY WATER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31" y="1483575"/>
            <a:ext cx="3815090" cy="4937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3" y="1483575"/>
            <a:ext cx="359903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COUNTER 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entury Gothic" pitchFamily="34" charset="0"/>
              </a:rPr>
              <a:t>STYLE: </a:t>
            </a:r>
            <a:r>
              <a:rPr lang="en-US" sz="1200" dirty="0" smtClean="0"/>
              <a:t>WV44W119RS1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altLang="ko-KR" sz="1200" dirty="0">
                <a:latin typeface="Century Gothic" pitchFamily="34" charset="0"/>
              </a:rPr>
              <a:t>FABRIC: #A080006</a:t>
            </a:r>
          </a:p>
          <a:p>
            <a:r>
              <a:rPr lang="en-US" altLang="ko-KR" sz="1200" dirty="0">
                <a:latin typeface="Century Gothic" pitchFamily="34" charset="0"/>
              </a:rPr>
              <a:t>VENDOR: NOBLAND</a:t>
            </a:r>
          </a:p>
          <a:p>
            <a:r>
              <a:rPr lang="en-US" altLang="ko-KR" sz="1200" dirty="0">
                <a:latin typeface="Century Gothic" pitchFamily="34" charset="0"/>
              </a:rPr>
              <a:t>SIZE: M 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COLOR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sz="1200" dirty="0" smtClean="0"/>
              <a:t>549-710 ARMY </a:t>
            </a:r>
            <a:r>
              <a:rPr lang="en-US" sz="1200" dirty="0"/>
              <a:t>BOTTLE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" y="1520065"/>
            <a:ext cx="4479521" cy="493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29" y="1518992"/>
            <a:ext cx="446795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0848" y="60345"/>
            <a:ext cx="8960610" cy="416327"/>
          </a:xfrm>
          <a:prstGeom prst="rect">
            <a:avLst/>
          </a:prstGeom>
          <a:solidFill>
            <a:srgbClr val="D0530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3" y="0"/>
            <a:ext cx="9144000" cy="400099"/>
          </a:xfrm>
          <a:prstGeom prst="rect">
            <a:avLst/>
          </a:prstGeom>
          <a:solidFill>
            <a:schemeClr val="accent2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005" y="54332"/>
            <a:ext cx="8177859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Y엽서L" panose="02030600000101010101" pitchFamily="18" charset="-127"/>
                <a:cs typeface="Calibri" panose="020F0502020204030204" pitchFamily="34" charset="0"/>
              </a:rPr>
              <a:t>COUNTER SAMPLE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HY엽서L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14C455-C042-4768-AD8D-5E2139AE9D18}"/>
              </a:ext>
            </a:extLst>
          </p:cNvPr>
          <p:cNvSpPr txBox="1"/>
          <p:nvPr/>
        </p:nvSpPr>
        <p:spPr>
          <a:xfrm>
            <a:off x="2485013" y="196551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49DD0A-015A-4572-97CB-BD84378B19E6}"/>
              </a:ext>
            </a:extLst>
          </p:cNvPr>
          <p:cNvSpPr txBox="1"/>
          <p:nvPr/>
        </p:nvSpPr>
        <p:spPr>
          <a:xfrm>
            <a:off x="4515691" y="2011480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0D731F-2706-4FBA-85AC-CBC63D622F7E}"/>
              </a:ext>
            </a:extLst>
          </p:cNvPr>
          <p:cNvSpPr txBox="1"/>
          <p:nvPr/>
        </p:nvSpPr>
        <p:spPr>
          <a:xfrm>
            <a:off x="6234882" y="2011121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03901-51C7-4906-AE18-07E89C297E79}"/>
              </a:ext>
            </a:extLst>
          </p:cNvPr>
          <p:cNvSpPr txBox="1"/>
          <p:nvPr/>
        </p:nvSpPr>
        <p:spPr>
          <a:xfrm>
            <a:off x="756556" y="4953563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FT</a:t>
            </a:r>
            <a:r>
              <a:rPr lang="en-US" altLang="ko-KR" sz="1200" dirty="0">
                <a:solidFill>
                  <a:schemeClr val="bg1"/>
                </a:solidFill>
              </a:rPr>
              <a:t> 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7FEF8E-6B27-44AE-B405-3E263767331C}"/>
              </a:ext>
            </a:extLst>
          </p:cNvPr>
          <p:cNvSpPr txBox="1"/>
          <p:nvPr/>
        </p:nvSpPr>
        <p:spPr>
          <a:xfrm>
            <a:off x="2475747" y="4953204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943D7FF-D23F-44F1-97F0-A8EAADF81DBD}"/>
              </a:ext>
            </a:extLst>
          </p:cNvPr>
          <p:cNvSpPr txBox="1"/>
          <p:nvPr/>
        </p:nvSpPr>
        <p:spPr>
          <a:xfrm>
            <a:off x="6310007" y="5052775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99CFCC-BECD-4AE7-BD2B-0045878C80EF}"/>
              </a:ext>
            </a:extLst>
          </p:cNvPr>
          <p:cNvSpPr txBox="1"/>
          <p:nvPr/>
        </p:nvSpPr>
        <p:spPr>
          <a:xfrm>
            <a:off x="6310007" y="2097477"/>
            <a:ext cx="449215" cy="496831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</a:rPr>
              <a:t>BK</a:t>
            </a:r>
            <a:endParaRPr lang="en-US" altLang="ko-K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altLang="ko-KR" sz="10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3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STYLE</a:t>
            </a:r>
            <a:r>
              <a:rPr lang="en-US" altLang="ko-KR" sz="1200" smtClean="0">
                <a:latin typeface="Century Gothic" pitchFamily="34" charset="0"/>
              </a:rPr>
              <a:t>: </a:t>
            </a:r>
            <a:r>
              <a:rPr lang="en-US" sz="1200" smtClean="0"/>
              <a:t>WV44W119RS1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altLang="ko-KR" sz="1200" dirty="0" smtClean="0">
                <a:latin typeface="Century Gothic" pitchFamily="34" charset="0"/>
              </a:rPr>
              <a:t>FABRIC: </a:t>
            </a:r>
            <a:r>
              <a:rPr lang="en-US" altLang="ko-KR" sz="1200" dirty="0" smtClean="0">
                <a:latin typeface="Century Gothic" pitchFamily="34" charset="0"/>
              </a:rPr>
              <a:t>#A080006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VENDOR</a:t>
            </a:r>
            <a:r>
              <a:rPr lang="en-US" altLang="ko-KR" sz="1200" dirty="0" smtClean="0">
                <a:latin typeface="Century Gothic" pitchFamily="34" charset="0"/>
              </a:rPr>
              <a:t>: NOBLAND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SIZE: M </a:t>
            </a:r>
          </a:p>
          <a:p>
            <a:r>
              <a:rPr lang="en-US" altLang="ko-KR" sz="1200" dirty="0" smtClean="0">
                <a:latin typeface="Century Gothic" pitchFamily="34" charset="0"/>
              </a:rPr>
              <a:t>COLOR: </a:t>
            </a:r>
            <a:r>
              <a:rPr lang="en-US" sz="1200" dirty="0"/>
              <a:t>ROSE </a:t>
            </a:r>
            <a:r>
              <a:rPr lang="en-US" sz="1200" dirty="0" smtClean="0"/>
              <a:t>SMOKE 14-1506 </a:t>
            </a:r>
            <a:r>
              <a:rPr lang="en-US" sz="1200" dirty="0"/>
              <a:t>TCX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5771" y="6473024"/>
            <a:ext cx="10376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129" y="6421335"/>
            <a:ext cx="1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28" y="1483575"/>
            <a:ext cx="4441225" cy="493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" y="1498074"/>
            <a:ext cx="461177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18520</TotalTime>
  <Words>56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HY엽서L</vt:lpstr>
      <vt:lpstr>맑은 고딕</vt:lpstr>
      <vt:lpstr>Arial</vt:lpstr>
      <vt:lpstr>Calibri</vt:lpstr>
      <vt:lpstr>Century Gothic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박혜민</dc:creator>
  <cp:lastModifiedBy>NOBLAND</cp:lastModifiedBy>
  <cp:revision>663</cp:revision>
  <cp:lastPrinted>2018-10-25T01:51:35Z</cp:lastPrinted>
  <dcterms:created xsi:type="dcterms:W3CDTF">2018-08-14T00:37:08Z</dcterms:created>
  <dcterms:modified xsi:type="dcterms:W3CDTF">2023-05-24T04:47:09Z</dcterms:modified>
</cp:coreProperties>
</file>