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1" r:id="rId6"/>
    <p:sldId id="272" r:id="rId7"/>
    <p:sldId id="270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E412B-4B73-4013-81BB-1AEBBB7D6243}">
          <p14:sldIdLst>
            <p14:sldId id="256"/>
            <p14:sldId id="257"/>
            <p14:sldId id="258"/>
            <p14:sldId id="269"/>
            <p14:sldId id="271"/>
            <p14:sldId id="272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B9A2E-B80C-41D0-9990-DBEF8C4290B7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EC70-4885-4FFE-8C43-14255816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Exploring a repo: </a:t>
            </a:r>
            <a:r>
              <a:rPr lang="en-US" sz="1200" dirty="0" smtClean="0"/>
              <a:t>https://training.github.com/kit/modules/COLL-01_Exploring-a-repository.html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EC70-4885-4FFE-8C43-142558164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18274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1545-DA64-4758-BC9E-879D98BE36D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D638-5818-4918-AD4D-1647723E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18160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INTRODUCTION TO GITHUB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rasukumar\Desktop\2523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4456112" cy="44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291160"/>
            <a:ext cx="18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Kaustuv Deolal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Objective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&amp;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?</a:t>
            </a:r>
          </a:p>
          <a:p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Structure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Important Concepts for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Users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Understanding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workflow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Setting up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endParaRPr lang="en-US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Desktop Demo</a:t>
            </a:r>
          </a:p>
        </p:txBody>
      </p:sp>
    </p:spTree>
    <p:extLst>
      <p:ext uri="{BB962C8B-B14F-4D97-AF65-F5344CB8AC3E}">
        <p14:creationId xmlns:p14="http://schemas.microsoft.com/office/powerpoint/2010/main" val="2364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20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is an example of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version control</a:t>
            </a:r>
            <a:b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Version control is a system that records changes to a file or set of files and helps us recall specific versions later if needed. E.g. Subversion (SVN), CVS </a:t>
            </a:r>
            <a:r>
              <a:rPr lang="en-US" sz="2100" dirty="0" err="1" smtClean="0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21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It allows you to : </a:t>
            </a: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Revert files or the whole project to an earlier state</a:t>
            </a: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Compare changes over time</a:t>
            </a: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See who modified what?</a:t>
            </a: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Control modifications by collaborators with the permission of admin/owners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is a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repository hosting service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 is a command line tool, GitHub provides a web-based graphical interface that works on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top </a:t>
            </a: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of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GIT. It can also be treated as a social platform to share knowledge and work.</a:t>
            </a:r>
          </a:p>
          <a:p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It also provides access control and several collaboration features, such as wikis and basic task management tools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65" y="1527484"/>
            <a:ext cx="1089735" cy="51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13" y="4191000"/>
            <a:ext cx="8529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13834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4509317" y="3088045"/>
            <a:ext cx="1" cy="56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1500" y="2438400"/>
            <a:ext cx="80010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REMOTE </a:t>
            </a:r>
            <a:b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REPOSITORY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Structure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066800"/>
            <a:ext cx="2590800" cy="76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 user account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981700" y="1066800"/>
            <a:ext cx="2590800" cy="76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Organization account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219200" y="1828800"/>
            <a:ext cx="647700" cy="533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53200" y="1828800"/>
            <a:ext cx="723900" cy="533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866900" y="1828800"/>
            <a:ext cx="571500" cy="533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7277100" y="1828800"/>
            <a:ext cx="701646" cy="533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700" y="2538196"/>
            <a:ext cx="854721" cy="308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4357" y="2538196"/>
            <a:ext cx="946093" cy="308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9479" y="2538196"/>
            <a:ext cx="854721" cy="308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05700" y="2538196"/>
            <a:ext cx="946093" cy="308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3322088"/>
            <a:ext cx="3276600" cy="2308324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Unlimited public repositories and collaborators on all plans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Limited Private repositories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Ability to add unlimited repository collaborators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 repositories are open to view and copy but not commit changes.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3332974"/>
            <a:ext cx="3276600" cy="258532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Organizations are great for that need multiple owners &amp; admins.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Limited private repositories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(&gt; Personal)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Team-based access permissions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Unlimited owners, admins, &amp; collaborators using teams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35" y="3429001"/>
            <a:ext cx="1344565" cy="2201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228600" y="6248400"/>
            <a:ext cx="8686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CLONE TO GET LOCAL REPOSITORY 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298" name="Straight Arrow Connector 12297"/>
          <p:cNvCxnSpPr/>
          <p:nvPr/>
        </p:nvCxnSpPr>
        <p:spPr>
          <a:xfrm>
            <a:off x="4509316" y="5707709"/>
            <a:ext cx="1" cy="4644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TextBox 12293"/>
          <p:cNvSpPr txBox="1"/>
          <p:nvPr/>
        </p:nvSpPr>
        <p:spPr>
          <a:xfrm>
            <a:off x="4223116" y="5795514"/>
            <a:ext cx="5724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SYNC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2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Important Concepts for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Users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Creating a repo </a:t>
            </a:r>
          </a:p>
          <a:p>
            <a:r>
              <a:rPr lang="en-US" dirty="0" smtClean="0"/>
              <a:t>Creating a repository for multiple people to work together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Master in a repository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/>
              <a:t>This </a:t>
            </a:r>
            <a:r>
              <a:rPr lang="en-US" dirty="0" smtClean="0"/>
              <a:t>is the final version that is considered ready to use by anybody in the team or outside if repository is public.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Creating a Branch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branch in your project, for an environment where you can try out new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you make on a branch don't affect the master unless pull request is accepted.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committed to branch reflects for you to keep track of different versions	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Adding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Keeps </a:t>
            </a:r>
            <a:r>
              <a:rPr lang="en-US" dirty="0"/>
              <a:t>track of your progress as you work on </a:t>
            </a:r>
            <a:r>
              <a:rPr lang="en-US" dirty="0" smtClean="0"/>
              <a:t>a branch or master.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</a:t>
            </a:r>
            <a:r>
              <a:rPr lang="en-US" dirty="0"/>
              <a:t>a transparent history </a:t>
            </a:r>
            <a:r>
              <a:rPr lang="en-US" dirty="0" smtClean="0"/>
              <a:t>that </a:t>
            </a:r>
            <a:r>
              <a:rPr lang="en-US" dirty="0"/>
              <a:t>others can follow to understand what you've done and why. 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Forking 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creates a copy for you to work on independently without any changes to theirs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Submit a pull request to owner so that the owner can incorporate changes.</a:t>
            </a:r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Concepts for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Users ..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Cntd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486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Requests </a:t>
            </a:r>
            <a:r>
              <a:rPr lang="en-US" dirty="0" smtClean="0"/>
              <a:t>initiates </a:t>
            </a:r>
            <a:r>
              <a:rPr lang="en-US" dirty="0"/>
              <a:t>discussion about your </a:t>
            </a:r>
            <a:r>
              <a:rPr lang="en-US" dirty="0" smtClean="0"/>
              <a:t>commits or changes made to a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exactly what changes would be merged if </a:t>
            </a:r>
            <a:r>
              <a:rPr lang="en-US" dirty="0" smtClean="0"/>
              <a:t>pull request is accepted.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GitHub's </a:t>
            </a:r>
            <a:r>
              <a:rPr lang="en-US" dirty="0"/>
              <a:t>@mention system in your Pull Request </a:t>
            </a:r>
            <a:r>
              <a:rPr lang="en-US" dirty="0" smtClean="0"/>
              <a:t>message to ask </a:t>
            </a:r>
            <a:r>
              <a:rPr lang="en-US" dirty="0"/>
              <a:t>for feedback from specific people or teams</a:t>
            </a:r>
            <a:r>
              <a:rPr lang="en-US" dirty="0" smtClean="0"/>
              <a:t>, or for someone to review your work</a:t>
            </a:r>
            <a:br>
              <a:rPr lang="en-US" dirty="0" smtClean="0"/>
            </a:b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bugs or issues with codes that need rectification.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Issues </a:t>
            </a:r>
            <a:r>
              <a:rPr lang="en-US" dirty="0"/>
              <a:t>remain open unless </a:t>
            </a:r>
            <a:r>
              <a:rPr lang="en-US" dirty="0" smtClean="0"/>
              <a:t>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filtered,  </a:t>
            </a:r>
            <a:r>
              <a:rPr lang="en-US" dirty="0" smtClean="0"/>
              <a:t>Can </a:t>
            </a:r>
            <a:r>
              <a:rPr lang="en-US" dirty="0"/>
              <a:t>be labeled as bug/</a:t>
            </a:r>
            <a:r>
              <a:rPr lang="en-US" dirty="0" err="1"/>
              <a:t>enancement</a:t>
            </a:r>
            <a:r>
              <a:rPr lang="en-US" dirty="0"/>
              <a:t>/ question/help wanted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@mention </a:t>
            </a:r>
            <a:r>
              <a:rPr lang="en-US" dirty="0"/>
              <a:t>can be used to notify someone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Markdown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Markdown is a way to style text on the </a:t>
            </a:r>
            <a:r>
              <a:rPr lang="en-US" dirty="0" smtClean="0"/>
              <a:t>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in </a:t>
            </a:r>
            <a:r>
              <a:rPr lang="en-US" dirty="0"/>
              <a:t>descriptions and comments of Issues and Pull Requests. These include @mentions as well as references to SHA-1 hashes, Issues, and Pull Requests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Watch and Star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/>
              <a:t>Watch notifies us of all conversations over and above your @mentions, commits, comments on discussion. Star will favorite it but not show on your dashboards like watch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84733"/>
            <a:ext cx="1752601" cy="35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Understanding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Workflow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400800"/>
            <a:ext cx="3877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				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-98930" y="1295400"/>
            <a:ext cx="9370435" cy="3505200"/>
            <a:chOff x="-98930" y="1752600"/>
            <a:chExt cx="9370435" cy="3505200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8930" y="1752600"/>
              <a:ext cx="9370435" cy="350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89247" y="4415135"/>
              <a:ext cx="1802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*Deploying the code is </a:t>
              </a:r>
              <a:br>
                <a:rPr lang="en-US" sz="1200" b="1" dirty="0" smtClean="0"/>
              </a:br>
              <a:r>
                <a:rPr lang="en-US" sz="1200" b="1" dirty="0" smtClean="0"/>
                <a:t>for development projects</a:t>
              </a:r>
              <a:endParaRPr lang="en-US" sz="1200" b="1" dirty="0"/>
            </a:p>
          </p:txBody>
        </p:sp>
      </p:grpSp>
      <p:cxnSp>
        <p:nvCxnSpPr>
          <p:cNvPr id="11" name="Straight Connector 10"/>
          <p:cNvCxnSpPr>
            <a:endCxn id="13" idx="0"/>
          </p:cNvCxnSpPr>
          <p:nvPr/>
        </p:nvCxnSpPr>
        <p:spPr>
          <a:xfrm>
            <a:off x="2286000" y="25908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71800" y="2590800"/>
            <a:ext cx="0" cy="26640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8714" y="4876800"/>
            <a:ext cx="77457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Commit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5254823"/>
            <a:ext cx="8575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Compare</a:t>
            </a:r>
            <a:endParaRPr lang="en-US" sz="14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81400" y="2590800"/>
            <a:ext cx="0" cy="3124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5712023"/>
            <a:ext cx="18739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Sync or Push to branch</a:t>
            </a:r>
            <a:endParaRPr lang="en-US" sz="1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638800" y="25908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590800"/>
            <a:ext cx="0" cy="3121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2590800"/>
            <a:ext cx="0" cy="2439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65598" y="4875311"/>
            <a:ext cx="114640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Comment on</a:t>
            </a:r>
            <a:br>
              <a:rPr lang="en-US" sz="1400" b="1" dirty="0" smtClean="0"/>
            </a:br>
            <a:r>
              <a:rPr lang="en-US" sz="1400" b="1" dirty="0" smtClean="0"/>
              <a:t>Pull request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725180"/>
            <a:ext cx="215847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 Issues/ Resolve Issues</a:t>
            </a:r>
            <a:br>
              <a:rPr lang="en-US" sz="1400" b="1" dirty="0" smtClean="0"/>
            </a:br>
            <a:r>
              <a:rPr lang="en-US" sz="1400" b="1" dirty="0" smtClean="0"/>
              <a:t>Mention Individuals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51711" y="5039380"/>
            <a:ext cx="163028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Close</a:t>
            </a:r>
            <a:r>
              <a:rPr lang="en-US" sz="1400" b="1" dirty="0"/>
              <a:t> </a:t>
            </a:r>
            <a:r>
              <a:rPr lang="en-US" sz="1400" b="1" dirty="0" smtClean="0"/>
              <a:t>Pull request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67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_AMO_UNIQUEIDENTIFIER" val="fe43e174-a4b9-4506-8cbc-8619ad224b80"/>
  <p:tag name="_AMO_REPORTCONTROLSVISIBLE" val="Empt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215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think-cell Slide</vt:lpstr>
      <vt:lpstr>INTRODUCTION TO GITHUB</vt:lpstr>
      <vt:lpstr>Objective</vt:lpstr>
      <vt:lpstr>What is Git &amp; Github ?</vt:lpstr>
      <vt:lpstr>Github Structure</vt:lpstr>
      <vt:lpstr>Important Concepts for Github Users</vt:lpstr>
      <vt:lpstr>Concepts for Github Users .. Cntd</vt:lpstr>
      <vt:lpstr>Understanding Github Workflow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Sukumar, Rakesh(AWF)</dc:creator>
  <cp:lastModifiedBy>windows 7</cp:lastModifiedBy>
  <cp:revision>37</cp:revision>
  <dcterms:created xsi:type="dcterms:W3CDTF">2015-08-26T06:09:50Z</dcterms:created>
  <dcterms:modified xsi:type="dcterms:W3CDTF">2016-11-10T06:49:37Z</dcterms:modified>
</cp:coreProperties>
</file>