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4" r:id="rId8"/>
    <p:sldId id="267" r:id="rId9"/>
    <p:sldId id="268" r:id="rId10"/>
    <p:sldId id="269" r:id="rId11"/>
    <p:sldId id="271" r:id="rId12"/>
    <p:sldId id="270" r:id="rId13"/>
    <p:sldId id="262" r:id="rId14"/>
    <p:sldId id="265" r:id="rId15"/>
    <p:sldId id="263"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44B3E45-2157-4026-8C34-4727FA023F37}" type="datetimeFigureOut">
              <a:rPr lang="en-IN" smtClean="0"/>
              <a:t>10-06-2016</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B84EF03-CBFD-48FD-84F9-228E6842958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84EF03-CBFD-48FD-84F9-228E6842958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84EF03-CBFD-48FD-84F9-228E6842958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84EF03-CBFD-48FD-84F9-228E68429585}"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7B84EF03-CBFD-48FD-84F9-228E68429585}"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B84EF03-CBFD-48FD-84F9-228E68429585}"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7B84EF03-CBFD-48FD-84F9-228E6842958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7B84EF03-CBFD-48FD-84F9-228E68429585}"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44B3E45-2157-4026-8C34-4727FA023F37}" type="datetimeFigureOut">
              <a:rPr lang="en-IN" smtClean="0"/>
              <a:t>10-06-2016</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7B84EF03-CBFD-48FD-84F9-228E6842958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44B3E45-2157-4026-8C34-4727FA023F37}" type="datetimeFigureOut">
              <a:rPr lang="en-IN" smtClean="0"/>
              <a:t>10-06-2016</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7B84EF03-CBFD-48FD-84F9-228E6842958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44B3E45-2157-4026-8C34-4727FA023F37}" type="datetimeFigureOut">
              <a:rPr lang="en-IN" smtClean="0"/>
              <a:t>10-06-2016</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B84EF03-CBFD-48FD-84F9-228E68429585}"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44B3E45-2157-4026-8C34-4727FA023F37}" type="datetimeFigureOut">
              <a:rPr lang="en-IN" smtClean="0"/>
              <a:t>10-06-2016</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B84EF03-CBFD-48FD-84F9-228E6842958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404664"/>
            <a:ext cx="5832648" cy="1152129"/>
          </a:xfrm>
        </p:spPr>
        <p:txBody>
          <a:bodyPr>
            <a:normAutofit/>
          </a:bodyPr>
          <a:lstStyle/>
          <a:p>
            <a:r>
              <a:rPr lang="en-US" dirty="0" smtClean="0"/>
              <a:t>PyCon India-2016</a:t>
            </a:r>
            <a:endParaRPr lang="en-IN" dirty="0"/>
          </a:p>
        </p:txBody>
      </p:sp>
      <p:sp>
        <p:nvSpPr>
          <p:cNvPr id="4" name="Subtitle 3"/>
          <p:cNvSpPr>
            <a:spLocks noGrp="1"/>
          </p:cNvSpPr>
          <p:nvPr>
            <p:ph type="subTitle" idx="1"/>
          </p:nvPr>
        </p:nvSpPr>
        <p:spPr>
          <a:xfrm>
            <a:off x="-684584" y="2132856"/>
            <a:ext cx="7772400" cy="2520280"/>
          </a:xfrm>
        </p:spPr>
        <p:txBody>
          <a:bodyPr/>
          <a:lstStyle/>
          <a:p>
            <a:endParaRPr lang="en-US" dirty="0" smtClean="0"/>
          </a:p>
          <a:p>
            <a:r>
              <a:rPr lang="en-US" dirty="0" smtClean="0"/>
              <a:t>Interactive Date Plotting With Bokeh</a:t>
            </a:r>
          </a:p>
          <a:p>
            <a:endParaRPr lang="en-US" dirty="0" smtClean="0"/>
          </a:p>
          <a:p>
            <a:endParaRPr lang="en-US" dirty="0"/>
          </a:p>
          <a:p>
            <a:r>
              <a:rPr lang="en-US" dirty="0" smtClean="0"/>
              <a:t>Kaustuv Deolal</a:t>
            </a:r>
          </a:p>
        </p:txBody>
      </p:sp>
    </p:spTree>
    <p:extLst>
      <p:ext uri="{BB962C8B-B14F-4D97-AF65-F5344CB8AC3E}">
        <p14:creationId xmlns:p14="http://schemas.microsoft.com/office/powerpoint/2010/main" val="32220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332656"/>
            <a:ext cx="8229600" cy="6106683"/>
          </a:xfrm>
        </p:spPr>
        <p:txBody>
          <a:bodyPr/>
          <a:lstStyle/>
          <a:p>
            <a:r>
              <a:rPr lang="en-US" dirty="0" smtClean="0"/>
              <a:t>Charts !!</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052736"/>
            <a:ext cx="2812762" cy="290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windows 7\Desktop\charts_histogram_cd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916832"/>
            <a:ext cx="4542378" cy="3541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572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602627"/>
          </a:xfrm>
        </p:spPr>
        <p:txBody>
          <a:bodyPr/>
          <a:lstStyle/>
          <a:p>
            <a:r>
              <a:rPr lang="en-US" dirty="0" smtClean="0"/>
              <a:t>Basic Charts Code</a:t>
            </a:r>
          </a:p>
          <a:p>
            <a:endParaRPr lang="en-US" dirty="0"/>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22616"/>
            <a:ext cx="7128792" cy="4166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915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04664"/>
            <a:ext cx="8229600" cy="5602627"/>
          </a:xfrm>
        </p:spPr>
        <p:txBody>
          <a:bodyPr/>
          <a:lstStyle/>
          <a:p>
            <a:r>
              <a:rPr lang="en-US" dirty="0" smtClean="0">
                <a:latin typeface="Cambria" pitchFamily="18" charset="0"/>
              </a:rPr>
              <a:t>Charts Continued……</a:t>
            </a:r>
          </a:p>
          <a:p>
            <a:endParaRPr lang="en-US" dirty="0">
              <a:latin typeface="Cambria" pitchFamily="18" charset="0"/>
            </a:endParaRPr>
          </a:p>
          <a:p>
            <a:pPr marL="109728" indent="0">
              <a:buNone/>
            </a:pPr>
            <a:endParaRPr lang="en-US" dirty="0" smtClean="0">
              <a:latin typeface="Cambria" pitchFamily="18" charset="0"/>
            </a:endParaRPr>
          </a:p>
          <a:p>
            <a:endParaRPr lang="en-US" dirty="0">
              <a:latin typeface="Cambria" pitchFamily="18" charset="0"/>
            </a:endParaRPr>
          </a:p>
          <a:p>
            <a:endParaRPr lang="en-IN" dirty="0">
              <a:latin typeface="Cambria" pitchFamily="18" charset="0"/>
            </a:endParaRPr>
          </a:p>
        </p:txBody>
      </p:sp>
      <p:pic>
        <p:nvPicPr>
          <p:cNvPr id="4098" name="Picture 2" descr="C:\Users\windows 7\Desktop\bCHT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6752"/>
            <a:ext cx="4464496" cy="345638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windows 7\Desktop\Qj9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290" y="2132856"/>
            <a:ext cx="4248472" cy="3777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447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99592" y="1628800"/>
            <a:ext cx="6996555" cy="4525962"/>
          </a:xfrm>
        </p:spPr>
      </p:pic>
      <p:sp>
        <p:nvSpPr>
          <p:cNvPr id="3" name="Title 2"/>
          <p:cNvSpPr>
            <a:spLocks noGrp="1"/>
          </p:cNvSpPr>
          <p:nvPr>
            <p:ph type="title"/>
          </p:nvPr>
        </p:nvSpPr>
        <p:spPr/>
        <p:txBody>
          <a:bodyPr>
            <a:normAutofit/>
          </a:bodyPr>
          <a:lstStyle/>
          <a:p>
            <a:r>
              <a:rPr lang="en-US" dirty="0" smtClean="0"/>
              <a:t>It is not all ???</a:t>
            </a:r>
            <a:br>
              <a:rPr lang="en-US" dirty="0" smtClean="0"/>
            </a:br>
            <a:r>
              <a:rPr lang="en-US" sz="2700" dirty="0" smtClean="0"/>
              <a:t>Bokeh Server make interaction Dynamic</a:t>
            </a:r>
            <a:endParaRPr lang="en-IN" sz="2700" dirty="0"/>
          </a:p>
        </p:txBody>
      </p:sp>
    </p:spTree>
    <p:extLst>
      <p:ext uri="{BB962C8B-B14F-4D97-AF65-F5344CB8AC3E}">
        <p14:creationId xmlns:p14="http://schemas.microsoft.com/office/powerpoint/2010/main" val="895469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772816"/>
            <a:ext cx="6068522" cy="4490706"/>
          </a:xfrm>
        </p:spPr>
      </p:pic>
      <p:sp>
        <p:nvSpPr>
          <p:cNvPr id="3" name="Title 2"/>
          <p:cNvSpPr>
            <a:spLocks noGrp="1"/>
          </p:cNvSpPr>
          <p:nvPr>
            <p:ph type="title"/>
          </p:nvPr>
        </p:nvSpPr>
        <p:spPr/>
        <p:txBody>
          <a:bodyPr/>
          <a:lstStyle/>
          <a:p>
            <a:r>
              <a:rPr lang="en-US" dirty="0" smtClean="0"/>
              <a:t>A movie server !!</a:t>
            </a:r>
            <a:endParaRPr lang="en-IN" dirty="0"/>
          </a:p>
        </p:txBody>
      </p:sp>
    </p:spTree>
    <p:extLst>
      <p:ext uri="{BB962C8B-B14F-4D97-AF65-F5344CB8AC3E}">
        <p14:creationId xmlns:p14="http://schemas.microsoft.com/office/powerpoint/2010/main" val="3114031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ambria" pitchFamily="18" charset="0"/>
              </a:rPr>
              <a:t>Yes Flask can be integrated with Bokeh</a:t>
            </a:r>
          </a:p>
          <a:p>
            <a:r>
              <a:rPr lang="en-US" dirty="0" smtClean="0">
                <a:latin typeface="Cambria" pitchFamily="18" charset="0"/>
              </a:rPr>
              <a:t>It does make altogether more dynamic </a:t>
            </a:r>
            <a:endParaRPr lang="en-IN" dirty="0" smtClean="0">
              <a:latin typeface="Cambria" pitchFamily="18" charset="0"/>
            </a:endParaRPr>
          </a:p>
          <a:p>
            <a:r>
              <a:rPr lang="en-IN" dirty="0" smtClean="0">
                <a:latin typeface="Cambria" pitchFamily="18" charset="0"/>
              </a:rPr>
              <a:t>If </a:t>
            </a:r>
            <a:r>
              <a:rPr lang="en-IN" dirty="0">
                <a:latin typeface="Cambria" pitchFamily="18" charset="0"/>
              </a:rPr>
              <a:t>you have an external web service that you can communicate with to control your data and your app behaviour then you can actually achieve very powerful </a:t>
            </a:r>
            <a:r>
              <a:rPr lang="en-IN" dirty="0" smtClean="0">
                <a:latin typeface="Cambria" pitchFamily="18" charset="0"/>
              </a:rPr>
              <a:t>functionalities</a:t>
            </a:r>
          </a:p>
          <a:p>
            <a:endParaRPr lang="en-IN" dirty="0" smtClean="0">
              <a:latin typeface="Cambria" pitchFamily="18" charset="0"/>
            </a:endParaRPr>
          </a:p>
          <a:p>
            <a:endParaRPr lang="en-US" dirty="0">
              <a:latin typeface="Cambria" pitchFamily="18" charset="0"/>
            </a:endParaRPr>
          </a:p>
          <a:p>
            <a:endParaRPr lang="en-IN" dirty="0">
              <a:latin typeface="Cambria" pitchFamily="18" charset="0"/>
            </a:endParaRPr>
          </a:p>
        </p:txBody>
      </p:sp>
      <p:sp>
        <p:nvSpPr>
          <p:cNvPr id="3" name="Title 2"/>
          <p:cNvSpPr>
            <a:spLocks noGrp="1"/>
          </p:cNvSpPr>
          <p:nvPr>
            <p:ph type="title"/>
          </p:nvPr>
        </p:nvSpPr>
        <p:spPr/>
        <p:txBody>
          <a:bodyPr/>
          <a:lstStyle/>
          <a:p>
            <a:r>
              <a:rPr lang="en-IN" dirty="0">
                <a:effectLst/>
              </a:rPr>
              <a:t>Using a custom flask </a:t>
            </a:r>
            <a:r>
              <a:rPr lang="en-IN" dirty="0" smtClean="0">
                <a:effectLst/>
              </a:rPr>
              <a:t>server !!</a:t>
            </a:r>
            <a:endParaRPr lang="en-IN" dirty="0">
              <a:effectLst/>
            </a:endParaRPr>
          </a:p>
        </p:txBody>
      </p:sp>
    </p:spTree>
    <p:extLst>
      <p:ext uri="{BB962C8B-B14F-4D97-AF65-F5344CB8AC3E}">
        <p14:creationId xmlns:p14="http://schemas.microsoft.com/office/powerpoint/2010/main" val="51848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55576" y="2636912"/>
            <a:ext cx="8229600" cy="1143000"/>
          </a:xfrm>
        </p:spPr>
        <p:txBody>
          <a:bodyPr/>
          <a:lstStyle/>
          <a:p>
            <a:r>
              <a:rPr lang="en-US" dirty="0" smtClean="0"/>
              <a:t>          THANK YOU !!</a:t>
            </a:r>
            <a:endParaRPr lang="en-IN" dirty="0"/>
          </a:p>
        </p:txBody>
      </p:sp>
    </p:spTree>
    <p:extLst>
      <p:ext uri="{BB962C8B-B14F-4D97-AF65-F5344CB8AC3E}">
        <p14:creationId xmlns:p14="http://schemas.microsoft.com/office/powerpoint/2010/main" val="3452829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00608" y="476672"/>
            <a:ext cx="7481776" cy="457200"/>
          </a:xfrm>
        </p:spPr>
        <p:txBody>
          <a:bodyPr>
            <a:noAutofit/>
          </a:bodyPr>
          <a:lstStyle/>
          <a:p>
            <a:r>
              <a:rPr lang="en-US" sz="3600" dirty="0" smtClean="0"/>
              <a:t>Bokeh !! Well what is that ? </a:t>
            </a:r>
            <a:endParaRPr lang="en-IN" sz="3600" dirty="0"/>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9592" y="1484784"/>
            <a:ext cx="7315200" cy="4572000"/>
          </a:xfrm>
        </p:spPr>
      </p:pic>
    </p:spTree>
    <p:extLst>
      <p:ext uri="{BB962C8B-B14F-4D97-AF65-F5344CB8AC3E}">
        <p14:creationId xmlns:p14="http://schemas.microsoft.com/office/powerpoint/2010/main" val="4162091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840762"/>
            <a:ext cx="4536504" cy="3402378"/>
          </a:xfrm>
        </p:spPr>
      </p:pic>
      <p:sp>
        <p:nvSpPr>
          <p:cNvPr id="5" name="Title 4"/>
          <p:cNvSpPr>
            <a:spLocks noGrp="1"/>
          </p:cNvSpPr>
          <p:nvPr>
            <p:ph type="title"/>
          </p:nvPr>
        </p:nvSpPr>
        <p:spPr>
          <a:xfrm>
            <a:off x="457200" y="274638"/>
            <a:ext cx="8229600" cy="922114"/>
          </a:xfrm>
        </p:spPr>
        <p:txBody>
          <a:bodyPr>
            <a:normAutofit/>
          </a:bodyPr>
          <a:lstStyle/>
          <a:p>
            <a:r>
              <a:rPr lang="en-US" sz="3600" dirty="0" smtClean="0"/>
              <a:t>The Question is Unanswered!</a:t>
            </a:r>
            <a:endParaRPr lang="en-IN" sz="3600" dirty="0"/>
          </a:p>
        </p:txBody>
      </p:sp>
      <p:sp>
        <p:nvSpPr>
          <p:cNvPr id="10" name="TextBox 9"/>
          <p:cNvSpPr txBox="1"/>
          <p:nvPr/>
        </p:nvSpPr>
        <p:spPr>
          <a:xfrm>
            <a:off x="4932040" y="1556792"/>
            <a:ext cx="3960440" cy="3970318"/>
          </a:xfrm>
          <a:prstGeom prst="rect">
            <a:avLst/>
          </a:prstGeom>
          <a:noFill/>
        </p:spPr>
        <p:txBody>
          <a:bodyPr wrap="square" rtlCol="0">
            <a:spAutoFit/>
          </a:bodyPr>
          <a:lstStyle/>
          <a:p>
            <a:r>
              <a:rPr lang="en-US" dirty="0" smtClean="0"/>
              <a:t>Well he would say</a:t>
            </a:r>
          </a:p>
          <a:p>
            <a:endParaRPr lang="en-US" dirty="0" smtClean="0"/>
          </a:p>
          <a:p>
            <a:r>
              <a:rPr lang="en-IN" dirty="0">
                <a:latin typeface="Candara" pitchFamily="34" charset="0"/>
              </a:rPr>
              <a:t>Bokeh is a Python interactive visualization library that targets modern web browsers for presentation. Its goal is to provide elegant, concise construction of novel graphics in the style of D3.js, and to extend this capability with high-performance interactivity over very large or streaming datasets. Bokeh can help anyone who would like to quickly and easily create interactive plots, dashboards, and data applications.</a:t>
            </a:r>
          </a:p>
        </p:txBody>
      </p:sp>
    </p:spTree>
    <p:extLst>
      <p:ext uri="{BB962C8B-B14F-4D97-AF65-F5344CB8AC3E}">
        <p14:creationId xmlns:p14="http://schemas.microsoft.com/office/powerpoint/2010/main" val="2133064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2420888"/>
            <a:ext cx="4512501" cy="3384376"/>
          </a:xfrm>
        </p:spPr>
      </p:pic>
      <p:sp>
        <p:nvSpPr>
          <p:cNvPr id="3" name="Title 2"/>
          <p:cNvSpPr>
            <a:spLocks noGrp="1"/>
          </p:cNvSpPr>
          <p:nvPr>
            <p:ph type="title"/>
          </p:nvPr>
        </p:nvSpPr>
        <p:spPr>
          <a:xfrm>
            <a:off x="467544" y="548680"/>
            <a:ext cx="8229600" cy="994122"/>
          </a:xfrm>
        </p:spPr>
        <p:txBody>
          <a:bodyPr/>
          <a:lstStyle/>
          <a:p>
            <a:r>
              <a:rPr lang="en-US" dirty="0" smtClean="0"/>
              <a:t>On the contrary ?</a:t>
            </a:r>
            <a:endParaRPr lang="en-IN" dirty="0"/>
          </a:p>
        </p:txBody>
      </p:sp>
      <p:sp>
        <p:nvSpPr>
          <p:cNvPr id="5" name="TextBox 4"/>
          <p:cNvSpPr txBox="1"/>
          <p:nvPr/>
        </p:nvSpPr>
        <p:spPr>
          <a:xfrm>
            <a:off x="5833031" y="3212976"/>
            <a:ext cx="3240360" cy="1200329"/>
          </a:xfrm>
          <a:prstGeom prst="rect">
            <a:avLst/>
          </a:prstGeom>
          <a:noFill/>
        </p:spPr>
        <p:txBody>
          <a:bodyPr wrap="square" rtlCol="0">
            <a:spAutoFit/>
          </a:bodyPr>
          <a:lstStyle/>
          <a:p>
            <a:r>
              <a:rPr lang="en-US" dirty="0" smtClean="0"/>
              <a:t>In Rancho’s words !</a:t>
            </a:r>
          </a:p>
          <a:p>
            <a:endParaRPr lang="en-US" dirty="0" smtClean="0"/>
          </a:p>
          <a:p>
            <a:r>
              <a:rPr lang="en-US" dirty="0" smtClean="0">
                <a:latin typeface="Cambria" pitchFamily="18" charset="0"/>
              </a:rPr>
              <a:t>“A pretty amazing plotting library with tons of features”</a:t>
            </a:r>
            <a:endParaRPr lang="en-IN" dirty="0">
              <a:latin typeface="Cambria" pitchFamily="18" charset="0"/>
            </a:endParaRPr>
          </a:p>
        </p:txBody>
      </p:sp>
    </p:spTree>
    <p:extLst>
      <p:ext uri="{BB962C8B-B14F-4D97-AF65-F5344CB8AC3E}">
        <p14:creationId xmlns:p14="http://schemas.microsoft.com/office/powerpoint/2010/main" val="1632343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412776"/>
            <a:ext cx="4829175" cy="4105275"/>
          </a:xfrm>
        </p:spPr>
      </p:pic>
      <p:sp>
        <p:nvSpPr>
          <p:cNvPr id="3" name="Title 2"/>
          <p:cNvSpPr>
            <a:spLocks noGrp="1"/>
          </p:cNvSpPr>
          <p:nvPr>
            <p:ph type="title"/>
          </p:nvPr>
        </p:nvSpPr>
        <p:spPr/>
        <p:txBody>
          <a:bodyPr/>
          <a:lstStyle/>
          <a:p>
            <a:r>
              <a:rPr lang="en-US" dirty="0" smtClean="0"/>
              <a:t>How does Bokeh works??</a:t>
            </a:r>
            <a:endParaRPr lang="en-IN" dirty="0"/>
          </a:p>
        </p:txBody>
      </p:sp>
      <p:sp>
        <p:nvSpPr>
          <p:cNvPr id="5" name="TextBox 4"/>
          <p:cNvSpPr txBox="1"/>
          <p:nvPr/>
        </p:nvSpPr>
        <p:spPr>
          <a:xfrm>
            <a:off x="5868144" y="1556792"/>
            <a:ext cx="3024336" cy="3139321"/>
          </a:xfrm>
          <a:prstGeom prst="rect">
            <a:avLst/>
          </a:prstGeom>
          <a:noFill/>
        </p:spPr>
        <p:txBody>
          <a:bodyPr wrap="square" rtlCol="0">
            <a:spAutoFit/>
          </a:bodyPr>
          <a:lstStyle/>
          <a:p>
            <a:r>
              <a:rPr lang="en-US" dirty="0" smtClean="0">
                <a:latin typeface="Cambria" pitchFamily="18" charset="0"/>
              </a:rPr>
              <a:t>Bokeh is simply not confined to Python. It has bindings in different languages. These languages output a Json file which serves as an input for BokehJS , which is a JavaScript library</a:t>
            </a:r>
          </a:p>
          <a:p>
            <a:endParaRPr lang="en-US" dirty="0">
              <a:latin typeface="Cambria" pitchFamily="18" charset="0"/>
            </a:endParaRPr>
          </a:p>
          <a:p>
            <a:r>
              <a:rPr lang="en-US" dirty="0" smtClean="0">
                <a:latin typeface="Cambria" pitchFamily="18" charset="0"/>
              </a:rPr>
              <a:t>Since this is PyCon we will be talking about Bokeh Python only !!</a:t>
            </a:r>
            <a:endParaRPr lang="en-IN" dirty="0">
              <a:latin typeface="Cambria" pitchFamily="18" charset="0"/>
            </a:endParaRPr>
          </a:p>
        </p:txBody>
      </p:sp>
    </p:spTree>
    <p:extLst>
      <p:ext uri="{BB962C8B-B14F-4D97-AF65-F5344CB8AC3E}">
        <p14:creationId xmlns:p14="http://schemas.microsoft.com/office/powerpoint/2010/main" val="3003172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00808"/>
            <a:ext cx="6715125" cy="4680520"/>
          </a:xfrm>
        </p:spPr>
      </p:pic>
      <p:sp>
        <p:nvSpPr>
          <p:cNvPr id="3" name="Title 2"/>
          <p:cNvSpPr>
            <a:spLocks noGrp="1"/>
          </p:cNvSpPr>
          <p:nvPr>
            <p:ph type="title"/>
          </p:nvPr>
        </p:nvSpPr>
        <p:spPr/>
        <p:txBody>
          <a:bodyPr/>
          <a:lstStyle/>
          <a:p>
            <a:r>
              <a:rPr lang="en-US" dirty="0" smtClean="0"/>
              <a:t>What does Bokeh Offer?</a:t>
            </a:r>
            <a:endParaRPr lang="en-IN" dirty="0"/>
          </a:p>
        </p:txBody>
      </p:sp>
    </p:spTree>
    <p:extLst>
      <p:ext uri="{BB962C8B-B14F-4D97-AF65-F5344CB8AC3E}">
        <p14:creationId xmlns:p14="http://schemas.microsoft.com/office/powerpoint/2010/main" val="392840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1412776"/>
            <a:ext cx="6266243" cy="4525962"/>
          </a:xfrm>
        </p:spPr>
      </p:pic>
      <p:sp>
        <p:nvSpPr>
          <p:cNvPr id="3" name="Title 2"/>
          <p:cNvSpPr>
            <a:spLocks noGrp="1"/>
          </p:cNvSpPr>
          <p:nvPr>
            <p:ph type="title"/>
          </p:nvPr>
        </p:nvSpPr>
        <p:spPr>
          <a:xfrm>
            <a:off x="457200" y="274638"/>
            <a:ext cx="8229600" cy="922114"/>
          </a:xfrm>
        </p:spPr>
        <p:txBody>
          <a:bodyPr/>
          <a:lstStyle/>
          <a:p>
            <a:r>
              <a:rPr lang="en-US" dirty="0" smtClean="0"/>
              <a:t>A better picture !</a:t>
            </a:r>
            <a:endParaRPr lang="en-IN" dirty="0"/>
          </a:p>
        </p:txBody>
      </p:sp>
    </p:spTree>
    <p:extLst>
      <p:ext uri="{BB962C8B-B14F-4D97-AF65-F5344CB8AC3E}">
        <p14:creationId xmlns:p14="http://schemas.microsoft.com/office/powerpoint/2010/main" val="5643221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IN" sz="2000" dirty="0" smtClean="0">
                <a:latin typeface="Cambria" pitchFamily="18" charset="0"/>
              </a:rPr>
              <a:t>Output features</a:t>
            </a:r>
          </a:p>
          <a:p>
            <a:pPr marL="109728" indent="0">
              <a:buNone/>
            </a:pPr>
            <a:endParaRPr lang="en-IN" sz="2000" dirty="0">
              <a:latin typeface="Cambria" pitchFamily="18" charset="0"/>
            </a:endParaRPr>
          </a:p>
          <a:p>
            <a:pPr marL="109728" indent="0">
              <a:buNone/>
            </a:pPr>
            <a:r>
              <a:rPr lang="en-IN" sz="2000" dirty="0" smtClean="0">
                <a:latin typeface="Cambria" pitchFamily="18" charset="0"/>
              </a:rPr>
              <a:t>File Notebook Server .Here we show only file </a:t>
            </a:r>
            <a:r>
              <a:rPr lang="en-IN" dirty="0"/>
              <a:t/>
            </a:r>
            <a:br>
              <a:rPr lang="en-IN" dirty="0"/>
            </a:br>
            <a:endParaRPr lang="en-IN" dirty="0"/>
          </a:p>
        </p:txBody>
      </p:sp>
      <p:sp>
        <p:nvSpPr>
          <p:cNvPr id="3" name="Title 2"/>
          <p:cNvSpPr>
            <a:spLocks noGrp="1"/>
          </p:cNvSpPr>
          <p:nvPr>
            <p:ph type="title"/>
          </p:nvPr>
        </p:nvSpPr>
        <p:spPr/>
        <p:txBody>
          <a:bodyPr/>
          <a:lstStyle/>
          <a:p>
            <a:r>
              <a:rPr lang="en-US" dirty="0" smtClean="0"/>
              <a:t>Key Features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852936"/>
            <a:ext cx="7542591"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5305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8640"/>
            <a:ext cx="8229600" cy="5818651"/>
          </a:xfrm>
        </p:spPr>
        <p:txBody>
          <a:bodyPr/>
          <a:lstStyle/>
          <a:p>
            <a:endParaRPr lang="en-US" dirty="0"/>
          </a:p>
          <a:p>
            <a:r>
              <a:rPr lang="en-US" dirty="0" smtClean="0">
                <a:effectLst>
                  <a:outerShdw blurRad="38100" dist="38100" dir="2700000" algn="tl">
                    <a:srgbClr val="000000">
                      <a:alpha val="43137"/>
                    </a:srgbClr>
                  </a:outerShdw>
                </a:effectLst>
              </a:rPr>
              <a:t>Plotting with </a:t>
            </a:r>
            <a:r>
              <a:rPr lang="en-US" dirty="0">
                <a:effectLst>
                  <a:outerShdw blurRad="38100" dist="38100" dir="2700000" algn="tl">
                    <a:srgbClr val="000000">
                      <a:alpha val="43137"/>
                    </a:srgbClr>
                  </a:outerShdw>
                </a:effectLst>
              </a:rPr>
              <a:t>B</a:t>
            </a:r>
            <a:r>
              <a:rPr lang="en-US" dirty="0" smtClean="0">
                <a:effectLst>
                  <a:outerShdw blurRad="38100" dist="38100" dir="2700000" algn="tl">
                    <a:srgbClr val="000000">
                      <a:alpha val="43137"/>
                    </a:srgbClr>
                  </a:outerShdw>
                </a:effectLst>
              </a:rPr>
              <a:t>okeh</a:t>
            </a:r>
          </a:p>
          <a:p>
            <a:endParaRPr lang="en-US"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345727"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5368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132</TotalTime>
  <Words>258</Words>
  <Application>Microsoft Office PowerPoint</Application>
  <PresentationFormat>On-screen Show (4:3)</PresentationFormat>
  <Paragraphs>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PyCon India-2016</vt:lpstr>
      <vt:lpstr>Bokeh !! Well what is that ? </vt:lpstr>
      <vt:lpstr>The Question is Unanswered!</vt:lpstr>
      <vt:lpstr>On the contrary ?</vt:lpstr>
      <vt:lpstr>How does Bokeh works??</vt:lpstr>
      <vt:lpstr>What does Bokeh Offer?</vt:lpstr>
      <vt:lpstr>A better picture !</vt:lpstr>
      <vt:lpstr>Key Features </vt:lpstr>
      <vt:lpstr>PowerPoint Presentation</vt:lpstr>
      <vt:lpstr>PowerPoint Presentation</vt:lpstr>
      <vt:lpstr>PowerPoint Presentation</vt:lpstr>
      <vt:lpstr>PowerPoint Presentation</vt:lpstr>
      <vt:lpstr>It is not all ??? Bokeh Server make interaction Dynamic</vt:lpstr>
      <vt:lpstr>A movie server !!</vt:lpstr>
      <vt:lpstr>Using a custom flask server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PyCon India-2016</dc:title>
  <dc:creator>windows 7</dc:creator>
  <cp:lastModifiedBy>windows 7</cp:lastModifiedBy>
  <cp:revision>12</cp:revision>
  <dcterms:created xsi:type="dcterms:W3CDTF">2016-06-10T05:51:22Z</dcterms:created>
  <dcterms:modified xsi:type="dcterms:W3CDTF">2016-06-10T08:03:56Z</dcterms:modified>
</cp:coreProperties>
</file>