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ngu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110050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70913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Infrastructure</a:t>
            </a:r>
            <a:r>
              <a:rPr lang="en-GB" sz="1000"/>
              <a:t>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 flipV="1">
            <a:off x="1606550" y="1100455"/>
            <a:ext cx="1489075" cy="772795"/>
          </a:xfrm>
          <a:prstGeom prst="bentConnector4">
            <a:avLst>
              <a:gd name="adj1" fmla="val 28060"/>
              <a:gd name="adj2" fmla="val 1308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1" idx="0"/>
          </p:cNvCxnSpPr>
          <p:nvPr/>
        </p:nvCxnSpPr>
        <p:spPr>
          <a:xfrm>
            <a:off x="1606550" y="3007995"/>
            <a:ext cx="834390" cy="6991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3" idx="1"/>
          </p:cNvCxnSpPr>
          <p:nvPr/>
        </p:nvCxnSpPr>
        <p:spPr>
          <a:xfrm>
            <a:off x="3749675" y="1399540"/>
            <a:ext cx="873760" cy="3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" name="Google Shape;58;p13"/>
          <p:cNvSpPr/>
          <p:nvPr/>
        </p:nvSpPr>
        <p:spPr>
          <a:xfrm>
            <a:off x="1786815" y="37073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Infrastructure as code compliance scanning</a:t>
            </a:r>
            <a:endParaRPr lang="en-GB" sz="1000"/>
          </a:p>
        </p:txBody>
      </p:sp>
      <p:sp>
        <p:nvSpPr>
          <p:cNvPr id="2" name="Google Shape;58;p13"/>
          <p:cNvSpPr/>
          <p:nvPr/>
        </p:nvSpPr>
        <p:spPr>
          <a:xfrm>
            <a:off x="6984290" y="365528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Post-deployment compliance scanning</a:t>
            </a:r>
            <a:endParaRPr lang="en-GB" sz="1000"/>
          </a:p>
        </p:txBody>
      </p:sp>
      <p:sp>
        <p:nvSpPr>
          <p:cNvPr id="3" name="Google Shape;58;p13"/>
          <p:cNvSpPr/>
          <p:nvPr/>
        </p:nvSpPr>
        <p:spPr>
          <a:xfrm>
            <a:off x="4623360" y="11006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AMI or container image scanning</a:t>
            </a:r>
            <a:endParaRPr lang="en-GB" sz="1000"/>
          </a:p>
        </p:txBody>
      </p:sp>
      <p:cxnSp>
        <p:nvCxnSpPr>
          <p:cNvPr id="4" name="Google Shape;61;p13"/>
          <p:cNvCxnSpPr>
            <a:stCxn id="3" idx="2"/>
            <a:endCxn id="56" idx="0"/>
          </p:cNvCxnSpPr>
          <p:nvPr/>
        </p:nvCxnSpPr>
        <p:spPr>
          <a:xfrm rot="5400000" flipV="1">
            <a:off x="5070793" y="1904683"/>
            <a:ext cx="413385" cy="3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61;p13"/>
          <p:cNvCxnSpPr>
            <a:endCxn id="56" idx="2"/>
          </p:cNvCxnSpPr>
          <p:nvPr/>
        </p:nvCxnSpPr>
        <p:spPr>
          <a:xfrm flipV="1">
            <a:off x="3095625" y="2708910"/>
            <a:ext cx="2181860" cy="12960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61;p13"/>
          <p:cNvCxnSpPr>
            <a:stCxn id="55" idx="2"/>
            <a:endCxn id="2" idx="0"/>
          </p:cNvCxnSpPr>
          <p:nvPr/>
        </p:nvCxnSpPr>
        <p:spPr>
          <a:xfrm rot="5400000" flipV="1">
            <a:off x="7165340" y="3181985"/>
            <a:ext cx="946150" cy="3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Presentation</Application>
  <PresentationFormat/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vungu</cp:lastModifiedBy>
  <cp:revision>2</cp:revision>
  <dcterms:created xsi:type="dcterms:W3CDTF">2024-03-23T12:16:54Z</dcterms:created>
  <dcterms:modified xsi:type="dcterms:W3CDTF">2024-03-23T12:18:46Z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24CA23514348420DA530AC2732537B35_12</vt:lpwstr>
  </property>
  <property fmtid="{D5CDD505-2E9C-101B-9397-08002B2CF9AE}" pid="3" name="KSOProductBuildVer">
    <vt:lpwstr>1033-12.2.0.13489</vt:lpwstr>
  </property>
</Properties>
</file>